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8788400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30102"/>
            <a:ext cx="8636000" cy="1883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80094"/>
            <a:ext cx="7112000" cy="22459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51945"/>
            <a:ext cx="2286000" cy="74986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51945"/>
            <a:ext cx="6688667" cy="74986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647363"/>
            <a:ext cx="8636000" cy="17454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24899"/>
            <a:ext cx="8636000" cy="19224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050628"/>
            <a:ext cx="4487333" cy="579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050628"/>
            <a:ext cx="4487333" cy="579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67219"/>
            <a:ext cx="4489098" cy="8198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87062"/>
            <a:ext cx="4489098" cy="5063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67219"/>
            <a:ext cx="4490861" cy="8198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787062"/>
            <a:ext cx="4490861" cy="5063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49908"/>
            <a:ext cx="3342570" cy="14891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49910"/>
            <a:ext cx="5679722" cy="75006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839056"/>
            <a:ext cx="3342570" cy="60115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151880"/>
            <a:ext cx="6096000" cy="7262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85260"/>
            <a:ext cx="6096000" cy="5273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878144"/>
            <a:ext cx="6096000" cy="1031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1944"/>
            <a:ext cx="9144000" cy="146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50628"/>
            <a:ext cx="9144000" cy="5799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145547"/>
            <a:ext cx="2370667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831F9-A7F2-4CDD-9F8D-9FD65DD3E660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145547"/>
            <a:ext cx="3217333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145547"/>
            <a:ext cx="2370667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5319-7CD9-4B1D-B125-2F4B396949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25500"/>
            <a:ext cx="53086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November 7,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an A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368300"/>
            <a:ext cx="10160000" cy="401648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You try!!!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1.) The lowest temperature recorded in Antarctica was -129</a:t>
            </a:r>
            <a:r>
              <a:rPr lang="en-US" sz="1500" smtClean="0">
                <a:solidFill>
                  <a:srgbClr val="000000"/>
                </a:solidFill>
                <a:latin typeface="Lucida Sans Unicode - 20"/>
              </a:rPr>
              <a:t>℉ 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at the Russian Vostok station in 1983.  Use only this fact to write and graph an inequality that describes the temperatures of Antarctica. 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2.) 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3.) 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90600" y="3543300"/>
            <a:ext cx="3695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89000" y="5473700"/>
            <a:ext cx="3822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939800" y="3403600"/>
            <a:ext cx="152401" cy="266701"/>
          </a:xfrm>
          <a:custGeom>
            <a:avLst/>
            <a:gdLst/>
            <a:ahLst/>
            <a:cxnLst/>
            <a:rect l="0" t="0" r="0" b="0"/>
            <a:pathLst>
              <a:path w="152401" h="266701">
                <a:moveTo>
                  <a:pt x="152400" y="0"/>
                </a:moveTo>
                <a:lnTo>
                  <a:pt x="138430" y="13970"/>
                </a:lnTo>
                <a:lnTo>
                  <a:pt x="132080" y="21590"/>
                </a:lnTo>
                <a:lnTo>
                  <a:pt x="124460" y="31750"/>
                </a:lnTo>
                <a:lnTo>
                  <a:pt x="116839" y="41909"/>
                </a:lnTo>
                <a:lnTo>
                  <a:pt x="109219" y="52070"/>
                </a:lnTo>
                <a:lnTo>
                  <a:pt x="100330" y="60959"/>
                </a:lnTo>
                <a:lnTo>
                  <a:pt x="92710" y="71120"/>
                </a:lnTo>
                <a:lnTo>
                  <a:pt x="76200" y="88900"/>
                </a:lnTo>
                <a:lnTo>
                  <a:pt x="67310" y="96520"/>
                </a:lnTo>
                <a:lnTo>
                  <a:pt x="57150" y="105409"/>
                </a:lnTo>
                <a:lnTo>
                  <a:pt x="46989" y="114300"/>
                </a:lnTo>
                <a:lnTo>
                  <a:pt x="35560" y="123190"/>
                </a:lnTo>
                <a:lnTo>
                  <a:pt x="25400" y="130809"/>
                </a:lnTo>
                <a:lnTo>
                  <a:pt x="15239" y="139700"/>
                </a:lnTo>
                <a:lnTo>
                  <a:pt x="6350" y="148590"/>
                </a:lnTo>
                <a:lnTo>
                  <a:pt x="1269" y="157479"/>
                </a:lnTo>
                <a:lnTo>
                  <a:pt x="0" y="168909"/>
                </a:lnTo>
                <a:lnTo>
                  <a:pt x="0" y="180340"/>
                </a:lnTo>
                <a:lnTo>
                  <a:pt x="5080" y="189229"/>
                </a:lnTo>
                <a:lnTo>
                  <a:pt x="15239" y="196850"/>
                </a:lnTo>
                <a:lnTo>
                  <a:pt x="26669" y="203200"/>
                </a:lnTo>
                <a:lnTo>
                  <a:pt x="39369" y="208279"/>
                </a:lnTo>
                <a:lnTo>
                  <a:pt x="52069" y="214629"/>
                </a:lnTo>
                <a:lnTo>
                  <a:pt x="63500" y="218440"/>
                </a:lnTo>
                <a:lnTo>
                  <a:pt x="76200" y="224790"/>
                </a:lnTo>
                <a:lnTo>
                  <a:pt x="88900" y="232409"/>
                </a:lnTo>
                <a:lnTo>
                  <a:pt x="139700" y="266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84700" y="3314700"/>
            <a:ext cx="162560" cy="406401"/>
          </a:xfrm>
          <a:custGeom>
            <a:avLst/>
            <a:gdLst/>
            <a:ahLst/>
            <a:cxnLst/>
            <a:rect l="0" t="0" r="0" b="0"/>
            <a:pathLst>
              <a:path w="162560" h="406401">
                <a:moveTo>
                  <a:pt x="0" y="0"/>
                </a:moveTo>
                <a:lnTo>
                  <a:pt x="6350" y="20320"/>
                </a:lnTo>
                <a:lnTo>
                  <a:pt x="12700" y="29209"/>
                </a:lnTo>
                <a:lnTo>
                  <a:pt x="21590" y="38100"/>
                </a:lnTo>
                <a:lnTo>
                  <a:pt x="31750" y="45720"/>
                </a:lnTo>
                <a:lnTo>
                  <a:pt x="41909" y="53340"/>
                </a:lnTo>
                <a:lnTo>
                  <a:pt x="53340" y="59690"/>
                </a:lnTo>
                <a:lnTo>
                  <a:pt x="64770" y="64770"/>
                </a:lnTo>
                <a:lnTo>
                  <a:pt x="76200" y="71120"/>
                </a:lnTo>
                <a:lnTo>
                  <a:pt x="86359" y="78740"/>
                </a:lnTo>
                <a:lnTo>
                  <a:pt x="95250" y="86359"/>
                </a:lnTo>
                <a:lnTo>
                  <a:pt x="102870" y="95250"/>
                </a:lnTo>
                <a:lnTo>
                  <a:pt x="109220" y="106679"/>
                </a:lnTo>
                <a:lnTo>
                  <a:pt x="115570" y="116840"/>
                </a:lnTo>
                <a:lnTo>
                  <a:pt x="121920" y="127000"/>
                </a:lnTo>
                <a:lnTo>
                  <a:pt x="129540" y="137159"/>
                </a:lnTo>
                <a:lnTo>
                  <a:pt x="137159" y="146050"/>
                </a:lnTo>
                <a:lnTo>
                  <a:pt x="144779" y="154940"/>
                </a:lnTo>
                <a:lnTo>
                  <a:pt x="161290" y="172720"/>
                </a:lnTo>
                <a:lnTo>
                  <a:pt x="162559" y="182879"/>
                </a:lnTo>
                <a:lnTo>
                  <a:pt x="158750" y="194309"/>
                </a:lnTo>
                <a:lnTo>
                  <a:pt x="152400" y="205740"/>
                </a:lnTo>
                <a:lnTo>
                  <a:pt x="146050" y="217170"/>
                </a:lnTo>
                <a:lnTo>
                  <a:pt x="129540" y="242570"/>
                </a:lnTo>
                <a:lnTo>
                  <a:pt x="121920" y="252729"/>
                </a:lnTo>
                <a:lnTo>
                  <a:pt x="114300" y="262890"/>
                </a:lnTo>
                <a:lnTo>
                  <a:pt x="105409" y="273050"/>
                </a:lnTo>
                <a:lnTo>
                  <a:pt x="95250" y="284479"/>
                </a:lnTo>
                <a:lnTo>
                  <a:pt x="73659" y="313690"/>
                </a:lnTo>
                <a:lnTo>
                  <a:pt x="63500" y="326390"/>
                </a:lnTo>
                <a:lnTo>
                  <a:pt x="53340" y="337820"/>
                </a:lnTo>
                <a:lnTo>
                  <a:pt x="44450" y="347979"/>
                </a:lnTo>
                <a:lnTo>
                  <a:pt x="36829" y="358140"/>
                </a:lnTo>
                <a:lnTo>
                  <a:pt x="30479" y="370840"/>
                </a:lnTo>
                <a:lnTo>
                  <a:pt x="12700" y="4064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193800" y="3390900"/>
            <a:ext cx="3352801" cy="596901"/>
            <a:chOff x="1193800" y="3390900"/>
            <a:chExt cx="3352801" cy="596901"/>
          </a:xfrm>
        </p:grpSpPr>
        <p:sp>
          <p:nvSpPr>
            <p:cNvPr id="7" name="Freeform 6"/>
            <p:cNvSpPr/>
            <p:nvPr/>
          </p:nvSpPr>
          <p:spPr>
            <a:xfrm>
              <a:off x="1333500" y="34036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0" y="0"/>
                  </a:moveTo>
                  <a:lnTo>
                    <a:pt x="6350" y="20320"/>
                  </a:lnTo>
                  <a:lnTo>
                    <a:pt x="7619" y="30479"/>
                  </a:lnTo>
                  <a:lnTo>
                    <a:pt x="6350" y="41909"/>
                  </a:lnTo>
                  <a:lnTo>
                    <a:pt x="3810" y="53340"/>
                  </a:lnTo>
                  <a:lnTo>
                    <a:pt x="2539" y="66040"/>
                  </a:lnTo>
                  <a:lnTo>
                    <a:pt x="1269" y="81279"/>
                  </a:lnTo>
                  <a:lnTo>
                    <a:pt x="1269" y="96520"/>
                  </a:lnTo>
                  <a:lnTo>
                    <a:pt x="2539" y="110490"/>
                  </a:lnTo>
                  <a:lnTo>
                    <a:pt x="3810" y="124459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12900" y="34290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119379"/>
                  </a:lnTo>
                  <a:lnTo>
                    <a:pt x="1269" y="13462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05000" y="34163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25400" y="0"/>
                  </a:moveTo>
                  <a:lnTo>
                    <a:pt x="19050" y="26670"/>
                  </a:lnTo>
                  <a:lnTo>
                    <a:pt x="16510" y="41909"/>
                  </a:lnTo>
                  <a:lnTo>
                    <a:pt x="15239" y="58420"/>
                  </a:lnTo>
                  <a:lnTo>
                    <a:pt x="13970" y="77470"/>
                  </a:lnTo>
                  <a:lnTo>
                    <a:pt x="12700" y="95250"/>
                  </a:lnTo>
                  <a:lnTo>
                    <a:pt x="10160" y="113029"/>
                  </a:lnTo>
                  <a:lnTo>
                    <a:pt x="6350" y="130809"/>
                  </a:lnTo>
                  <a:lnTo>
                    <a:pt x="3810" y="147320"/>
                  </a:lnTo>
                  <a:lnTo>
                    <a:pt x="2539" y="1651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97100" y="34163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0" y="130809"/>
                  </a:lnTo>
                  <a:lnTo>
                    <a:pt x="1270" y="14605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01900" y="34036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119379"/>
                  </a:lnTo>
                  <a:lnTo>
                    <a:pt x="1270" y="13462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81300" y="33909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0" y="0"/>
                  </a:moveTo>
                  <a:lnTo>
                    <a:pt x="0" y="34290"/>
                  </a:lnTo>
                  <a:lnTo>
                    <a:pt x="1270" y="48259"/>
                  </a:lnTo>
                  <a:lnTo>
                    <a:pt x="3810" y="60959"/>
                  </a:lnTo>
                  <a:lnTo>
                    <a:pt x="6350" y="74929"/>
                  </a:lnTo>
                  <a:lnTo>
                    <a:pt x="7620" y="88900"/>
                  </a:lnTo>
                  <a:lnTo>
                    <a:pt x="6350" y="105409"/>
                  </a:lnTo>
                  <a:lnTo>
                    <a:pt x="3810" y="120650"/>
                  </a:lnTo>
                  <a:lnTo>
                    <a:pt x="3810" y="135890"/>
                  </a:lnTo>
                  <a:lnTo>
                    <a:pt x="5079" y="149859"/>
                  </a:lnTo>
                  <a:lnTo>
                    <a:pt x="7620" y="163829"/>
                  </a:lnTo>
                  <a:lnTo>
                    <a:pt x="11429" y="176529"/>
                  </a:lnTo>
                  <a:lnTo>
                    <a:pt x="13970" y="189229"/>
                  </a:lnTo>
                  <a:lnTo>
                    <a:pt x="254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073400" y="34290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6350" y="34290"/>
                  </a:lnTo>
                  <a:lnTo>
                    <a:pt x="8889" y="49529"/>
                  </a:lnTo>
                  <a:lnTo>
                    <a:pt x="10160" y="64770"/>
                  </a:lnTo>
                  <a:lnTo>
                    <a:pt x="11429" y="81279"/>
                  </a:lnTo>
                  <a:lnTo>
                    <a:pt x="12700" y="96520"/>
                  </a:lnTo>
                  <a:lnTo>
                    <a:pt x="15239" y="110490"/>
                  </a:lnTo>
                  <a:lnTo>
                    <a:pt x="19050" y="124459"/>
                  </a:lnTo>
                  <a:lnTo>
                    <a:pt x="21589" y="139700"/>
                  </a:lnTo>
                  <a:lnTo>
                    <a:pt x="22860" y="154940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29000" y="3416300"/>
              <a:ext cx="1" cy="190501"/>
            </a:xfrm>
            <a:custGeom>
              <a:avLst/>
              <a:gdLst/>
              <a:ahLst/>
              <a:cxnLst/>
              <a:rect l="0" t="0" r="0" b="0"/>
              <a:pathLst>
                <a:path w="1" h="190501">
                  <a:moveTo>
                    <a:pt x="0" y="0"/>
                  </a:move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70300" y="34036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119379"/>
                  </a:lnTo>
                  <a:lnTo>
                    <a:pt x="1270" y="13462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75100" y="33909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0" y="34290"/>
                  </a:lnTo>
                  <a:lnTo>
                    <a:pt x="1270" y="49529"/>
                  </a:lnTo>
                  <a:lnTo>
                    <a:pt x="3809" y="64770"/>
                  </a:lnTo>
                  <a:lnTo>
                    <a:pt x="6350" y="81279"/>
                  </a:lnTo>
                  <a:lnTo>
                    <a:pt x="8890" y="97790"/>
                  </a:lnTo>
                  <a:lnTo>
                    <a:pt x="10159" y="114300"/>
                  </a:lnTo>
                  <a:lnTo>
                    <a:pt x="11429" y="132079"/>
                  </a:lnTo>
                  <a:lnTo>
                    <a:pt x="12700" y="147320"/>
                  </a:lnTo>
                  <a:lnTo>
                    <a:pt x="15240" y="16129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41800" y="34163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0" y="0"/>
                  </a:moveTo>
                  <a:lnTo>
                    <a:pt x="0" y="34290"/>
                  </a:lnTo>
                  <a:lnTo>
                    <a:pt x="1270" y="49529"/>
                  </a:lnTo>
                  <a:lnTo>
                    <a:pt x="3809" y="64770"/>
                  </a:lnTo>
                  <a:lnTo>
                    <a:pt x="6350" y="81279"/>
                  </a:lnTo>
                  <a:lnTo>
                    <a:pt x="8890" y="99059"/>
                  </a:lnTo>
                  <a:lnTo>
                    <a:pt x="10159" y="118109"/>
                  </a:lnTo>
                  <a:lnTo>
                    <a:pt x="11429" y="138429"/>
                  </a:lnTo>
                  <a:lnTo>
                    <a:pt x="12700" y="156209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83100" y="3429000"/>
              <a:ext cx="63501" cy="190501"/>
            </a:xfrm>
            <a:custGeom>
              <a:avLst/>
              <a:gdLst/>
              <a:ahLst/>
              <a:cxnLst/>
              <a:rect l="0" t="0" r="0" b="0"/>
              <a:pathLst>
                <a:path w="63501" h="190501">
                  <a:moveTo>
                    <a:pt x="0" y="0"/>
                  </a:moveTo>
                  <a:lnTo>
                    <a:pt x="13970" y="26670"/>
                  </a:lnTo>
                  <a:lnTo>
                    <a:pt x="19050" y="39370"/>
                  </a:lnTo>
                  <a:lnTo>
                    <a:pt x="24129" y="52070"/>
                  </a:lnTo>
                  <a:lnTo>
                    <a:pt x="33020" y="76200"/>
                  </a:lnTo>
                  <a:lnTo>
                    <a:pt x="50800" y="127000"/>
                  </a:lnTo>
                  <a:lnTo>
                    <a:pt x="635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193800" y="38354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00480" y="3771900"/>
              <a:ext cx="72390" cy="215901"/>
            </a:xfrm>
            <a:custGeom>
              <a:avLst/>
              <a:gdLst/>
              <a:ahLst/>
              <a:cxnLst/>
              <a:rect l="0" t="0" r="0" b="0"/>
              <a:pathLst>
                <a:path w="72390" h="215901">
                  <a:moveTo>
                    <a:pt x="45720" y="0"/>
                  </a:moveTo>
                  <a:lnTo>
                    <a:pt x="10159" y="35559"/>
                  </a:lnTo>
                  <a:lnTo>
                    <a:pt x="5080" y="45720"/>
                  </a:lnTo>
                  <a:lnTo>
                    <a:pt x="1270" y="58420"/>
                  </a:lnTo>
                  <a:lnTo>
                    <a:pt x="0" y="73659"/>
                  </a:lnTo>
                  <a:lnTo>
                    <a:pt x="1270" y="85090"/>
                  </a:lnTo>
                  <a:lnTo>
                    <a:pt x="5080" y="96520"/>
                  </a:lnTo>
                  <a:lnTo>
                    <a:pt x="10159" y="106679"/>
                  </a:lnTo>
                  <a:lnTo>
                    <a:pt x="16509" y="116840"/>
                  </a:lnTo>
                  <a:lnTo>
                    <a:pt x="22859" y="125729"/>
                  </a:lnTo>
                  <a:lnTo>
                    <a:pt x="30480" y="134620"/>
                  </a:lnTo>
                  <a:lnTo>
                    <a:pt x="38100" y="143509"/>
                  </a:lnTo>
                  <a:lnTo>
                    <a:pt x="54609" y="160020"/>
                  </a:lnTo>
                  <a:lnTo>
                    <a:pt x="62230" y="170179"/>
                  </a:lnTo>
                  <a:lnTo>
                    <a:pt x="67309" y="181609"/>
                  </a:lnTo>
                  <a:lnTo>
                    <a:pt x="72389" y="193040"/>
                  </a:lnTo>
                  <a:lnTo>
                    <a:pt x="72389" y="201929"/>
                  </a:lnTo>
                  <a:lnTo>
                    <a:pt x="67309" y="209550"/>
                  </a:lnTo>
                  <a:lnTo>
                    <a:pt x="60959" y="215900"/>
                  </a:lnTo>
                  <a:lnTo>
                    <a:pt x="52070" y="215900"/>
                  </a:lnTo>
                  <a:lnTo>
                    <a:pt x="44450" y="212090"/>
                  </a:lnTo>
                  <a:lnTo>
                    <a:pt x="36830" y="204470"/>
                  </a:lnTo>
                  <a:lnTo>
                    <a:pt x="29209" y="194309"/>
                  </a:lnTo>
                  <a:lnTo>
                    <a:pt x="24130" y="181609"/>
                  </a:lnTo>
                  <a:lnTo>
                    <a:pt x="17780" y="167640"/>
                  </a:lnTo>
                  <a:lnTo>
                    <a:pt x="16509" y="153670"/>
                  </a:lnTo>
                  <a:lnTo>
                    <a:pt x="16509" y="140970"/>
                  </a:lnTo>
                  <a:lnTo>
                    <a:pt x="17780" y="128270"/>
                  </a:lnTo>
                  <a:lnTo>
                    <a:pt x="21589" y="114300"/>
                  </a:lnTo>
                  <a:lnTo>
                    <a:pt x="26670" y="101600"/>
                  </a:lnTo>
                  <a:lnTo>
                    <a:pt x="33020" y="88900"/>
                  </a:lnTo>
                  <a:lnTo>
                    <a:pt x="40639" y="77470"/>
                  </a:lnTo>
                  <a:lnTo>
                    <a:pt x="46989" y="67309"/>
                  </a:lnTo>
                  <a:lnTo>
                    <a:pt x="711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78000" y="38227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884679" y="3784600"/>
              <a:ext cx="97792" cy="180341"/>
            </a:xfrm>
            <a:custGeom>
              <a:avLst/>
              <a:gdLst/>
              <a:ahLst/>
              <a:cxnLst/>
              <a:rect l="0" t="0" r="0" b="0"/>
              <a:pathLst>
                <a:path w="97792" h="180341">
                  <a:moveTo>
                    <a:pt x="7621" y="0"/>
                  </a:moveTo>
                  <a:lnTo>
                    <a:pt x="7621" y="26670"/>
                  </a:lnTo>
                  <a:lnTo>
                    <a:pt x="6350" y="40640"/>
                  </a:lnTo>
                  <a:lnTo>
                    <a:pt x="3810" y="55879"/>
                  </a:lnTo>
                  <a:lnTo>
                    <a:pt x="1271" y="71120"/>
                  </a:lnTo>
                  <a:lnTo>
                    <a:pt x="0" y="85090"/>
                  </a:lnTo>
                  <a:lnTo>
                    <a:pt x="1271" y="99059"/>
                  </a:lnTo>
                  <a:lnTo>
                    <a:pt x="3810" y="113029"/>
                  </a:lnTo>
                  <a:lnTo>
                    <a:pt x="6350" y="125729"/>
                  </a:lnTo>
                  <a:lnTo>
                    <a:pt x="8891" y="138429"/>
                  </a:lnTo>
                  <a:lnTo>
                    <a:pt x="12700" y="152400"/>
                  </a:lnTo>
                  <a:lnTo>
                    <a:pt x="20321" y="162559"/>
                  </a:lnTo>
                  <a:lnTo>
                    <a:pt x="27941" y="170179"/>
                  </a:lnTo>
                  <a:lnTo>
                    <a:pt x="38100" y="176529"/>
                  </a:lnTo>
                  <a:lnTo>
                    <a:pt x="49531" y="180340"/>
                  </a:lnTo>
                  <a:lnTo>
                    <a:pt x="60960" y="180340"/>
                  </a:lnTo>
                  <a:lnTo>
                    <a:pt x="72391" y="180340"/>
                  </a:lnTo>
                  <a:lnTo>
                    <a:pt x="82550" y="175259"/>
                  </a:lnTo>
                  <a:lnTo>
                    <a:pt x="90171" y="167640"/>
                  </a:lnTo>
                  <a:lnTo>
                    <a:pt x="96521" y="158750"/>
                  </a:lnTo>
                  <a:lnTo>
                    <a:pt x="97791" y="148590"/>
                  </a:lnTo>
                  <a:lnTo>
                    <a:pt x="96521" y="140970"/>
                  </a:lnTo>
                  <a:lnTo>
                    <a:pt x="91441" y="132079"/>
                  </a:lnTo>
                  <a:lnTo>
                    <a:pt x="83821" y="127000"/>
                  </a:lnTo>
                  <a:lnTo>
                    <a:pt x="72391" y="125729"/>
                  </a:lnTo>
                  <a:lnTo>
                    <a:pt x="59691" y="125729"/>
                  </a:lnTo>
                  <a:lnTo>
                    <a:pt x="49531" y="130809"/>
                  </a:lnTo>
                  <a:lnTo>
                    <a:pt x="40641" y="138429"/>
                  </a:lnTo>
                  <a:lnTo>
                    <a:pt x="20321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49500" y="38100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471420" y="3759200"/>
              <a:ext cx="93981" cy="101601"/>
            </a:xfrm>
            <a:custGeom>
              <a:avLst/>
              <a:gdLst/>
              <a:ahLst/>
              <a:cxnLst/>
              <a:rect l="0" t="0" r="0" b="0"/>
              <a:pathLst>
                <a:path w="93981" h="101601">
                  <a:moveTo>
                    <a:pt x="17780" y="0"/>
                  </a:moveTo>
                  <a:lnTo>
                    <a:pt x="11430" y="20320"/>
                  </a:lnTo>
                  <a:lnTo>
                    <a:pt x="7619" y="31750"/>
                  </a:lnTo>
                  <a:lnTo>
                    <a:pt x="0" y="59690"/>
                  </a:lnTo>
                  <a:lnTo>
                    <a:pt x="1269" y="71120"/>
                  </a:lnTo>
                  <a:lnTo>
                    <a:pt x="7619" y="80009"/>
                  </a:lnTo>
                  <a:lnTo>
                    <a:pt x="15240" y="87629"/>
                  </a:lnTo>
                  <a:lnTo>
                    <a:pt x="25400" y="91440"/>
                  </a:lnTo>
                  <a:lnTo>
                    <a:pt x="38100" y="95250"/>
                  </a:lnTo>
                  <a:lnTo>
                    <a:pt x="9398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71750" y="3771900"/>
              <a:ext cx="19051" cy="203201"/>
            </a:xfrm>
            <a:custGeom>
              <a:avLst/>
              <a:gdLst/>
              <a:ahLst/>
              <a:cxnLst/>
              <a:rect l="0" t="0" r="0" b="0"/>
              <a:pathLst>
                <a:path w="19051" h="203201">
                  <a:moveTo>
                    <a:pt x="19050" y="0"/>
                  </a:moveTo>
                  <a:lnTo>
                    <a:pt x="1270" y="71120"/>
                  </a:lnTo>
                  <a:lnTo>
                    <a:pt x="0" y="87629"/>
                  </a:lnTo>
                  <a:lnTo>
                    <a:pt x="1270" y="106679"/>
                  </a:lnTo>
                  <a:lnTo>
                    <a:pt x="635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21000" y="38100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86100" y="3776979"/>
              <a:ext cx="190501" cy="171451"/>
            </a:xfrm>
            <a:custGeom>
              <a:avLst/>
              <a:gdLst/>
              <a:ahLst/>
              <a:cxnLst/>
              <a:rect l="0" t="0" r="0" b="0"/>
              <a:pathLst>
                <a:path w="190501" h="171451">
                  <a:moveTo>
                    <a:pt x="0" y="7621"/>
                  </a:moveTo>
                  <a:lnTo>
                    <a:pt x="20320" y="1271"/>
                  </a:lnTo>
                  <a:lnTo>
                    <a:pt x="30479" y="0"/>
                  </a:lnTo>
                  <a:lnTo>
                    <a:pt x="41910" y="1271"/>
                  </a:lnTo>
                  <a:lnTo>
                    <a:pt x="53339" y="3811"/>
                  </a:lnTo>
                  <a:lnTo>
                    <a:pt x="62229" y="8891"/>
                  </a:lnTo>
                  <a:lnTo>
                    <a:pt x="69850" y="16511"/>
                  </a:lnTo>
                  <a:lnTo>
                    <a:pt x="76200" y="26671"/>
                  </a:lnTo>
                  <a:lnTo>
                    <a:pt x="77470" y="36830"/>
                  </a:lnTo>
                  <a:lnTo>
                    <a:pt x="76200" y="48261"/>
                  </a:lnTo>
                  <a:lnTo>
                    <a:pt x="71120" y="59691"/>
                  </a:lnTo>
                  <a:lnTo>
                    <a:pt x="66039" y="71121"/>
                  </a:lnTo>
                  <a:lnTo>
                    <a:pt x="59689" y="81280"/>
                  </a:lnTo>
                  <a:lnTo>
                    <a:pt x="52070" y="90171"/>
                  </a:lnTo>
                  <a:lnTo>
                    <a:pt x="45720" y="100330"/>
                  </a:lnTo>
                  <a:lnTo>
                    <a:pt x="40639" y="111761"/>
                  </a:lnTo>
                  <a:lnTo>
                    <a:pt x="35560" y="124461"/>
                  </a:lnTo>
                  <a:lnTo>
                    <a:pt x="29210" y="134621"/>
                  </a:lnTo>
                  <a:lnTo>
                    <a:pt x="22860" y="144780"/>
                  </a:lnTo>
                  <a:lnTo>
                    <a:pt x="15239" y="153671"/>
                  </a:lnTo>
                  <a:lnTo>
                    <a:pt x="15239" y="160021"/>
                  </a:lnTo>
                  <a:lnTo>
                    <a:pt x="21589" y="163830"/>
                  </a:lnTo>
                  <a:lnTo>
                    <a:pt x="31750" y="167641"/>
                  </a:lnTo>
                  <a:lnTo>
                    <a:pt x="43179" y="168911"/>
                  </a:lnTo>
                  <a:lnTo>
                    <a:pt x="57150" y="170180"/>
                  </a:lnTo>
                  <a:lnTo>
                    <a:pt x="72389" y="171450"/>
                  </a:lnTo>
                  <a:lnTo>
                    <a:pt x="86360" y="170180"/>
                  </a:lnTo>
                  <a:lnTo>
                    <a:pt x="100329" y="167641"/>
                  </a:lnTo>
                  <a:lnTo>
                    <a:pt x="113029" y="165100"/>
                  </a:lnTo>
                  <a:lnTo>
                    <a:pt x="127000" y="163830"/>
                  </a:lnTo>
                  <a:lnTo>
                    <a:pt x="143510" y="162561"/>
                  </a:lnTo>
                  <a:lnTo>
                    <a:pt x="190500" y="160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614420" y="3759200"/>
              <a:ext cx="119381" cy="154941"/>
            </a:xfrm>
            <a:custGeom>
              <a:avLst/>
              <a:gdLst/>
              <a:ahLst/>
              <a:cxnLst/>
              <a:rect l="0" t="0" r="0" b="0"/>
              <a:pathLst>
                <a:path w="119381" h="154941">
                  <a:moveTo>
                    <a:pt x="30480" y="0"/>
                  </a:moveTo>
                  <a:lnTo>
                    <a:pt x="16509" y="26670"/>
                  </a:lnTo>
                  <a:lnTo>
                    <a:pt x="11430" y="39370"/>
                  </a:lnTo>
                  <a:lnTo>
                    <a:pt x="6350" y="52070"/>
                  </a:lnTo>
                  <a:lnTo>
                    <a:pt x="1270" y="635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2539" y="101600"/>
                  </a:lnTo>
                  <a:lnTo>
                    <a:pt x="6350" y="113029"/>
                  </a:lnTo>
                  <a:lnTo>
                    <a:pt x="11430" y="123190"/>
                  </a:lnTo>
                  <a:lnTo>
                    <a:pt x="17780" y="133350"/>
                  </a:lnTo>
                  <a:lnTo>
                    <a:pt x="26670" y="140970"/>
                  </a:lnTo>
                  <a:lnTo>
                    <a:pt x="35559" y="147320"/>
                  </a:lnTo>
                  <a:lnTo>
                    <a:pt x="46989" y="153670"/>
                  </a:lnTo>
                  <a:lnTo>
                    <a:pt x="58420" y="154940"/>
                  </a:lnTo>
                  <a:lnTo>
                    <a:pt x="69850" y="152400"/>
                  </a:lnTo>
                  <a:lnTo>
                    <a:pt x="82550" y="148590"/>
                  </a:lnTo>
                  <a:lnTo>
                    <a:pt x="92709" y="139700"/>
                  </a:lnTo>
                  <a:lnTo>
                    <a:pt x="102870" y="128270"/>
                  </a:lnTo>
                  <a:lnTo>
                    <a:pt x="113030" y="115570"/>
                  </a:lnTo>
                  <a:lnTo>
                    <a:pt x="118109" y="101600"/>
                  </a:lnTo>
                  <a:lnTo>
                    <a:pt x="119380" y="88900"/>
                  </a:lnTo>
                  <a:lnTo>
                    <a:pt x="119380" y="76200"/>
                  </a:lnTo>
                  <a:lnTo>
                    <a:pt x="116839" y="64770"/>
                  </a:lnTo>
                  <a:lnTo>
                    <a:pt x="111759" y="54609"/>
                  </a:lnTo>
                  <a:lnTo>
                    <a:pt x="105409" y="44450"/>
                  </a:lnTo>
                  <a:lnTo>
                    <a:pt x="97789" y="36829"/>
                  </a:lnTo>
                  <a:lnTo>
                    <a:pt x="87630" y="30479"/>
                  </a:lnTo>
                  <a:lnTo>
                    <a:pt x="4318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089400" y="3766820"/>
              <a:ext cx="304801" cy="182881"/>
            </a:xfrm>
            <a:custGeom>
              <a:avLst/>
              <a:gdLst/>
              <a:ahLst/>
              <a:cxnLst/>
              <a:rect l="0" t="0" r="0" b="0"/>
              <a:pathLst>
                <a:path w="304801" h="182881">
                  <a:moveTo>
                    <a:pt x="0" y="17780"/>
                  </a:moveTo>
                  <a:lnTo>
                    <a:pt x="20320" y="11430"/>
                  </a:lnTo>
                  <a:lnTo>
                    <a:pt x="31750" y="7620"/>
                  </a:lnTo>
                  <a:lnTo>
                    <a:pt x="59690" y="0"/>
                  </a:lnTo>
                  <a:lnTo>
                    <a:pt x="73659" y="0"/>
                  </a:lnTo>
                  <a:lnTo>
                    <a:pt x="87629" y="3809"/>
                  </a:lnTo>
                  <a:lnTo>
                    <a:pt x="100329" y="7620"/>
                  </a:lnTo>
                  <a:lnTo>
                    <a:pt x="111759" y="13970"/>
                  </a:lnTo>
                  <a:lnTo>
                    <a:pt x="123190" y="21589"/>
                  </a:lnTo>
                  <a:lnTo>
                    <a:pt x="132079" y="27939"/>
                  </a:lnTo>
                  <a:lnTo>
                    <a:pt x="140970" y="38100"/>
                  </a:lnTo>
                  <a:lnTo>
                    <a:pt x="147320" y="48259"/>
                  </a:lnTo>
                  <a:lnTo>
                    <a:pt x="153670" y="58420"/>
                  </a:lnTo>
                  <a:lnTo>
                    <a:pt x="156209" y="71120"/>
                  </a:lnTo>
                  <a:lnTo>
                    <a:pt x="156209" y="82550"/>
                  </a:lnTo>
                  <a:lnTo>
                    <a:pt x="154940" y="95250"/>
                  </a:lnTo>
                  <a:lnTo>
                    <a:pt x="151129" y="105409"/>
                  </a:lnTo>
                  <a:lnTo>
                    <a:pt x="146050" y="115570"/>
                  </a:lnTo>
                  <a:lnTo>
                    <a:pt x="139700" y="125730"/>
                  </a:lnTo>
                  <a:lnTo>
                    <a:pt x="130809" y="134620"/>
                  </a:lnTo>
                  <a:lnTo>
                    <a:pt x="121920" y="143509"/>
                  </a:lnTo>
                  <a:lnTo>
                    <a:pt x="110490" y="152400"/>
                  </a:lnTo>
                  <a:lnTo>
                    <a:pt x="109220" y="160020"/>
                  </a:lnTo>
                  <a:lnTo>
                    <a:pt x="113029" y="166370"/>
                  </a:lnTo>
                  <a:lnTo>
                    <a:pt x="121920" y="171450"/>
                  </a:lnTo>
                  <a:lnTo>
                    <a:pt x="133350" y="175259"/>
                  </a:lnTo>
                  <a:lnTo>
                    <a:pt x="147320" y="177800"/>
                  </a:lnTo>
                  <a:lnTo>
                    <a:pt x="161290" y="179070"/>
                  </a:lnTo>
                  <a:lnTo>
                    <a:pt x="177800" y="180339"/>
                  </a:lnTo>
                  <a:lnTo>
                    <a:pt x="196850" y="181609"/>
                  </a:lnTo>
                  <a:lnTo>
                    <a:pt x="251459" y="182880"/>
                  </a:lnTo>
                  <a:lnTo>
                    <a:pt x="304800" y="182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1700529" y="3477259"/>
            <a:ext cx="91442" cy="114301"/>
          </a:xfrm>
          <a:custGeom>
            <a:avLst/>
            <a:gdLst/>
            <a:ahLst/>
            <a:cxnLst/>
            <a:rect l="0" t="0" r="0" b="0"/>
            <a:pathLst>
              <a:path w="91442" h="114301">
                <a:moveTo>
                  <a:pt x="90171" y="53341"/>
                </a:moveTo>
                <a:lnTo>
                  <a:pt x="69850" y="46991"/>
                </a:lnTo>
                <a:lnTo>
                  <a:pt x="60960" y="48261"/>
                </a:lnTo>
                <a:lnTo>
                  <a:pt x="52071" y="54611"/>
                </a:lnTo>
                <a:lnTo>
                  <a:pt x="44450" y="62231"/>
                </a:lnTo>
                <a:lnTo>
                  <a:pt x="39371" y="73661"/>
                </a:lnTo>
                <a:lnTo>
                  <a:pt x="38100" y="86361"/>
                </a:lnTo>
                <a:lnTo>
                  <a:pt x="38100" y="100331"/>
                </a:lnTo>
                <a:lnTo>
                  <a:pt x="43181" y="109220"/>
                </a:lnTo>
                <a:lnTo>
                  <a:pt x="50800" y="113031"/>
                </a:lnTo>
                <a:lnTo>
                  <a:pt x="59691" y="114300"/>
                </a:lnTo>
                <a:lnTo>
                  <a:pt x="64771" y="109220"/>
                </a:lnTo>
                <a:lnTo>
                  <a:pt x="69850" y="100331"/>
                </a:lnTo>
                <a:lnTo>
                  <a:pt x="72391" y="88900"/>
                </a:lnTo>
                <a:lnTo>
                  <a:pt x="71121" y="78741"/>
                </a:lnTo>
                <a:lnTo>
                  <a:pt x="67310" y="68581"/>
                </a:lnTo>
                <a:lnTo>
                  <a:pt x="62231" y="59691"/>
                </a:lnTo>
                <a:lnTo>
                  <a:pt x="55881" y="55881"/>
                </a:lnTo>
                <a:lnTo>
                  <a:pt x="49531" y="55881"/>
                </a:lnTo>
                <a:lnTo>
                  <a:pt x="41910" y="59691"/>
                </a:lnTo>
                <a:lnTo>
                  <a:pt x="39371" y="66041"/>
                </a:lnTo>
                <a:lnTo>
                  <a:pt x="40641" y="74931"/>
                </a:lnTo>
                <a:lnTo>
                  <a:pt x="44450" y="83820"/>
                </a:lnTo>
                <a:lnTo>
                  <a:pt x="48260" y="86361"/>
                </a:lnTo>
                <a:lnTo>
                  <a:pt x="52071" y="83820"/>
                </a:lnTo>
                <a:lnTo>
                  <a:pt x="57150" y="77470"/>
                </a:lnTo>
                <a:lnTo>
                  <a:pt x="58421" y="69850"/>
                </a:lnTo>
                <a:lnTo>
                  <a:pt x="57150" y="59691"/>
                </a:lnTo>
                <a:lnTo>
                  <a:pt x="55881" y="49531"/>
                </a:lnTo>
                <a:lnTo>
                  <a:pt x="50800" y="43181"/>
                </a:lnTo>
                <a:lnTo>
                  <a:pt x="41910" y="40641"/>
                </a:lnTo>
                <a:lnTo>
                  <a:pt x="33021" y="40641"/>
                </a:lnTo>
                <a:lnTo>
                  <a:pt x="27941" y="45720"/>
                </a:lnTo>
                <a:lnTo>
                  <a:pt x="26671" y="52070"/>
                </a:lnTo>
                <a:lnTo>
                  <a:pt x="26671" y="60961"/>
                </a:lnTo>
                <a:lnTo>
                  <a:pt x="30481" y="66041"/>
                </a:lnTo>
                <a:lnTo>
                  <a:pt x="38100" y="67311"/>
                </a:lnTo>
                <a:lnTo>
                  <a:pt x="46991" y="67311"/>
                </a:lnTo>
                <a:lnTo>
                  <a:pt x="55881" y="63500"/>
                </a:lnTo>
                <a:lnTo>
                  <a:pt x="64771" y="58420"/>
                </a:lnTo>
                <a:lnTo>
                  <a:pt x="72391" y="53341"/>
                </a:lnTo>
                <a:lnTo>
                  <a:pt x="77471" y="44450"/>
                </a:lnTo>
                <a:lnTo>
                  <a:pt x="78741" y="34291"/>
                </a:lnTo>
                <a:lnTo>
                  <a:pt x="78741" y="24131"/>
                </a:lnTo>
                <a:lnTo>
                  <a:pt x="73660" y="19050"/>
                </a:lnTo>
                <a:lnTo>
                  <a:pt x="66041" y="19050"/>
                </a:lnTo>
                <a:lnTo>
                  <a:pt x="57150" y="22861"/>
                </a:lnTo>
                <a:lnTo>
                  <a:pt x="49531" y="27941"/>
                </a:lnTo>
                <a:lnTo>
                  <a:pt x="43181" y="36831"/>
                </a:lnTo>
                <a:lnTo>
                  <a:pt x="38100" y="46991"/>
                </a:lnTo>
                <a:lnTo>
                  <a:pt x="36831" y="55881"/>
                </a:lnTo>
                <a:lnTo>
                  <a:pt x="39371" y="64770"/>
                </a:lnTo>
                <a:lnTo>
                  <a:pt x="43181" y="73661"/>
                </a:lnTo>
                <a:lnTo>
                  <a:pt x="50800" y="76200"/>
                </a:lnTo>
                <a:lnTo>
                  <a:pt x="59691" y="76200"/>
                </a:lnTo>
                <a:lnTo>
                  <a:pt x="69850" y="72391"/>
                </a:lnTo>
                <a:lnTo>
                  <a:pt x="76200" y="64770"/>
                </a:lnTo>
                <a:lnTo>
                  <a:pt x="81281" y="53341"/>
                </a:lnTo>
                <a:lnTo>
                  <a:pt x="83821" y="40641"/>
                </a:lnTo>
                <a:lnTo>
                  <a:pt x="83821" y="29211"/>
                </a:lnTo>
                <a:lnTo>
                  <a:pt x="80010" y="19050"/>
                </a:lnTo>
                <a:lnTo>
                  <a:pt x="74931" y="8891"/>
                </a:lnTo>
                <a:lnTo>
                  <a:pt x="68581" y="5081"/>
                </a:lnTo>
                <a:lnTo>
                  <a:pt x="62231" y="6350"/>
                </a:lnTo>
                <a:lnTo>
                  <a:pt x="54610" y="8891"/>
                </a:lnTo>
                <a:lnTo>
                  <a:pt x="44450" y="13970"/>
                </a:lnTo>
                <a:lnTo>
                  <a:pt x="34291" y="20320"/>
                </a:lnTo>
                <a:lnTo>
                  <a:pt x="24131" y="26670"/>
                </a:lnTo>
                <a:lnTo>
                  <a:pt x="17781" y="35561"/>
                </a:lnTo>
                <a:lnTo>
                  <a:pt x="15241" y="45720"/>
                </a:lnTo>
                <a:lnTo>
                  <a:pt x="15241" y="57150"/>
                </a:lnTo>
                <a:lnTo>
                  <a:pt x="20321" y="63500"/>
                </a:lnTo>
                <a:lnTo>
                  <a:pt x="29210" y="68581"/>
                </a:lnTo>
                <a:lnTo>
                  <a:pt x="40641" y="72391"/>
                </a:lnTo>
                <a:lnTo>
                  <a:pt x="52071" y="71120"/>
                </a:lnTo>
                <a:lnTo>
                  <a:pt x="62231" y="68581"/>
                </a:lnTo>
                <a:lnTo>
                  <a:pt x="71121" y="63500"/>
                </a:lnTo>
                <a:lnTo>
                  <a:pt x="77471" y="54611"/>
                </a:lnTo>
                <a:lnTo>
                  <a:pt x="81281" y="43181"/>
                </a:lnTo>
                <a:lnTo>
                  <a:pt x="85091" y="29211"/>
                </a:lnTo>
                <a:lnTo>
                  <a:pt x="82550" y="19050"/>
                </a:lnTo>
                <a:lnTo>
                  <a:pt x="76200" y="10161"/>
                </a:lnTo>
                <a:lnTo>
                  <a:pt x="68581" y="3811"/>
                </a:lnTo>
                <a:lnTo>
                  <a:pt x="58421" y="0"/>
                </a:lnTo>
                <a:lnTo>
                  <a:pt x="48260" y="0"/>
                </a:lnTo>
                <a:lnTo>
                  <a:pt x="36831" y="1270"/>
                </a:lnTo>
                <a:lnTo>
                  <a:pt x="26671" y="5081"/>
                </a:lnTo>
                <a:lnTo>
                  <a:pt x="16510" y="12700"/>
                </a:lnTo>
                <a:lnTo>
                  <a:pt x="7621" y="21591"/>
                </a:lnTo>
                <a:lnTo>
                  <a:pt x="2541" y="34291"/>
                </a:lnTo>
                <a:lnTo>
                  <a:pt x="0" y="46991"/>
                </a:lnTo>
                <a:lnTo>
                  <a:pt x="1271" y="62231"/>
                </a:lnTo>
                <a:lnTo>
                  <a:pt x="5081" y="73661"/>
                </a:lnTo>
                <a:lnTo>
                  <a:pt x="12700" y="82550"/>
                </a:lnTo>
                <a:lnTo>
                  <a:pt x="21591" y="88900"/>
                </a:lnTo>
                <a:lnTo>
                  <a:pt x="31750" y="92711"/>
                </a:lnTo>
                <a:lnTo>
                  <a:pt x="43181" y="93981"/>
                </a:lnTo>
                <a:lnTo>
                  <a:pt x="54610" y="92711"/>
                </a:lnTo>
                <a:lnTo>
                  <a:pt x="63500" y="88900"/>
                </a:lnTo>
                <a:lnTo>
                  <a:pt x="71121" y="81281"/>
                </a:lnTo>
                <a:lnTo>
                  <a:pt x="77471" y="71120"/>
                </a:lnTo>
                <a:lnTo>
                  <a:pt x="80010" y="59691"/>
                </a:lnTo>
                <a:lnTo>
                  <a:pt x="81281" y="46991"/>
                </a:lnTo>
                <a:lnTo>
                  <a:pt x="80010" y="31750"/>
                </a:lnTo>
                <a:lnTo>
                  <a:pt x="73660" y="22861"/>
                </a:lnTo>
                <a:lnTo>
                  <a:pt x="63500" y="19050"/>
                </a:lnTo>
                <a:lnTo>
                  <a:pt x="50800" y="17781"/>
                </a:lnTo>
                <a:lnTo>
                  <a:pt x="43181" y="22861"/>
                </a:lnTo>
                <a:lnTo>
                  <a:pt x="38100" y="31750"/>
                </a:lnTo>
                <a:lnTo>
                  <a:pt x="34291" y="43181"/>
                </a:lnTo>
                <a:lnTo>
                  <a:pt x="34291" y="53341"/>
                </a:lnTo>
                <a:lnTo>
                  <a:pt x="36831" y="63500"/>
                </a:lnTo>
                <a:lnTo>
                  <a:pt x="41910" y="72391"/>
                </a:lnTo>
                <a:lnTo>
                  <a:pt x="49531" y="77470"/>
                </a:lnTo>
                <a:lnTo>
                  <a:pt x="58421" y="78741"/>
                </a:lnTo>
                <a:lnTo>
                  <a:pt x="69850" y="78741"/>
                </a:lnTo>
                <a:lnTo>
                  <a:pt x="77471" y="74931"/>
                </a:lnTo>
                <a:lnTo>
                  <a:pt x="85091" y="67311"/>
                </a:lnTo>
                <a:lnTo>
                  <a:pt x="90171" y="58420"/>
                </a:lnTo>
                <a:lnTo>
                  <a:pt x="91441" y="48261"/>
                </a:lnTo>
                <a:lnTo>
                  <a:pt x="90171" y="36831"/>
                </a:lnTo>
                <a:lnTo>
                  <a:pt x="86360" y="25400"/>
                </a:lnTo>
                <a:lnTo>
                  <a:pt x="78741" y="19050"/>
                </a:lnTo>
                <a:lnTo>
                  <a:pt x="69850" y="16511"/>
                </a:lnTo>
                <a:lnTo>
                  <a:pt x="59691" y="16511"/>
                </a:lnTo>
                <a:lnTo>
                  <a:pt x="55881" y="19050"/>
                </a:lnTo>
                <a:lnTo>
                  <a:pt x="55881" y="22861"/>
                </a:lnTo>
                <a:lnTo>
                  <a:pt x="64771" y="4064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821179" y="3324859"/>
            <a:ext cx="2915922" cy="382271"/>
          </a:xfrm>
          <a:custGeom>
            <a:avLst/>
            <a:gdLst/>
            <a:ahLst/>
            <a:cxnLst/>
            <a:rect l="0" t="0" r="0" b="0"/>
            <a:pathLst>
              <a:path w="2915922" h="382271">
                <a:moveTo>
                  <a:pt x="7621" y="205741"/>
                </a:moveTo>
                <a:lnTo>
                  <a:pt x="1271" y="226061"/>
                </a:lnTo>
                <a:lnTo>
                  <a:pt x="0" y="226061"/>
                </a:lnTo>
                <a:lnTo>
                  <a:pt x="1271" y="220981"/>
                </a:lnTo>
                <a:lnTo>
                  <a:pt x="6350" y="199391"/>
                </a:lnTo>
                <a:lnTo>
                  <a:pt x="12700" y="171450"/>
                </a:lnTo>
                <a:lnTo>
                  <a:pt x="16510" y="157481"/>
                </a:lnTo>
                <a:lnTo>
                  <a:pt x="25400" y="130811"/>
                </a:lnTo>
                <a:lnTo>
                  <a:pt x="30481" y="124461"/>
                </a:lnTo>
                <a:lnTo>
                  <a:pt x="36831" y="123191"/>
                </a:lnTo>
                <a:lnTo>
                  <a:pt x="44450" y="125731"/>
                </a:lnTo>
                <a:lnTo>
                  <a:pt x="50800" y="130811"/>
                </a:lnTo>
                <a:lnTo>
                  <a:pt x="55881" y="138431"/>
                </a:lnTo>
                <a:lnTo>
                  <a:pt x="60960" y="148591"/>
                </a:lnTo>
                <a:lnTo>
                  <a:pt x="64771" y="160020"/>
                </a:lnTo>
                <a:lnTo>
                  <a:pt x="66041" y="173991"/>
                </a:lnTo>
                <a:lnTo>
                  <a:pt x="68581" y="189231"/>
                </a:lnTo>
                <a:lnTo>
                  <a:pt x="68581" y="204470"/>
                </a:lnTo>
                <a:lnTo>
                  <a:pt x="69850" y="220981"/>
                </a:lnTo>
                <a:lnTo>
                  <a:pt x="69850" y="236220"/>
                </a:lnTo>
                <a:lnTo>
                  <a:pt x="73660" y="250191"/>
                </a:lnTo>
                <a:lnTo>
                  <a:pt x="78741" y="262891"/>
                </a:lnTo>
                <a:lnTo>
                  <a:pt x="83821" y="273050"/>
                </a:lnTo>
                <a:lnTo>
                  <a:pt x="90171" y="274320"/>
                </a:lnTo>
                <a:lnTo>
                  <a:pt x="95250" y="270511"/>
                </a:lnTo>
                <a:lnTo>
                  <a:pt x="99060" y="261620"/>
                </a:lnTo>
                <a:lnTo>
                  <a:pt x="104141" y="251461"/>
                </a:lnTo>
                <a:lnTo>
                  <a:pt x="109221" y="240031"/>
                </a:lnTo>
                <a:lnTo>
                  <a:pt x="113031" y="228600"/>
                </a:lnTo>
                <a:lnTo>
                  <a:pt x="119381" y="215900"/>
                </a:lnTo>
                <a:lnTo>
                  <a:pt x="133350" y="185420"/>
                </a:lnTo>
                <a:lnTo>
                  <a:pt x="140971" y="172720"/>
                </a:lnTo>
                <a:lnTo>
                  <a:pt x="148591" y="161291"/>
                </a:lnTo>
                <a:lnTo>
                  <a:pt x="156210" y="151131"/>
                </a:lnTo>
                <a:lnTo>
                  <a:pt x="161291" y="151131"/>
                </a:lnTo>
                <a:lnTo>
                  <a:pt x="165100" y="157481"/>
                </a:lnTo>
                <a:lnTo>
                  <a:pt x="167641" y="168911"/>
                </a:lnTo>
                <a:lnTo>
                  <a:pt x="168910" y="184150"/>
                </a:lnTo>
                <a:lnTo>
                  <a:pt x="170181" y="201931"/>
                </a:lnTo>
                <a:lnTo>
                  <a:pt x="171450" y="237491"/>
                </a:lnTo>
                <a:lnTo>
                  <a:pt x="172721" y="273050"/>
                </a:lnTo>
                <a:lnTo>
                  <a:pt x="176531" y="278131"/>
                </a:lnTo>
                <a:lnTo>
                  <a:pt x="184150" y="276861"/>
                </a:lnTo>
                <a:lnTo>
                  <a:pt x="193041" y="270511"/>
                </a:lnTo>
                <a:lnTo>
                  <a:pt x="201931" y="259081"/>
                </a:lnTo>
                <a:lnTo>
                  <a:pt x="210821" y="243841"/>
                </a:lnTo>
                <a:lnTo>
                  <a:pt x="218441" y="227331"/>
                </a:lnTo>
                <a:lnTo>
                  <a:pt x="226060" y="209550"/>
                </a:lnTo>
                <a:lnTo>
                  <a:pt x="232410" y="193041"/>
                </a:lnTo>
                <a:lnTo>
                  <a:pt x="237491" y="176531"/>
                </a:lnTo>
                <a:lnTo>
                  <a:pt x="243841" y="162561"/>
                </a:lnTo>
                <a:lnTo>
                  <a:pt x="251460" y="149861"/>
                </a:lnTo>
                <a:lnTo>
                  <a:pt x="259081" y="138431"/>
                </a:lnTo>
                <a:lnTo>
                  <a:pt x="266700" y="134620"/>
                </a:lnTo>
                <a:lnTo>
                  <a:pt x="275591" y="134620"/>
                </a:lnTo>
                <a:lnTo>
                  <a:pt x="283210" y="137161"/>
                </a:lnTo>
                <a:lnTo>
                  <a:pt x="289560" y="144781"/>
                </a:lnTo>
                <a:lnTo>
                  <a:pt x="295910" y="154941"/>
                </a:lnTo>
                <a:lnTo>
                  <a:pt x="300991" y="167641"/>
                </a:lnTo>
                <a:lnTo>
                  <a:pt x="304800" y="182881"/>
                </a:lnTo>
                <a:lnTo>
                  <a:pt x="307341" y="200661"/>
                </a:lnTo>
                <a:lnTo>
                  <a:pt x="308610" y="219711"/>
                </a:lnTo>
                <a:lnTo>
                  <a:pt x="309881" y="237491"/>
                </a:lnTo>
                <a:lnTo>
                  <a:pt x="311150" y="273050"/>
                </a:lnTo>
                <a:lnTo>
                  <a:pt x="314960" y="280670"/>
                </a:lnTo>
                <a:lnTo>
                  <a:pt x="320041" y="284481"/>
                </a:lnTo>
                <a:lnTo>
                  <a:pt x="325121" y="283211"/>
                </a:lnTo>
                <a:lnTo>
                  <a:pt x="332741" y="276861"/>
                </a:lnTo>
                <a:lnTo>
                  <a:pt x="340360" y="267970"/>
                </a:lnTo>
                <a:lnTo>
                  <a:pt x="356871" y="240031"/>
                </a:lnTo>
                <a:lnTo>
                  <a:pt x="378460" y="204470"/>
                </a:lnTo>
                <a:lnTo>
                  <a:pt x="388621" y="186691"/>
                </a:lnTo>
                <a:lnTo>
                  <a:pt x="407671" y="151131"/>
                </a:lnTo>
                <a:lnTo>
                  <a:pt x="419100" y="142241"/>
                </a:lnTo>
                <a:lnTo>
                  <a:pt x="429260" y="139700"/>
                </a:lnTo>
                <a:lnTo>
                  <a:pt x="441960" y="140970"/>
                </a:lnTo>
                <a:lnTo>
                  <a:pt x="449581" y="148591"/>
                </a:lnTo>
                <a:lnTo>
                  <a:pt x="454660" y="160020"/>
                </a:lnTo>
                <a:lnTo>
                  <a:pt x="458471" y="175261"/>
                </a:lnTo>
                <a:lnTo>
                  <a:pt x="459741" y="194311"/>
                </a:lnTo>
                <a:lnTo>
                  <a:pt x="462281" y="214631"/>
                </a:lnTo>
                <a:lnTo>
                  <a:pt x="463550" y="257811"/>
                </a:lnTo>
                <a:lnTo>
                  <a:pt x="464821" y="295911"/>
                </a:lnTo>
                <a:lnTo>
                  <a:pt x="467360" y="304800"/>
                </a:lnTo>
                <a:lnTo>
                  <a:pt x="472441" y="308611"/>
                </a:lnTo>
                <a:lnTo>
                  <a:pt x="477521" y="308611"/>
                </a:lnTo>
                <a:lnTo>
                  <a:pt x="485141" y="302261"/>
                </a:lnTo>
                <a:lnTo>
                  <a:pt x="492760" y="292100"/>
                </a:lnTo>
                <a:lnTo>
                  <a:pt x="500381" y="280670"/>
                </a:lnTo>
                <a:lnTo>
                  <a:pt x="506731" y="267970"/>
                </a:lnTo>
                <a:lnTo>
                  <a:pt x="513081" y="256541"/>
                </a:lnTo>
                <a:lnTo>
                  <a:pt x="518160" y="243841"/>
                </a:lnTo>
                <a:lnTo>
                  <a:pt x="524510" y="231141"/>
                </a:lnTo>
                <a:lnTo>
                  <a:pt x="530860" y="218441"/>
                </a:lnTo>
                <a:lnTo>
                  <a:pt x="538481" y="205741"/>
                </a:lnTo>
                <a:lnTo>
                  <a:pt x="546100" y="191770"/>
                </a:lnTo>
                <a:lnTo>
                  <a:pt x="562610" y="161291"/>
                </a:lnTo>
                <a:lnTo>
                  <a:pt x="571500" y="153670"/>
                </a:lnTo>
                <a:lnTo>
                  <a:pt x="579121" y="151131"/>
                </a:lnTo>
                <a:lnTo>
                  <a:pt x="588010" y="152400"/>
                </a:lnTo>
                <a:lnTo>
                  <a:pt x="593091" y="158750"/>
                </a:lnTo>
                <a:lnTo>
                  <a:pt x="596900" y="168911"/>
                </a:lnTo>
                <a:lnTo>
                  <a:pt x="599441" y="181611"/>
                </a:lnTo>
                <a:lnTo>
                  <a:pt x="600710" y="195581"/>
                </a:lnTo>
                <a:lnTo>
                  <a:pt x="601981" y="209550"/>
                </a:lnTo>
                <a:lnTo>
                  <a:pt x="603250" y="224791"/>
                </a:lnTo>
                <a:lnTo>
                  <a:pt x="605791" y="229870"/>
                </a:lnTo>
                <a:lnTo>
                  <a:pt x="610871" y="227331"/>
                </a:lnTo>
                <a:lnTo>
                  <a:pt x="617221" y="220981"/>
                </a:lnTo>
                <a:lnTo>
                  <a:pt x="624841" y="212091"/>
                </a:lnTo>
                <a:lnTo>
                  <a:pt x="640081" y="196850"/>
                </a:lnTo>
                <a:lnTo>
                  <a:pt x="646431" y="186691"/>
                </a:lnTo>
                <a:lnTo>
                  <a:pt x="652781" y="176531"/>
                </a:lnTo>
                <a:lnTo>
                  <a:pt x="664210" y="151131"/>
                </a:lnTo>
                <a:lnTo>
                  <a:pt x="678181" y="121920"/>
                </a:lnTo>
                <a:lnTo>
                  <a:pt x="685800" y="115570"/>
                </a:lnTo>
                <a:lnTo>
                  <a:pt x="694691" y="116841"/>
                </a:lnTo>
                <a:lnTo>
                  <a:pt x="702310" y="120650"/>
                </a:lnTo>
                <a:lnTo>
                  <a:pt x="706121" y="132081"/>
                </a:lnTo>
                <a:lnTo>
                  <a:pt x="707391" y="148591"/>
                </a:lnTo>
                <a:lnTo>
                  <a:pt x="707391" y="186691"/>
                </a:lnTo>
                <a:lnTo>
                  <a:pt x="706121" y="228600"/>
                </a:lnTo>
                <a:lnTo>
                  <a:pt x="707391" y="246381"/>
                </a:lnTo>
                <a:lnTo>
                  <a:pt x="709931" y="261620"/>
                </a:lnTo>
                <a:lnTo>
                  <a:pt x="712471" y="276861"/>
                </a:lnTo>
                <a:lnTo>
                  <a:pt x="717550" y="283211"/>
                </a:lnTo>
                <a:lnTo>
                  <a:pt x="723900" y="283211"/>
                </a:lnTo>
                <a:lnTo>
                  <a:pt x="730250" y="278131"/>
                </a:lnTo>
                <a:lnTo>
                  <a:pt x="737871" y="269241"/>
                </a:lnTo>
                <a:lnTo>
                  <a:pt x="745491" y="257811"/>
                </a:lnTo>
                <a:lnTo>
                  <a:pt x="753110" y="245111"/>
                </a:lnTo>
                <a:lnTo>
                  <a:pt x="769621" y="218441"/>
                </a:lnTo>
                <a:lnTo>
                  <a:pt x="778510" y="205741"/>
                </a:lnTo>
                <a:lnTo>
                  <a:pt x="788671" y="191770"/>
                </a:lnTo>
                <a:lnTo>
                  <a:pt x="810260" y="161291"/>
                </a:lnTo>
                <a:lnTo>
                  <a:pt x="820421" y="147320"/>
                </a:lnTo>
                <a:lnTo>
                  <a:pt x="830581" y="135891"/>
                </a:lnTo>
                <a:lnTo>
                  <a:pt x="839471" y="125731"/>
                </a:lnTo>
                <a:lnTo>
                  <a:pt x="847091" y="121920"/>
                </a:lnTo>
                <a:lnTo>
                  <a:pt x="853441" y="124461"/>
                </a:lnTo>
                <a:lnTo>
                  <a:pt x="859791" y="130811"/>
                </a:lnTo>
                <a:lnTo>
                  <a:pt x="863600" y="140970"/>
                </a:lnTo>
                <a:lnTo>
                  <a:pt x="866141" y="156211"/>
                </a:lnTo>
                <a:lnTo>
                  <a:pt x="867410" y="172720"/>
                </a:lnTo>
                <a:lnTo>
                  <a:pt x="868681" y="189231"/>
                </a:lnTo>
                <a:lnTo>
                  <a:pt x="869950" y="205741"/>
                </a:lnTo>
                <a:lnTo>
                  <a:pt x="869950" y="222250"/>
                </a:lnTo>
                <a:lnTo>
                  <a:pt x="873760" y="228600"/>
                </a:lnTo>
                <a:lnTo>
                  <a:pt x="878841" y="226061"/>
                </a:lnTo>
                <a:lnTo>
                  <a:pt x="883921" y="219711"/>
                </a:lnTo>
                <a:lnTo>
                  <a:pt x="890271" y="210820"/>
                </a:lnTo>
                <a:lnTo>
                  <a:pt x="895350" y="200661"/>
                </a:lnTo>
                <a:lnTo>
                  <a:pt x="899160" y="189231"/>
                </a:lnTo>
                <a:lnTo>
                  <a:pt x="913131" y="162561"/>
                </a:lnTo>
                <a:lnTo>
                  <a:pt x="919481" y="147320"/>
                </a:lnTo>
                <a:lnTo>
                  <a:pt x="929641" y="138431"/>
                </a:lnTo>
                <a:lnTo>
                  <a:pt x="939800" y="134620"/>
                </a:lnTo>
                <a:lnTo>
                  <a:pt x="949960" y="132081"/>
                </a:lnTo>
                <a:lnTo>
                  <a:pt x="957581" y="138431"/>
                </a:lnTo>
                <a:lnTo>
                  <a:pt x="962660" y="149861"/>
                </a:lnTo>
                <a:lnTo>
                  <a:pt x="966471" y="163831"/>
                </a:lnTo>
                <a:lnTo>
                  <a:pt x="966471" y="180341"/>
                </a:lnTo>
                <a:lnTo>
                  <a:pt x="966471" y="199391"/>
                </a:lnTo>
                <a:lnTo>
                  <a:pt x="963931" y="218441"/>
                </a:lnTo>
                <a:lnTo>
                  <a:pt x="962660" y="236220"/>
                </a:lnTo>
                <a:lnTo>
                  <a:pt x="961391" y="254000"/>
                </a:lnTo>
                <a:lnTo>
                  <a:pt x="961391" y="271781"/>
                </a:lnTo>
                <a:lnTo>
                  <a:pt x="963931" y="278131"/>
                </a:lnTo>
                <a:lnTo>
                  <a:pt x="967741" y="276861"/>
                </a:lnTo>
                <a:lnTo>
                  <a:pt x="974091" y="270511"/>
                </a:lnTo>
                <a:lnTo>
                  <a:pt x="979171" y="261620"/>
                </a:lnTo>
                <a:lnTo>
                  <a:pt x="984250" y="251461"/>
                </a:lnTo>
                <a:lnTo>
                  <a:pt x="989331" y="240031"/>
                </a:lnTo>
                <a:lnTo>
                  <a:pt x="993141" y="228600"/>
                </a:lnTo>
                <a:lnTo>
                  <a:pt x="1002031" y="204470"/>
                </a:lnTo>
                <a:lnTo>
                  <a:pt x="1008381" y="191770"/>
                </a:lnTo>
                <a:lnTo>
                  <a:pt x="1014731" y="180341"/>
                </a:lnTo>
                <a:lnTo>
                  <a:pt x="1022350" y="167641"/>
                </a:lnTo>
                <a:lnTo>
                  <a:pt x="1029971" y="154941"/>
                </a:lnTo>
                <a:lnTo>
                  <a:pt x="1045210" y="129541"/>
                </a:lnTo>
                <a:lnTo>
                  <a:pt x="1054100" y="125731"/>
                </a:lnTo>
                <a:lnTo>
                  <a:pt x="1061721" y="127000"/>
                </a:lnTo>
                <a:lnTo>
                  <a:pt x="1070610" y="132081"/>
                </a:lnTo>
                <a:lnTo>
                  <a:pt x="1074421" y="139700"/>
                </a:lnTo>
                <a:lnTo>
                  <a:pt x="1075691" y="148591"/>
                </a:lnTo>
                <a:lnTo>
                  <a:pt x="1075691" y="160020"/>
                </a:lnTo>
                <a:lnTo>
                  <a:pt x="1074421" y="193041"/>
                </a:lnTo>
                <a:lnTo>
                  <a:pt x="1074421" y="278131"/>
                </a:lnTo>
                <a:lnTo>
                  <a:pt x="1076960" y="289561"/>
                </a:lnTo>
                <a:lnTo>
                  <a:pt x="1082041" y="293370"/>
                </a:lnTo>
                <a:lnTo>
                  <a:pt x="1088391" y="294641"/>
                </a:lnTo>
                <a:lnTo>
                  <a:pt x="1094741" y="288291"/>
                </a:lnTo>
                <a:lnTo>
                  <a:pt x="1102360" y="279400"/>
                </a:lnTo>
                <a:lnTo>
                  <a:pt x="1109981" y="267970"/>
                </a:lnTo>
                <a:lnTo>
                  <a:pt x="1117600" y="256541"/>
                </a:lnTo>
                <a:lnTo>
                  <a:pt x="1126491" y="246381"/>
                </a:lnTo>
                <a:lnTo>
                  <a:pt x="1134110" y="237491"/>
                </a:lnTo>
                <a:lnTo>
                  <a:pt x="1140460" y="227331"/>
                </a:lnTo>
                <a:lnTo>
                  <a:pt x="1146810" y="215900"/>
                </a:lnTo>
                <a:lnTo>
                  <a:pt x="1151891" y="203200"/>
                </a:lnTo>
                <a:lnTo>
                  <a:pt x="1159510" y="193041"/>
                </a:lnTo>
                <a:lnTo>
                  <a:pt x="1165860" y="182881"/>
                </a:lnTo>
                <a:lnTo>
                  <a:pt x="1173481" y="173991"/>
                </a:lnTo>
                <a:lnTo>
                  <a:pt x="1181100" y="163831"/>
                </a:lnTo>
                <a:lnTo>
                  <a:pt x="1197610" y="139700"/>
                </a:lnTo>
                <a:lnTo>
                  <a:pt x="1207771" y="133350"/>
                </a:lnTo>
                <a:lnTo>
                  <a:pt x="1217931" y="130811"/>
                </a:lnTo>
                <a:lnTo>
                  <a:pt x="1229360" y="130811"/>
                </a:lnTo>
                <a:lnTo>
                  <a:pt x="1236981" y="135891"/>
                </a:lnTo>
                <a:lnTo>
                  <a:pt x="1242060" y="144781"/>
                </a:lnTo>
                <a:lnTo>
                  <a:pt x="1245871" y="156211"/>
                </a:lnTo>
                <a:lnTo>
                  <a:pt x="1247141" y="170181"/>
                </a:lnTo>
                <a:lnTo>
                  <a:pt x="1249681" y="185420"/>
                </a:lnTo>
                <a:lnTo>
                  <a:pt x="1249681" y="200661"/>
                </a:lnTo>
                <a:lnTo>
                  <a:pt x="1250950" y="217170"/>
                </a:lnTo>
                <a:lnTo>
                  <a:pt x="1252221" y="255270"/>
                </a:lnTo>
                <a:lnTo>
                  <a:pt x="1254760" y="265431"/>
                </a:lnTo>
                <a:lnTo>
                  <a:pt x="1259841" y="269241"/>
                </a:lnTo>
                <a:lnTo>
                  <a:pt x="1264921" y="269241"/>
                </a:lnTo>
                <a:lnTo>
                  <a:pt x="1272541" y="264161"/>
                </a:lnTo>
                <a:lnTo>
                  <a:pt x="1280160" y="254000"/>
                </a:lnTo>
                <a:lnTo>
                  <a:pt x="1287781" y="242570"/>
                </a:lnTo>
                <a:lnTo>
                  <a:pt x="1294131" y="229870"/>
                </a:lnTo>
                <a:lnTo>
                  <a:pt x="1300481" y="217170"/>
                </a:lnTo>
                <a:lnTo>
                  <a:pt x="1305560" y="205741"/>
                </a:lnTo>
                <a:lnTo>
                  <a:pt x="1310641" y="193041"/>
                </a:lnTo>
                <a:lnTo>
                  <a:pt x="1319531" y="167641"/>
                </a:lnTo>
                <a:lnTo>
                  <a:pt x="1324610" y="156211"/>
                </a:lnTo>
                <a:lnTo>
                  <a:pt x="1332231" y="146050"/>
                </a:lnTo>
                <a:lnTo>
                  <a:pt x="1338581" y="135891"/>
                </a:lnTo>
                <a:lnTo>
                  <a:pt x="1355091" y="114300"/>
                </a:lnTo>
                <a:lnTo>
                  <a:pt x="1362710" y="102870"/>
                </a:lnTo>
                <a:lnTo>
                  <a:pt x="1371600" y="100331"/>
                </a:lnTo>
                <a:lnTo>
                  <a:pt x="1379221" y="104141"/>
                </a:lnTo>
                <a:lnTo>
                  <a:pt x="1388110" y="113031"/>
                </a:lnTo>
                <a:lnTo>
                  <a:pt x="1391921" y="121920"/>
                </a:lnTo>
                <a:lnTo>
                  <a:pt x="1393191" y="133350"/>
                </a:lnTo>
                <a:lnTo>
                  <a:pt x="1393191" y="144781"/>
                </a:lnTo>
                <a:lnTo>
                  <a:pt x="1391921" y="201931"/>
                </a:lnTo>
                <a:lnTo>
                  <a:pt x="1391921" y="257811"/>
                </a:lnTo>
                <a:lnTo>
                  <a:pt x="1393191" y="274320"/>
                </a:lnTo>
                <a:lnTo>
                  <a:pt x="1395731" y="289561"/>
                </a:lnTo>
                <a:lnTo>
                  <a:pt x="1398271" y="303531"/>
                </a:lnTo>
                <a:lnTo>
                  <a:pt x="1403350" y="308611"/>
                </a:lnTo>
                <a:lnTo>
                  <a:pt x="1409700" y="304800"/>
                </a:lnTo>
                <a:lnTo>
                  <a:pt x="1416050" y="297181"/>
                </a:lnTo>
                <a:lnTo>
                  <a:pt x="1424941" y="284481"/>
                </a:lnTo>
                <a:lnTo>
                  <a:pt x="1435100" y="270511"/>
                </a:lnTo>
                <a:lnTo>
                  <a:pt x="1457961" y="233681"/>
                </a:lnTo>
                <a:lnTo>
                  <a:pt x="1492250" y="177800"/>
                </a:lnTo>
                <a:lnTo>
                  <a:pt x="1512571" y="146050"/>
                </a:lnTo>
                <a:lnTo>
                  <a:pt x="1521461" y="139700"/>
                </a:lnTo>
                <a:lnTo>
                  <a:pt x="1530350" y="137161"/>
                </a:lnTo>
                <a:lnTo>
                  <a:pt x="1539241" y="139700"/>
                </a:lnTo>
                <a:lnTo>
                  <a:pt x="1546861" y="144781"/>
                </a:lnTo>
                <a:lnTo>
                  <a:pt x="1553211" y="152400"/>
                </a:lnTo>
                <a:lnTo>
                  <a:pt x="1558291" y="161291"/>
                </a:lnTo>
                <a:lnTo>
                  <a:pt x="1560830" y="175261"/>
                </a:lnTo>
                <a:lnTo>
                  <a:pt x="1560830" y="190500"/>
                </a:lnTo>
                <a:lnTo>
                  <a:pt x="1559561" y="208281"/>
                </a:lnTo>
                <a:lnTo>
                  <a:pt x="1558291" y="226061"/>
                </a:lnTo>
                <a:lnTo>
                  <a:pt x="1558291" y="260350"/>
                </a:lnTo>
                <a:lnTo>
                  <a:pt x="1562100" y="267970"/>
                </a:lnTo>
                <a:lnTo>
                  <a:pt x="1568450" y="267970"/>
                </a:lnTo>
                <a:lnTo>
                  <a:pt x="1586230" y="259081"/>
                </a:lnTo>
                <a:lnTo>
                  <a:pt x="1595121" y="252731"/>
                </a:lnTo>
                <a:lnTo>
                  <a:pt x="1604011" y="245111"/>
                </a:lnTo>
                <a:lnTo>
                  <a:pt x="1610361" y="236220"/>
                </a:lnTo>
                <a:lnTo>
                  <a:pt x="1616711" y="226061"/>
                </a:lnTo>
                <a:lnTo>
                  <a:pt x="1621791" y="214631"/>
                </a:lnTo>
                <a:lnTo>
                  <a:pt x="1630680" y="203200"/>
                </a:lnTo>
                <a:lnTo>
                  <a:pt x="1639571" y="191770"/>
                </a:lnTo>
                <a:lnTo>
                  <a:pt x="1649730" y="179070"/>
                </a:lnTo>
                <a:lnTo>
                  <a:pt x="1661161" y="172720"/>
                </a:lnTo>
                <a:lnTo>
                  <a:pt x="1672591" y="170181"/>
                </a:lnTo>
                <a:lnTo>
                  <a:pt x="1685291" y="168911"/>
                </a:lnTo>
                <a:lnTo>
                  <a:pt x="1692911" y="173991"/>
                </a:lnTo>
                <a:lnTo>
                  <a:pt x="1699261" y="182881"/>
                </a:lnTo>
                <a:lnTo>
                  <a:pt x="1701800" y="195581"/>
                </a:lnTo>
                <a:lnTo>
                  <a:pt x="1703071" y="210820"/>
                </a:lnTo>
                <a:lnTo>
                  <a:pt x="1703071" y="231141"/>
                </a:lnTo>
                <a:lnTo>
                  <a:pt x="1700530" y="251461"/>
                </a:lnTo>
                <a:lnTo>
                  <a:pt x="1699261" y="271781"/>
                </a:lnTo>
                <a:lnTo>
                  <a:pt x="1697991" y="308611"/>
                </a:lnTo>
                <a:lnTo>
                  <a:pt x="1700530" y="318770"/>
                </a:lnTo>
                <a:lnTo>
                  <a:pt x="1704341" y="321311"/>
                </a:lnTo>
                <a:lnTo>
                  <a:pt x="1710691" y="321311"/>
                </a:lnTo>
                <a:lnTo>
                  <a:pt x="1715771" y="314961"/>
                </a:lnTo>
                <a:lnTo>
                  <a:pt x="1720850" y="306070"/>
                </a:lnTo>
                <a:lnTo>
                  <a:pt x="1725930" y="293370"/>
                </a:lnTo>
                <a:lnTo>
                  <a:pt x="1734821" y="269241"/>
                </a:lnTo>
                <a:lnTo>
                  <a:pt x="1738630" y="256541"/>
                </a:lnTo>
                <a:lnTo>
                  <a:pt x="1743711" y="242570"/>
                </a:lnTo>
                <a:lnTo>
                  <a:pt x="1751330" y="212091"/>
                </a:lnTo>
                <a:lnTo>
                  <a:pt x="1757680" y="196850"/>
                </a:lnTo>
                <a:lnTo>
                  <a:pt x="1764030" y="182881"/>
                </a:lnTo>
                <a:lnTo>
                  <a:pt x="1771650" y="168911"/>
                </a:lnTo>
                <a:lnTo>
                  <a:pt x="1778000" y="156211"/>
                </a:lnTo>
                <a:lnTo>
                  <a:pt x="1783080" y="143511"/>
                </a:lnTo>
                <a:lnTo>
                  <a:pt x="1788161" y="129541"/>
                </a:lnTo>
                <a:lnTo>
                  <a:pt x="1794511" y="118111"/>
                </a:lnTo>
                <a:lnTo>
                  <a:pt x="1800861" y="107950"/>
                </a:lnTo>
                <a:lnTo>
                  <a:pt x="1808480" y="97791"/>
                </a:lnTo>
                <a:lnTo>
                  <a:pt x="1817371" y="92711"/>
                </a:lnTo>
                <a:lnTo>
                  <a:pt x="1828800" y="91441"/>
                </a:lnTo>
                <a:lnTo>
                  <a:pt x="1838961" y="91441"/>
                </a:lnTo>
                <a:lnTo>
                  <a:pt x="1846580" y="97791"/>
                </a:lnTo>
                <a:lnTo>
                  <a:pt x="1851661" y="110491"/>
                </a:lnTo>
                <a:lnTo>
                  <a:pt x="1855471" y="125731"/>
                </a:lnTo>
                <a:lnTo>
                  <a:pt x="1855471" y="140970"/>
                </a:lnTo>
                <a:lnTo>
                  <a:pt x="1855471" y="156211"/>
                </a:lnTo>
                <a:lnTo>
                  <a:pt x="1852930" y="172720"/>
                </a:lnTo>
                <a:lnTo>
                  <a:pt x="1851661" y="193041"/>
                </a:lnTo>
                <a:lnTo>
                  <a:pt x="1850391" y="213361"/>
                </a:lnTo>
                <a:lnTo>
                  <a:pt x="1849121" y="280670"/>
                </a:lnTo>
                <a:lnTo>
                  <a:pt x="1849121" y="302261"/>
                </a:lnTo>
                <a:lnTo>
                  <a:pt x="1851661" y="312420"/>
                </a:lnTo>
                <a:lnTo>
                  <a:pt x="1856741" y="314961"/>
                </a:lnTo>
                <a:lnTo>
                  <a:pt x="1863091" y="312420"/>
                </a:lnTo>
                <a:lnTo>
                  <a:pt x="1877061" y="302261"/>
                </a:lnTo>
                <a:lnTo>
                  <a:pt x="1884680" y="295911"/>
                </a:lnTo>
                <a:lnTo>
                  <a:pt x="1891030" y="287020"/>
                </a:lnTo>
                <a:lnTo>
                  <a:pt x="1897380" y="276861"/>
                </a:lnTo>
                <a:lnTo>
                  <a:pt x="1902461" y="265431"/>
                </a:lnTo>
                <a:lnTo>
                  <a:pt x="1907541" y="254000"/>
                </a:lnTo>
                <a:lnTo>
                  <a:pt x="1911350" y="242570"/>
                </a:lnTo>
                <a:lnTo>
                  <a:pt x="1916430" y="229870"/>
                </a:lnTo>
                <a:lnTo>
                  <a:pt x="1921511" y="217170"/>
                </a:lnTo>
                <a:lnTo>
                  <a:pt x="1929130" y="205741"/>
                </a:lnTo>
                <a:lnTo>
                  <a:pt x="1935480" y="193041"/>
                </a:lnTo>
                <a:lnTo>
                  <a:pt x="1944371" y="179070"/>
                </a:lnTo>
                <a:lnTo>
                  <a:pt x="1959611" y="148591"/>
                </a:lnTo>
                <a:lnTo>
                  <a:pt x="1969771" y="140970"/>
                </a:lnTo>
                <a:lnTo>
                  <a:pt x="1979930" y="138431"/>
                </a:lnTo>
                <a:lnTo>
                  <a:pt x="1991361" y="139700"/>
                </a:lnTo>
                <a:lnTo>
                  <a:pt x="1998980" y="148591"/>
                </a:lnTo>
                <a:lnTo>
                  <a:pt x="2004061" y="163831"/>
                </a:lnTo>
                <a:lnTo>
                  <a:pt x="2007871" y="181611"/>
                </a:lnTo>
                <a:lnTo>
                  <a:pt x="2007871" y="198120"/>
                </a:lnTo>
                <a:lnTo>
                  <a:pt x="2007871" y="213361"/>
                </a:lnTo>
                <a:lnTo>
                  <a:pt x="2005330" y="227331"/>
                </a:lnTo>
                <a:lnTo>
                  <a:pt x="2004061" y="246381"/>
                </a:lnTo>
                <a:lnTo>
                  <a:pt x="2002791" y="266700"/>
                </a:lnTo>
                <a:lnTo>
                  <a:pt x="2002791" y="288291"/>
                </a:lnTo>
                <a:lnTo>
                  <a:pt x="2005330" y="297181"/>
                </a:lnTo>
                <a:lnTo>
                  <a:pt x="2009141" y="298450"/>
                </a:lnTo>
                <a:lnTo>
                  <a:pt x="2015491" y="292100"/>
                </a:lnTo>
                <a:lnTo>
                  <a:pt x="2020571" y="283211"/>
                </a:lnTo>
                <a:lnTo>
                  <a:pt x="2025650" y="271781"/>
                </a:lnTo>
                <a:lnTo>
                  <a:pt x="2043430" y="218441"/>
                </a:lnTo>
                <a:lnTo>
                  <a:pt x="2049780" y="205741"/>
                </a:lnTo>
                <a:lnTo>
                  <a:pt x="2056130" y="193041"/>
                </a:lnTo>
                <a:lnTo>
                  <a:pt x="2063750" y="180341"/>
                </a:lnTo>
                <a:lnTo>
                  <a:pt x="2068830" y="167641"/>
                </a:lnTo>
                <a:lnTo>
                  <a:pt x="2075180" y="154941"/>
                </a:lnTo>
                <a:lnTo>
                  <a:pt x="2080261" y="142241"/>
                </a:lnTo>
                <a:lnTo>
                  <a:pt x="2087880" y="130811"/>
                </a:lnTo>
                <a:lnTo>
                  <a:pt x="2096771" y="120650"/>
                </a:lnTo>
                <a:lnTo>
                  <a:pt x="2108200" y="110491"/>
                </a:lnTo>
                <a:lnTo>
                  <a:pt x="2115821" y="110491"/>
                </a:lnTo>
                <a:lnTo>
                  <a:pt x="2123441" y="115570"/>
                </a:lnTo>
                <a:lnTo>
                  <a:pt x="2128521" y="124461"/>
                </a:lnTo>
                <a:lnTo>
                  <a:pt x="2133600" y="138431"/>
                </a:lnTo>
                <a:lnTo>
                  <a:pt x="2136141" y="156211"/>
                </a:lnTo>
                <a:lnTo>
                  <a:pt x="2137411" y="177800"/>
                </a:lnTo>
                <a:lnTo>
                  <a:pt x="2138680" y="196850"/>
                </a:lnTo>
                <a:lnTo>
                  <a:pt x="2139950" y="233681"/>
                </a:lnTo>
                <a:lnTo>
                  <a:pt x="2141221" y="285750"/>
                </a:lnTo>
                <a:lnTo>
                  <a:pt x="2145030" y="295911"/>
                </a:lnTo>
                <a:lnTo>
                  <a:pt x="2152650" y="300991"/>
                </a:lnTo>
                <a:lnTo>
                  <a:pt x="2161541" y="303531"/>
                </a:lnTo>
                <a:lnTo>
                  <a:pt x="2170430" y="297181"/>
                </a:lnTo>
                <a:lnTo>
                  <a:pt x="2179321" y="287020"/>
                </a:lnTo>
                <a:lnTo>
                  <a:pt x="2186941" y="271781"/>
                </a:lnTo>
                <a:lnTo>
                  <a:pt x="2194561" y="259081"/>
                </a:lnTo>
                <a:lnTo>
                  <a:pt x="2200911" y="245111"/>
                </a:lnTo>
                <a:lnTo>
                  <a:pt x="2227580" y="180341"/>
                </a:lnTo>
                <a:lnTo>
                  <a:pt x="2236471" y="166370"/>
                </a:lnTo>
                <a:lnTo>
                  <a:pt x="2247900" y="154941"/>
                </a:lnTo>
                <a:lnTo>
                  <a:pt x="2258061" y="146050"/>
                </a:lnTo>
                <a:lnTo>
                  <a:pt x="2266950" y="146050"/>
                </a:lnTo>
                <a:lnTo>
                  <a:pt x="2274571" y="152400"/>
                </a:lnTo>
                <a:lnTo>
                  <a:pt x="2280921" y="161291"/>
                </a:lnTo>
                <a:lnTo>
                  <a:pt x="2284730" y="175261"/>
                </a:lnTo>
                <a:lnTo>
                  <a:pt x="2288541" y="190500"/>
                </a:lnTo>
                <a:lnTo>
                  <a:pt x="2289811" y="208281"/>
                </a:lnTo>
                <a:lnTo>
                  <a:pt x="2289811" y="224791"/>
                </a:lnTo>
                <a:lnTo>
                  <a:pt x="2288541" y="240031"/>
                </a:lnTo>
                <a:lnTo>
                  <a:pt x="2286000" y="254000"/>
                </a:lnTo>
                <a:lnTo>
                  <a:pt x="2284730" y="269241"/>
                </a:lnTo>
                <a:lnTo>
                  <a:pt x="2283461" y="284481"/>
                </a:lnTo>
                <a:lnTo>
                  <a:pt x="2282191" y="300991"/>
                </a:lnTo>
                <a:lnTo>
                  <a:pt x="2284730" y="307341"/>
                </a:lnTo>
                <a:lnTo>
                  <a:pt x="2288541" y="307341"/>
                </a:lnTo>
                <a:lnTo>
                  <a:pt x="2294891" y="303531"/>
                </a:lnTo>
                <a:lnTo>
                  <a:pt x="2301241" y="293370"/>
                </a:lnTo>
                <a:lnTo>
                  <a:pt x="2308861" y="279400"/>
                </a:lnTo>
                <a:lnTo>
                  <a:pt x="2316480" y="262891"/>
                </a:lnTo>
                <a:lnTo>
                  <a:pt x="2324100" y="245111"/>
                </a:lnTo>
                <a:lnTo>
                  <a:pt x="2340611" y="207011"/>
                </a:lnTo>
                <a:lnTo>
                  <a:pt x="2349500" y="190500"/>
                </a:lnTo>
                <a:lnTo>
                  <a:pt x="2357121" y="177800"/>
                </a:lnTo>
                <a:lnTo>
                  <a:pt x="2373630" y="153670"/>
                </a:lnTo>
                <a:lnTo>
                  <a:pt x="2391411" y="129541"/>
                </a:lnTo>
                <a:lnTo>
                  <a:pt x="2399030" y="123191"/>
                </a:lnTo>
                <a:lnTo>
                  <a:pt x="2407921" y="123191"/>
                </a:lnTo>
                <a:lnTo>
                  <a:pt x="2416811" y="124461"/>
                </a:lnTo>
                <a:lnTo>
                  <a:pt x="2420621" y="133350"/>
                </a:lnTo>
                <a:lnTo>
                  <a:pt x="2421891" y="146050"/>
                </a:lnTo>
                <a:lnTo>
                  <a:pt x="2420621" y="180341"/>
                </a:lnTo>
                <a:lnTo>
                  <a:pt x="2420621" y="283211"/>
                </a:lnTo>
                <a:lnTo>
                  <a:pt x="2423161" y="290831"/>
                </a:lnTo>
                <a:lnTo>
                  <a:pt x="2428241" y="292100"/>
                </a:lnTo>
                <a:lnTo>
                  <a:pt x="2434591" y="288291"/>
                </a:lnTo>
                <a:lnTo>
                  <a:pt x="2440941" y="279400"/>
                </a:lnTo>
                <a:lnTo>
                  <a:pt x="2448561" y="266700"/>
                </a:lnTo>
                <a:lnTo>
                  <a:pt x="2456180" y="250191"/>
                </a:lnTo>
                <a:lnTo>
                  <a:pt x="2463800" y="234950"/>
                </a:lnTo>
                <a:lnTo>
                  <a:pt x="2472691" y="220981"/>
                </a:lnTo>
                <a:lnTo>
                  <a:pt x="2480311" y="207011"/>
                </a:lnTo>
                <a:lnTo>
                  <a:pt x="2490471" y="194311"/>
                </a:lnTo>
                <a:lnTo>
                  <a:pt x="2500630" y="181611"/>
                </a:lnTo>
                <a:lnTo>
                  <a:pt x="2512061" y="167641"/>
                </a:lnTo>
                <a:lnTo>
                  <a:pt x="2522221" y="162561"/>
                </a:lnTo>
                <a:lnTo>
                  <a:pt x="2532380" y="161291"/>
                </a:lnTo>
                <a:lnTo>
                  <a:pt x="2541271" y="163831"/>
                </a:lnTo>
                <a:lnTo>
                  <a:pt x="2547621" y="171450"/>
                </a:lnTo>
                <a:lnTo>
                  <a:pt x="2551430" y="184150"/>
                </a:lnTo>
                <a:lnTo>
                  <a:pt x="2555241" y="200661"/>
                </a:lnTo>
                <a:lnTo>
                  <a:pt x="2556511" y="218441"/>
                </a:lnTo>
                <a:lnTo>
                  <a:pt x="2557780" y="240031"/>
                </a:lnTo>
                <a:lnTo>
                  <a:pt x="2559050" y="283211"/>
                </a:lnTo>
                <a:lnTo>
                  <a:pt x="2560321" y="321311"/>
                </a:lnTo>
                <a:lnTo>
                  <a:pt x="2562861" y="330200"/>
                </a:lnTo>
                <a:lnTo>
                  <a:pt x="2567941" y="334011"/>
                </a:lnTo>
                <a:lnTo>
                  <a:pt x="2574291" y="334011"/>
                </a:lnTo>
                <a:lnTo>
                  <a:pt x="2580641" y="326391"/>
                </a:lnTo>
                <a:lnTo>
                  <a:pt x="2588261" y="314961"/>
                </a:lnTo>
                <a:lnTo>
                  <a:pt x="2595880" y="299720"/>
                </a:lnTo>
                <a:lnTo>
                  <a:pt x="2602230" y="284481"/>
                </a:lnTo>
                <a:lnTo>
                  <a:pt x="2608580" y="271781"/>
                </a:lnTo>
                <a:lnTo>
                  <a:pt x="2613661" y="257811"/>
                </a:lnTo>
                <a:lnTo>
                  <a:pt x="2622550" y="231141"/>
                </a:lnTo>
                <a:lnTo>
                  <a:pt x="2627630" y="218441"/>
                </a:lnTo>
                <a:lnTo>
                  <a:pt x="2632711" y="205741"/>
                </a:lnTo>
                <a:lnTo>
                  <a:pt x="2640330" y="193041"/>
                </a:lnTo>
                <a:lnTo>
                  <a:pt x="2646680" y="180341"/>
                </a:lnTo>
                <a:lnTo>
                  <a:pt x="2663191" y="151131"/>
                </a:lnTo>
                <a:lnTo>
                  <a:pt x="2670811" y="135891"/>
                </a:lnTo>
                <a:lnTo>
                  <a:pt x="2679700" y="130811"/>
                </a:lnTo>
                <a:lnTo>
                  <a:pt x="2687321" y="133350"/>
                </a:lnTo>
                <a:lnTo>
                  <a:pt x="2696211" y="140970"/>
                </a:lnTo>
                <a:lnTo>
                  <a:pt x="2700021" y="149861"/>
                </a:lnTo>
                <a:lnTo>
                  <a:pt x="2701291" y="160020"/>
                </a:lnTo>
                <a:lnTo>
                  <a:pt x="2701291" y="171450"/>
                </a:lnTo>
                <a:lnTo>
                  <a:pt x="2698750" y="186691"/>
                </a:lnTo>
                <a:lnTo>
                  <a:pt x="2693671" y="227331"/>
                </a:lnTo>
                <a:lnTo>
                  <a:pt x="2691130" y="247650"/>
                </a:lnTo>
                <a:lnTo>
                  <a:pt x="2689861" y="269241"/>
                </a:lnTo>
                <a:lnTo>
                  <a:pt x="2688591" y="290831"/>
                </a:lnTo>
                <a:lnTo>
                  <a:pt x="2689861" y="297181"/>
                </a:lnTo>
                <a:lnTo>
                  <a:pt x="2692400" y="294641"/>
                </a:lnTo>
                <a:lnTo>
                  <a:pt x="2694941" y="287020"/>
                </a:lnTo>
                <a:lnTo>
                  <a:pt x="2697480" y="270511"/>
                </a:lnTo>
                <a:lnTo>
                  <a:pt x="2705100" y="227331"/>
                </a:lnTo>
                <a:lnTo>
                  <a:pt x="2708911" y="207011"/>
                </a:lnTo>
                <a:lnTo>
                  <a:pt x="2712721" y="189231"/>
                </a:lnTo>
                <a:lnTo>
                  <a:pt x="2729230" y="124461"/>
                </a:lnTo>
                <a:lnTo>
                  <a:pt x="2734311" y="109220"/>
                </a:lnTo>
                <a:lnTo>
                  <a:pt x="2741930" y="81281"/>
                </a:lnTo>
                <a:lnTo>
                  <a:pt x="2754630" y="41911"/>
                </a:lnTo>
                <a:lnTo>
                  <a:pt x="2760980" y="27941"/>
                </a:lnTo>
                <a:lnTo>
                  <a:pt x="2767330" y="15241"/>
                </a:lnTo>
                <a:lnTo>
                  <a:pt x="2774950" y="2541"/>
                </a:lnTo>
                <a:lnTo>
                  <a:pt x="2778761" y="0"/>
                </a:lnTo>
                <a:lnTo>
                  <a:pt x="2782571" y="3811"/>
                </a:lnTo>
                <a:lnTo>
                  <a:pt x="2785111" y="11431"/>
                </a:lnTo>
                <a:lnTo>
                  <a:pt x="2785111" y="27941"/>
                </a:lnTo>
                <a:lnTo>
                  <a:pt x="2783841" y="50800"/>
                </a:lnTo>
                <a:lnTo>
                  <a:pt x="2781300" y="77470"/>
                </a:lnTo>
                <a:lnTo>
                  <a:pt x="2777491" y="100331"/>
                </a:lnTo>
                <a:lnTo>
                  <a:pt x="2774950" y="120650"/>
                </a:lnTo>
                <a:lnTo>
                  <a:pt x="2758441" y="201931"/>
                </a:lnTo>
                <a:lnTo>
                  <a:pt x="2755900" y="223520"/>
                </a:lnTo>
                <a:lnTo>
                  <a:pt x="2754630" y="243841"/>
                </a:lnTo>
                <a:lnTo>
                  <a:pt x="2753361" y="265431"/>
                </a:lnTo>
                <a:lnTo>
                  <a:pt x="2750821" y="284481"/>
                </a:lnTo>
                <a:lnTo>
                  <a:pt x="2748280" y="303531"/>
                </a:lnTo>
                <a:lnTo>
                  <a:pt x="2744471" y="321311"/>
                </a:lnTo>
                <a:lnTo>
                  <a:pt x="2743200" y="339091"/>
                </a:lnTo>
                <a:lnTo>
                  <a:pt x="2740661" y="356870"/>
                </a:lnTo>
                <a:lnTo>
                  <a:pt x="2740661" y="374650"/>
                </a:lnTo>
                <a:lnTo>
                  <a:pt x="2740661" y="382270"/>
                </a:lnTo>
                <a:lnTo>
                  <a:pt x="2743200" y="382270"/>
                </a:lnTo>
                <a:lnTo>
                  <a:pt x="2745741" y="378461"/>
                </a:lnTo>
                <a:lnTo>
                  <a:pt x="2748280" y="372111"/>
                </a:lnTo>
                <a:lnTo>
                  <a:pt x="2752091" y="363220"/>
                </a:lnTo>
                <a:lnTo>
                  <a:pt x="2755900" y="353061"/>
                </a:lnTo>
                <a:lnTo>
                  <a:pt x="2759711" y="340361"/>
                </a:lnTo>
                <a:lnTo>
                  <a:pt x="2763521" y="326391"/>
                </a:lnTo>
                <a:lnTo>
                  <a:pt x="2776221" y="280670"/>
                </a:lnTo>
                <a:lnTo>
                  <a:pt x="2792730" y="213361"/>
                </a:lnTo>
                <a:lnTo>
                  <a:pt x="2797811" y="198120"/>
                </a:lnTo>
                <a:lnTo>
                  <a:pt x="2805430" y="170181"/>
                </a:lnTo>
                <a:lnTo>
                  <a:pt x="2818130" y="130811"/>
                </a:lnTo>
                <a:lnTo>
                  <a:pt x="2823211" y="128270"/>
                </a:lnTo>
                <a:lnTo>
                  <a:pt x="2827021" y="134620"/>
                </a:lnTo>
                <a:lnTo>
                  <a:pt x="2830830" y="146050"/>
                </a:lnTo>
                <a:lnTo>
                  <a:pt x="2832100" y="158750"/>
                </a:lnTo>
                <a:lnTo>
                  <a:pt x="2832100" y="172720"/>
                </a:lnTo>
                <a:lnTo>
                  <a:pt x="2830830" y="187961"/>
                </a:lnTo>
                <a:lnTo>
                  <a:pt x="2828291" y="201931"/>
                </a:lnTo>
                <a:lnTo>
                  <a:pt x="2824480" y="215900"/>
                </a:lnTo>
                <a:lnTo>
                  <a:pt x="2820671" y="229870"/>
                </a:lnTo>
                <a:lnTo>
                  <a:pt x="2813050" y="262891"/>
                </a:lnTo>
                <a:lnTo>
                  <a:pt x="2809241" y="281941"/>
                </a:lnTo>
                <a:lnTo>
                  <a:pt x="2807971" y="290831"/>
                </a:lnTo>
                <a:lnTo>
                  <a:pt x="2809241" y="292100"/>
                </a:lnTo>
                <a:lnTo>
                  <a:pt x="2810511" y="288291"/>
                </a:lnTo>
                <a:lnTo>
                  <a:pt x="2814321" y="279400"/>
                </a:lnTo>
                <a:lnTo>
                  <a:pt x="2827021" y="250191"/>
                </a:lnTo>
                <a:lnTo>
                  <a:pt x="2833371" y="236220"/>
                </a:lnTo>
                <a:lnTo>
                  <a:pt x="2840991" y="224791"/>
                </a:lnTo>
                <a:lnTo>
                  <a:pt x="2849880" y="214631"/>
                </a:lnTo>
                <a:lnTo>
                  <a:pt x="2865121" y="191770"/>
                </a:lnTo>
                <a:lnTo>
                  <a:pt x="2874011" y="179070"/>
                </a:lnTo>
                <a:lnTo>
                  <a:pt x="2880361" y="175261"/>
                </a:lnTo>
                <a:lnTo>
                  <a:pt x="2886711" y="176531"/>
                </a:lnTo>
                <a:lnTo>
                  <a:pt x="2891791" y="182881"/>
                </a:lnTo>
                <a:lnTo>
                  <a:pt x="2896871" y="191770"/>
                </a:lnTo>
                <a:lnTo>
                  <a:pt x="2901950" y="203200"/>
                </a:lnTo>
                <a:lnTo>
                  <a:pt x="2915921" y="24384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622800" y="5308600"/>
            <a:ext cx="138430" cy="304801"/>
          </a:xfrm>
          <a:custGeom>
            <a:avLst/>
            <a:gdLst/>
            <a:ahLst/>
            <a:cxnLst/>
            <a:rect l="0" t="0" r="0" b="0"/>
            <a:pathLst>
              <a:path w="138430" h="304801">
                <a:moveTo>
                  <a:pt x="0" y="0"/>
                </a:moveTo>
                <a:lnTo>
                  <a:pt x="13970" y="20320"/>
                </a:lnTo>
                <a:lnTo>
                  <a:pt x="20320" y="29209"/>
                </a:lnTo>
                <a:lnTo>
                  <a:pt x="27940" y="38100"/>
                </a:lnTo>
                <a:lnTo>
                  <a:pt x="35559" y="45720"/>
                </a:lnTo>
                <a:lnTo>
                  <a:pt x="52070" y="63500"/>
                </a:lnTo>
                <a:lnTo>
                  <a:pt x="59690" y="72390"/>
                </a:lnTo>
                <a:lnTo>
                  <a:pt x="69850" y="80009"/>
                </a:lnTo>
                <a:lnTo>
                  <a:pt x="80009" y="88900"/>
                </a:lnTo>
                <a:lnTo>
                  <a:pt x="91440" y="97790"/>
                </a:lnTo>
                <a:lnTo>
                  <a:pt x="115570" y="114300"/>
                </a:lnTo>
                <a:lnTo>
                  <a:pt x="128270" y="123190"/>
                </a:lnTo>
                <a:lnTo>
                  <a:pt x="134620" y="132079"/>
                </a:lnTo>
                <a:lnTo>
                  <a:pt x="137159" y="143509"/>
                </a:lnTo>
                <a:lnTo>
                  <a:pt x="138429" y="154940"/>
                </a:lnTo>
                <a:lnTo>
                  <a:pt x="135890" y="166370"/>
                </a:lnTo>
                <a:lnTo>
                  <a:pt x="132079" y="179070"/>
                </a:lnTo>
                <a:lnTo>
                  <a:pt x="125729" y="191770"/>
                </a:lnTo>
                <a:lnTo>
                  <a:pt x="120650" y="203200"/>
                </a:lnTo>
                <a:lnTo>
                  <a:pt x="115570" y="215900"/>
                </a:lnTo>
                <a:lnTo>
                  <a:pt x="110490" y="228600"/>
                </a:lnTo>
                <a:lnTo>
                  <a:pt x="105409" y="241300"/>
                </a:lnTo>
                <a:lnTo>
                  <a:pt x="97790" y="254000"/>
                </a:lnTo>
                <a:lnTo>
                  <a:pt x="762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887730" y="5270500"/>
            <a:ext cx="3608071" cy="825501"/>
            <a:chOff x="887730" y="5270500"/>
            <a:chExt cx="3608071" cy="825501"/>
          </a:xfrm>
        </p:grpSpPr>
        <p:sp>
          <p:nvSpPr>
            <p:cNvPr id="34" name="Freeform 33"/>
            <p:cNvSpPr/>
            <p:nvPr/>
          </p:nvSpPr>
          <p:spPr>
            <a:xfrm>
              <a:off x="887730" y="5270500"/>
              <a:ext cx="153671" cy="381001"/>
            </a:xfrm>
            <a:custGeom>
              <a:avLst/>
              <a:gdLst/>
              <a:ahLst/>
              <a:cxnLst/>
              <a:rect l="0" t="0" r="0" b="0"/>
              <a:pathLst>
                <a:path w="153671" h="381001">
                  <a:moveTo>
                    <a:pt x="153670" y="0"/>
                  </a:moveTo>
                  <a:lnTo>
                    <a:pt x="139700" y="20320"/>
                  </a:lnTo>
                  <a:lnTo>
                    <a:pt x="121920" y="45720"/>
                  </a:lnTo>
                  <a:lnTo>
                    <a:pt x="101600" y="73659"/>
                  </a:lnTo>
                  <a:lnTo>
                    <a:pt x="82550" y="100329"/>
                  </a:lnTo>
                  <a:lnTo>
                    <a:pt x="73659" y="111759"/>
                  </a:lnTo>
                  <a:lnTo>
                    <a:pt x="64770" y="123190"/>
                  </a:lnTo>
                  <a:lnTo>
                    <a:pt x="57150" y="132079"/>
                  </a:lnTo>
                  <a:lnTo>
                    <a:pt x="48259" y="143509"/>
                  </a:lnTo>
                  <a:lnTo>
                    <a:pt x="39370" y="154940"/>
                  </a:lnTo>
                  <a:lnTo>
                    <a:pt x="30480" y="166370"/>
                  </a:lnTo>
                  <a:lnTo>
                    <a:pt x="22859" y="177800"/>
                  </a:lnTo>
                  <a:lnTo>
                    <a:pt x="13970" y="187959"/>
                  </a:lnTo>
                  <a:lnTo>
                    <a:pt x="5080" y="196850"/>
                  </a:lnTo>
                  <a:lnTo>
                    <a:pt x="1270" y="207009"/>
                  </a:lnTo>
                  <a:lnTo>
                    <a:pt x="0" y="218440"/>
                  </a:lnTo>
                  <a:lnTo>
                    <a:pt x="0" y="231140"/>
                  </a:lnTo>
                  <a:lnTo>
                    <a:pt x="3809" y="241300"/>
                  </a:lnTo>
                  <a:lnTo>
                    <a:pt x="8889" y="251459"/>
                  </a:lnTo>
                  <a:lnTo>
                    <a:pt x="13970" y="260350"/>
                  </a:lnTo>
                  <a:lnTo>
                    <a:pt x="22859" y="269240"/>
                  </a:lnTo>
                  <a:lnTo>
                    <a:pt x="33020" y="278129"/>
                  </a:lnTo>
                  <a:lnTo>
                    <a:pt x="43180" y="287020"/>
                  </a:lnTo>
                  <a:lnTo>
                    <a:pt x="54609" y="297179"/>
                  </a:lnTo>
                  <a:lnTo>
                    <a:pt x="78739" y="320040"/>
                  </a:lnTo>
                  <a:lnTo>
                    <a:pt x="92709" y="331470"/>
                  </a:lnTo>
                  <a:lnTo>
                    <a:pt x="106680" y="344170"/>
                  </a:lnTo>
                  <a:lnTo>
                    <a:pt x="153670" y="381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244600" y="53340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0" y="0"/>
                  </a:moveTo>
                  <a:lnTo>
                    <a:pt x="0" y="26670"/>
                  </a:lnTo>
                  <a:lnTo>
                    <a:pt x="1269" y="41909"/>
                  </a:lnTo>
                  <a:lnTo>
                    <a:pt x="3810" y="58420"/>
                  </a:lnTo>
                  <a:lnTo>
                    <a:pt x="6350" y="77470"/>
                  </a:lnTo>
                  <a:lnTo>
                    <a:pt x="8889" y="95250"/>
                  </a:lnTo>
                  <a:lnTo>
                    <a:pt x="10160" y="113029"/>
                  </a:lnTo>
                  <a:lnTo>
                    <a:pt x="11430" y="130809"/>
                  </a:lnTo>
                  <a:lnTo>
                    <a:pt x="12700" y="14605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38300" y="5372100"/>
              <a:ext cx="1" cy="203201"/>
            </a:xfrm>
            <a:custGeom>
              <a:avLst/>
              <a:gdLst/>
              <a:ahLst/>
              <a:cxnLst/>
              <a:rect l="0" t="0" r="0" b="0"/>
              <a:pathLst>
                <a:path w="1" h="203201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955800" y="53086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0" y="0"/>
                  </a:moveTo>
                  <a:lnTo>
                    <a:pt x="0" y="125729"/>
                  </a:lnTo>
                  <a:lnTo>
                    <a:pt x="1270" y="144779"/>
                  </a:lnTo>
                  <a:lnTo>
                    <a:pt x="3810" y="162559"/>
                  </a:lnTo>
                  <a:lnTo>
                    <a:pt x="127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99970" y="5308600"/>
              <a:ext cx="24131" cy="254001"/>
            </a:xfrm>
            <a:custGeom>
              <a:avLst/>
              <a:gdLst/>
              <a:ahLst/>
              <a:cxnLst/>
              <a:rect l="0" t="0" r="0" b="0"/>
              <a:pathLst>
                <a:path w="24131" h="254001">
                  <a:moveTo>
                    <a:pt x="11430" y="0"/>
                  </a:moveTo>
                  <a:lnTo>
                    <a:pt x="5080" y="20320"/>
                  </a:lnTo>
                  <a:lnTo>
                    <a:pt x="2540" y="33020"/>
                  </a:lnTo>
                  <a:lnTo>
                    <a:pt x="1269" y="49529"/>
                  </a:lnTo>
                  <a:lnTo>
                    <a:pt x="0" y="66040"/>
                  </a:lnTo>
                  <a:lnTo>
                    <a:pt x="1269" y="83820"/>
                  </a:lnTo>
                  <a:lnTo>
                    <a:pt x="3809" y="101600"/>
                  </a:lnTo>
                  <a:lnTo>
                    <a:pt x="6350" y="118109"/>
                  </a:lnTo>
                  <a:lnTo>
                    <a:pt x="8890" y="133350"/>
                  </a:lnTo>
                  <a:lnTo>
                    <a:pt x="12700" y="148590"/>
                  </a:lnTo>
                  <a:lnTo>
                    <a:pt x="16509" y="162559"/>
                  </a:lnTo>
                  <a:lnTo>
                    <a:pt x="19050" y="177800"/>
                  </a:lnTo>
                  <a:lnTo>
                    <a:pt x="20319" y="193040"/>
                  </a:lnTo>
                  <a:lnTo>
                    <a:pt x="2413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603500" y="53340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0" y="0"/>
                  </a:moveTo>
                  <a:lnTo>
                    <a:pt x="6350" y="34290"/>
                  </a:lnTo>
                  <a:lnTo>
                    <a:pt x="8889" y="50800"/>
                  </a:lnTo>
                  <a:lnTo>
                    <a:pt x="10160" y="68579"/>
                  </a:lnTo>
                  <a:lnTo>
                    <a:pt x="11429" y="106679"/>
                  </a:lnTo>
                  <a:lnTo>
                    <a:pt x="12700" y="160020"/>
                  </a:lnTo>
                  <a:lnTo>
                    <a:pt x="127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84500" y="5346700"/>
              <a:ext cx="50801" cy="241301"/>
            </a:xfrm>
            <a:custGeom>
              <a:avLst/>
              <a:gdLst/>
              <a:ahLst/>
              <a:cxnLst/>
              <a:rect l="0" t="0" r="0" b="0"/>
              <a:pathLst>
                <a:path w="50801" h="241301">
                  <a:moveTo>
                    <a:pt x="0" y="0"/>
                  </a:moveTo>
                  <a:lnTo>
                    <a:pt x="6350" y="26670"/>
                  </a:lnTo>
                  <a:lnTo>
                    <a:pt x="8889" y="41909"/>
                  </a:lnTo>
                  <a:lnTo>
                    <a:pt x="10160" y="58420"/>
                  </a:lnTo>
                  <a:lnTo>
                    <a:pt x="11429" y="77470"/>
                  </a:lnTo>
                  <a:lnTo>
                    <a:pt x="12700" y="95250"/>
                  </a:lnTo>
                  <a:lnTo>
                    <a:pt x="15239" y="113029"/>
                  </a:lnTo>
                  <a:lnTo>
                    <a:pt x="19050" y="130809"/>
                  </a:lnTo>
                  <a:lnTo>
                    <a:pt x="22860" y="146050"/>
                  </a:lnTo>
                  <a:lnTo>
                    <a:pt x="26670" y="161290"/>
                  </a:lnTo>
                  <a:lnTo>
                    <a:pt x="30479" y="175259"/>
                  </a:lnTo>
                  <a:lnTo>
                    <a:pt x="38100" y="201929"/>
                  </a:lnTo>
                  <a:lnTo>
                    <a:pt x="508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65500" y="5334000"/>
              <a:ext cx="25401" cy="241301"/>
            </a:xfrm>
            <a:custGeom>
              <a:avLst/>
              <a:gdLst/>
              <a:ahLst/>
              <a:cxnLst/>
              <a:rect l="0" t="0" r="0" b="0"/>
              <a:pathLst>
                <a:path w="25401" h="241301">
                  <a:moveTo>
                    <a:pt x="0" y="0"/>
                  </a:moveTo>
                  <a:lnTo>
                    <a:pt x="0" y="26670"/>
                  </a:lnTo>
                  <a:lnTo>
                    <a:pt x="1270" y="40640"/>
                  </a:lnTo>
                  <a:lnTo>
                    <a:pt x="3809" y="55879"/>
                  </a:lnTo>
                  <a:lnTo>
                    <a:pt x="6350" y="71120"/>
                  </a:lnTo>
                  <a:lnTo>
                    <a:pt x="8890" y="86359"/>
                  </a:lnTo>
                  <a:lnTo>
                    <a:pt x="10159" y="102870"/>
                  </a:lnTo>
                  <a:lnTo>
                    <a:pt x="11429" y="119379"/>
                  </a:lnTo>
                  <a:lnTo>
                    <a:pt x="12700" y="134620"/>
                  </a:lnTo>
                  <a:lnTo>
                    <a:pt x="15240" y="148590"/>
                  </a:lnTo>
                  <a:lnTo>
                    <a:pt x="19050" y="162559"/>
                  </a:lnTo>
                  <a:lnTo>
                    <a:pt x="21590" y="177800"/>
                  </a:lnTo>
                  <a:lnTo>
                    <a:pt x="22859" y="193040"/>
                  </a:lnTo>
                  <a:lnTo>
                    <a:pt x="254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759200" y="5295900"/>
              <a:ext cx="38101" cy="279401"/>
            </a:xfrm>
            <a:custGeom>
              <a:avLst/>
              <a:gdLst/>
              <a:ahLst/>
              <a:cxnLst/>
              <a:rect l="0" t="0" r="0" b="0"/>
              <a:pathLst>
                <a:path w="38101" h="279401">
                  <a:moveTo>
                    <a:pt x="0" y="0"/>
                  </a:moveTo>
                  <a:lnTo>
                    <a:pt x="0" y="34290"/>
                  </a:lnTo>
                  <a:lnTo>
                    <a:pt x="1270" y="49529"/>
                  </a:lnTo>
                  <a:lnTo>
                    <a:pt x="3809" y="64770"/>
                  </a:lnTo>
                  <a:lnTo>
                    <a:pt x="6350" y="81279"/>
                  </a:lnTo>
                  <a:lnTo>
                    <a:pt x="8890" y="97790"/>
                  </a:lnTo>
                  <a:lnTo>
                    <a:pt x="10159" y="114300"/>
                  </a:lnTo>
                  <a:lnTo>
                    <a:pt x="11429" y="132079"/>
                  </a:lnTo>
                  <a:lnTo>
                    <a:pt x="12700" y="147320"/>
                  </a:lnTo>
                  <a:lnTo>
                    <a:pt x="15240" y="161290"/>
                  </a:lnTo>
                  <a:lnTo>
                    <a:pt x="19050" y="175259"/>
                  </a:lnTo>
                  <a:lnTo>
                    <a:pt x="21590" y="191770"/>
                  </a:lnTo>
                  <a:lnTo>
                    <a:pt x="22859" y="209550"/>
                  </a:lnTo>
                  <a:lnTo>
                    <a:pt x="381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038600" y="5346700"/>
              <a:ext cx="25401" cy="279401"/>
            </a:xfrm>
            <a:custGeom>
              <a:avLst/>
              <a:gdLst/>
              <a:ahLst/>
              <a:cxnLst/>
              <a:rect l="0" t="0" r="0" b="0"/>
              <a:pathLst>
                <a:path w="25401" h="279401">
                  <a:moveTo>
                    <a:pt x="0" y="0"/>
                  </a:moveTo>
                  <a:lnTo>
                    <a:pt x="0" y="119379"/>
                  </a:lnTo>
                  <a:lnTo>
                    <a:pt x="1270" y="135890"/>
                  </a:lnTo>
                  <a:lnTo>
                    <a:pt x="3809" y="152400"/>
                  </a:lnTo>
                  <a:lnTo>
                    <a:pt x="6350" y="170179"/>
                  </a:lnTo>
                  <a:lnTo>
                    <a:pt x="10159" y="186690"/>
                  </a:lnTo>
                  <a:lnTo>
                    <a:pt x="13970" y="203200"/>
                  </a:lnTo>
                  <a:lnTo>
                    <a:pt x="254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57700" y="53721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0" y="34290"/>
                  </a:lnTo>
                  <a:lnTo>
                    <a:pt x="1270" y="49529"/>
                  </a:lnTo>
                  <a:lnTo>
                    <a:pt x="3809" y="64770"/>
                  </a:lnTo>
                  <a:lnTo>
                    <a:pt x="6350" y="81279"/>
                  </a:lnTo>
                  <a:lnTo>
                    <a:pt x="10159" y="97790"/>
                  </a:lnTo>
                  <a:lnTo>
                    <a:pt x="17779" y="132079"/>
                  </a:lnTo>
                  <a:lnTo>
                    <a:pt x="21590" y="147320"/>
                  </a:lnTo>
                  <a:lnTo>
                    <a:pt x="25400" y="161290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46200" y="58166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132079"/>
                  </a:lnTo>
                  <a:lnTo>
                    <a:pt x="1269" y="147320"/>
                  </a:lnTo>
                  <a:lnTo>
                    <a:pt x="3810" y="16129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968500" y="5829300"/>
              <a:ext cx="78740" cy="266701"/>
            </a:xfrm>
            <a:custGeom>
              <a:avLst/>
              <a:gdLst/>
              <a:ahLst/>
              <a:cxnLst/>
              <a:rect l="0" t="0" r="0" b="0"/>
              <a:pathLst>
                <a:path w="78740" h="266701">
                  <a:moveTo>
                    <a:pt x="0" y="0"/>
                  </a:moveTo>
                  <a:lnTo>
                    <a:pt x="20320" y="6350"/>
                  </a:lnTo>
                  <a:lnTo>
                    <a:pt x="27939" y="13970"/>
                  </a:lnTo>
                  <a:lnTo>
                    <a:pt x="34289" y="25400"/>
                  </a:lnTo>
                  <a:lnTo>
                    <a:pt x="39370" y="38100"/>
                  </a:lnTo>
                  <a:lnTo>
                    <a:pt x="41910" y="50800"/>
                  </a:lnTo>
                  <a:lnTo>
                    <a:pt x="41910" y="63500"/>
                  </a:lnTo>
                  <a:lnTo>
                    <a:pt x="40639" y="76200"/>
                  </a:lnTo>
                  <a:lnTo>
                    <a:pt x="36829" y="87629"/>
                  </a:lnTo>
                  <a:lnTo>
                    <a:pt x="31750" y="97790"/>
                  </a:lnTo>
                  <a:lnTo>
                    <a:pt x="25400" y="107950"/>
                  </a:lnTo>
                  <a:lnTo>
                    <a:pt x="25400" y="116840"/>
                  </a:lnTo>
                  <a:lnTo>
                    <a:pt x="29210" y="125729"/>
                  </a:lnTo>
                  <a:lnTo>
                    <a:pt x="36829" y="134620"/>
                  </a:lnTo>
                  <a:lnTo>
                    <a:pt x="44450" y="143509"/>
                  </a:lnTo>
                  <a:lnTo>
                    <a:pt x="52070" y="152400"/>
                  </a:lnTo>
                  <a:lnTo>
                    <a:pt x="59689" y="160020"/>
                  </a:lnTo>
                  <a:lnTo>
                    <a:pt x="67310" y="170179"/>
                  </a:lnTo>
                  <a:lnTo>
                    <a:pt x="72389" y="181609"/>
                  </a:lnTo>
                  <a:lnTo>
                    <a:pt x="78739" y="193040"/>
                  </a:lnTo>
                  <a:lnTo>
                    <a:pt x="78739" y="204470"/>
                  </a:lnTo>
                  <a:lnTo>
                    <a:pt x="76200" y="217170"/>
                  </a:lnTo>
                  <a:lnTo>
                    <a:pt x="72389" y="229870"/>
                  </a:lnTo>
                  <a:lnTo>
                    <a:pt x="64770" y="238759"/>
                  </a:lnTo>
                  <a:lnTo>
                    <a:pt x="55879" y="246379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585720" y="5791200"/>
              <a:ext cx="146051" cy="266701"/>
            </a:xfrm>
            <a:custGeom>
              <a:avLst/>
              <a:gdLst/>
              <a:ahLst/>
              <a:cxnLst/>
              <a:rect l="0" t="0" r="0" b="0"/>
              <a:pathLst>
                <a:path w="146051" h="266701">
                  <a:moveTo>
                    <a:pt x="17780" y="0"/>
                  </a:moveTo>
                  <a:lnTo>
                    <a:pt x="0" y="53340"/>
                  </a:lnTo>
                  <a:lnTo>
                    <a:pt x="1269" y="63500"/>
                  </a:lnTo>
                  <a:lnTo>
                    <a:pt x="7619" y="73659"/>
                  </a:lnTo>
                  <a:lnTo>
                    <a:pt x="15240" y="82550"/>
                  </a:lnTo>
                  <a:lnTo>
                    <a:pt x="24130" y="90170"/>
                  </a:lnTo>
                  <a:lnTo>
                    <a:pt x="34290" y="96520"/>
                  </a:lnTo>
                  <a:lnTo>
                    <a:pt x="45719" y="102870"/>
                  </a:lnTo>
                  <a:lnTo>
                    <a:pt x="58419" y="109220"/>
                  </a:lnTo>
                  <a:lnTo>
                    <a:pt x="69850" y="116840"/>
                  </a:lnTo>
                  <a:lnTo>
                    <a:pt x="82550" y="124459"/>
                  </a:lnTo>
                  <a:lnTo>
                    <a:pt x="92709" y="133350"/>
                  </a:lnTo>
                  <a:lnTo>
                    <a:pt x="102869" y="144779"/>
                  </a:lnTo>
                  <a:lnTo>
                    <a:pt x="113030" y="154940"/>
                  </a:lnTo>
                  <a:lnTo>
                    <a:pt x="121919" y="165100"/>
                  </a:lnTo>
                  <a:lnTo>
                    <a:pt x="139700" y="184150"/>
                  </a:lnTo>
                  <a:lnTo>
                    <a:pt x="144780" y="196850"/>
                  </a:lnTo>
                  <a:lnTo>
                    <a:pt x="146050" y="209550"/>
                  </a:lnTo>
                  <a:lnTo>
                    <a:pt x="146050" y="224790"/>
                  </a:lnTo>
                  <a:lnTo>
                    <a:pt x="140969" y="236220"/>
                  </a:lnTo>
                  <a:lnTo>
                    <a:pt x="133350" y="245109"/>
                  </a:lnTo>
                  <a:lnTo>
                    <a:pt x="6858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692400" y="5778500"/>
              <a:ext cx="50801" cy="12701"/>
            </a:xfrm>
            <a:custGeom>
              <a:avLst/>
              <a:gdLst/>
              <a:ahLst/>
              <a:cxnLst/>
              <a:rect l="0" t="0" r="0" b="0"/>
              <a:pathLst>
                <a:path w="50801" h="12701">
                  <a:moveTo>
                    <a:pt x="0" y="0"/>
                  </a:moveTo>
                  <a:lnTo>
                    <a:pt x="11429" y="3809"/>
                  </a:lnTo>
                  <a:lnTo>
                    <a:pt x="508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327400" y="5778500"/>
              <a:ext cx="132080" cy="254001"/>
            </a:xfrm>
            <a:custGeom>
              <a:avLst/>
              <a:gdLst/>
              <a:ahLst/>
              <a:cxnLst/>
              <a:rect l="0" t="0" r="0" b="0"/>
              <a:pathLst>
                <a:path w="132080" h="254001">
                  <a:moveTo>
                    <a:pt x="0" y="0"/>
                  </a:moveTo>
                  <a:lnTo>
                    <a:pt x="20320" y="6350"/>
                  </a:lnTo>
                  <a:lnTo>
                    <a:pt x="33020" y="10159"/>
                  </a:lnTo>
                  <a:lnTo>
                    <a:pt x="66040" y="17779"/>
                  </a:lnTo>
                  <a:lnTo>
                    <a:pt x="82550" y="21590"/>
                  </a:lnTo>
                  <a:lnTo>
                    <a:pt x="97790" y="25400"/>
                  </a:lnTo>
                  <a:lnTo>
                    <a:pt x="111759" y="30479"/>
                  </a:lnTo>
                  <a:lnTo>
                    <a:pt x="120650" y="38100"/>
                  </a:lnTo>
                  <a:lnTo>
                    <a:pt x="127000" y="49529"/>
                  </a:lnTo>
                  <a:lnTo>
                    <a:pt x="130809" y="62229"/>
                  </a:lnTo>
                  <a:lnTo>
                    <a:pt x="132079" y="76200"/>
                  </a:lnTo>
                  <a:lnTo>
                    <a:pt x="132079" y="88900"/>
                  </a:lnTo>
                  <a:lnTo>
                    <a:pt x="130809" y="101600"/>
                  </a:lnTo>
                  <a:lnTo>
                    <a:pt x="128270" y="114300"/>
                  </a:lnTo>
                  <a:lnTo>
                    <a:pt x="124459" y="127000"/>
                  </a:lnTo>
                  <a:lnTo>
                    <a:pt x="121920" y="139700"/>
                  </a:lnTo>
                  <a:lnTo>
                    <a:pt x="113029" y="165100"/>
                  </a:lnTo>
                  <a:lnTo>
                    <a:pt x="109220" y="177800"/>
                  </a:lnTo>
                  <a:lnTo>
                    <a:pt x="107950" y="190500"/>
                  </a:lnTo>
                  <a:lnTo>
                    <a:pt x="109220" y="203200"/>
                  </a:lnTo>
                  <a:lnTo>
                    <a:pt x="1270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378200" y="59436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60190" y="5787390"/>
              <a:ext cx="168911" cy="295911"/>
            </a:xfrm>
            <a:custGeom>
              <a:avLst/>
              <a:gdLst/>
              <a:ahLst/>
              <a:cxnLst/>
              <a:rect l="0" t="0" r="0" b="0"/>
              <a:pathLst>
                <a:path w="168911" h="295911">
                  <a:moveTo>
                    <a:pt x="54610" y="29210"/>
                  </a:moveTo>
                  <a:lnTo>
                    <a:pt x="68580" y="15239"/>
                  </a:lnTo>
                  <a:lnTo>
                    <a:pt x="67310" y="10160"/>
                  </a:lnTo>
                  <a:lnTo>
                    <a:pt x="63500" y="5080"/>
                  </a:lnTo>
                  <a:lnTo>
                    <a:pt x="55880" y="0"/>
                  </a:lnTo>
                  <a:lnTo>
                    <a:pt x="48260" y="0"/>
                  </a:lnTo>
                  <a:lnTo>
                    <a:pt x="40639" y="2539"/>
                  </a:lnTo>
                  <a:lnTo>
                    <a:pt x="33019" y="7619"/>
                  </a:lnTo>
                  <a:lnTo>
                    <a:pt x="25400" y="16510"/>
                  </a:lnTo>
                  <a:lnTo>
                    <a:pt x="20319" y="27939"/>
                  </a:lnTo>
                  <a:lnTo>
                    <a:pt x="13969" y="40639"/>
                  </a:lnTo>
                  <a:lnTo>
                    <a:pt x="5080" y="67310"/>
                  </a:lnTo>
                  <a:lnTo>
                    <a:pt x="0" y="80010"/>
                  </a:lnTo>
                  <a:lnTo>
                    <a:pt x="1269" y="90169"/>
                  </a:lnTo>
                  <a:lnTo>
                    <a:pt x="6350" y="97789"/>
                  </a:lnTo>
                  <a:lnTo>
                    <a:pt x="13969" y="104139"/>
                  </a:lnTo>
                  <a:lnTo>
                    <a:pt x="22860" y="107950"/>
                  </a:lnTo>
                  <a:lnTo>
                    <a:pt x="34289" y="107950"/>
                  </a:lnTo>
                  <a:lnTo>
                    <a:pt x="44450" y="107950"/>
                  </a:lnTo>
                  <a:lnTo>
                    <a:pt x="54610" y="104139"/>
                  </a:lnTo>
                  <a:lnTo>
                    <a:pt x="64769" y="99060"/>
                  </a:lnTo>
                  <a:lnTo>
                    <a:pt x="73660" y="92710"/>
                  </a:lnTo>
                  <a:lnTo>
                    <a:pt x="82550" y="92710"/>
                  </a:lnTo>
                  <a:lnTo>
                    <a:pt x="91439" y="96519"/>
                  </a:lnTo>
                  <a:lnTo>
                    <a:pt x="100330" y="104139"/>
                  </a:lnTo>
                  <a:lnTo>
                    <a:pt x="107950" y="114300"/>
                  </a:lnTo>
                  <a:lnTo>
                    <a:pt x="114300" y="127000"/>
                  </a:lnTo>
                  <a:lnTo>
                    <a:pt x="119380" y="140969"/>
                  </a:lnTo>
                  <a:lnTo>
                    <a:pt x="129539" y="167639"/>
                  </a:lnTo>
                  <a:lnTo>
                    <a:pt x="134619" y="180339"/>
                  </a:lnTo>
                  <a:lnTo>
                    <a:pt x="138430" y="196850"/>
                  </a:lnTo>
                  <a:lnTo>
                    <a:pt x="143510" y="214630"/>
                  </a:lnTo>
                  <a:lnTo>
                    <a:pt x="168910" y="2959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2242820" y="5355590"/>
            <a:ext cx="232410" cy="248920"/>
          </a:xfrm>
          <a:custGeom>
            <a:avLst/>
            <a:gdLst/>
            <a:ahLst/>
            <a:cxnLst/>
            <a:rect l="0" t="0" r="0" b="0"/>
            <a:pathLst>
              <a:path w="232410" h="248920">
                <a:moveTo>
                  <a:pt x="195580" y="16510"/>
                </a:moveTo>
                <a:lnTo>
                  <a:pt x="175259" y="10160"/>
                </a:lnTo>
                <a:lnTo>
                  <a:pt x="163830" y="7619"/>
                </a:lnTo>
                <a:lnTo>
                  <a:pt x="149859" y="6350"/>
                </a:lnTo>
                <a:lnTo>
                  <a:pt x="135890" y="5080"/>
                </a:lnTo>
                <a:lnTo>
                  <a:pt x="104140" y="5080"/>
                </a:lnTo>
                <a:lnTo>
                  <a:pt x="88900" y="3810"/>
                </a:lnTo>
                <a:lnTo>
                  <a:pt x="74930" y="6350"/>
                </a:lnTo>
                <a:lnTo>
                  <a:pt x="62230" y="11430"/>
                </a:lnTo>
                <a:lnTo>
                  <a:pt x="52069" y="17780"/>
                </a:lnTo>
                <a:lnTo>
                  <a:pt x="43180" y="25400"/>
                </a:lnTo>
                <a:lnTo>
                  <a:pt x="36830" y="35560"/>
                </a:lnTo>
                <a:lnTo>
                  <a:pt x="30480" y="45719"/>
                </a:lnTo>
                <a:lnTo>
                  <a:pt x="24130" y="57150"/>
                </a:lnTo>
                <a:lnTo>
                  <a:pt x="19050" y="68580"/>
                </a:lnTo>
                <a:lnTo>
                  <a:pt x="15240" y="81280"/>
                </a:lnTo>
                <a:lnTo>
                  <a:pt x="5080" y="105410"/>
                </a:lnTo>
                <a:lnTo>
                  <a:pt x="1269" y="118110"/>
                </a:lnTo>
                <a:lnTo>
                  <a:pt x="0" y="132080"/>
                </a:lnTo>
                <a:lnTo>
                  <a:pt x="0" y="147319"/>
                </a:lnTo>
                <a:lnTo>
                  <a:pt x="1269" y="162560"/>
                </a:lnTo>
                <a:lnTo>
                  <a:pt x="5080" y="176530"/>
                </a:lnTo>
                <a:lnTo>
                  <a:pt x="11430" y="187960"/>
                </a:lnTo>
                <a:lnTo>
                  <a:pt x="17780" y="198119"/>
                </a:lnTo>
                <a:lnTo>
                  <a:pt x="24130" y="208280"/>
                </a:lnTo>
                <a:lnTo>
                  <a:pt x="31750" y="218439"/>
                </a:lnTo>
                <a:lnTo>
                  <a:pt x="40640" y="227330"/>
                </a:lnTo>
                <a:lnTo>
                  <a:pt x="49530" y="234950"/>
                </a:lnTo>
                <a:lnTo>
                  <a:pt x="59690" y="241300"/>
                </a:lnTo>
                <a:lnTo>
                  <a:pt x="71119" y="246380"/>
                </a:lnTo>
                <a:lnTo>
                  <a:pt x="85090" y="248919"/>
                </a:lnTo>
                <a:lnTo>
                  <a:pt x="99059" y="248919"/>
                </a:lnTo>
                <a:lnTo>
                  <a:pt x="114300" y="247650"/>
                </a:lnTo>
                <a:lnTo>
                  <a:pt x="128269" y="243839"/>
                </a:lnTo>
                <a:lnTo>
                  <a:pt x="142240" y="238760"/>
                </a:lnTo>
                <a:lnTo>
                  <a:pt x="156209" y="232410"/>
                </a:lnTo>
                <a:lnTo>
                  <a:pt x="167640" y="224789"/>
                </a:lnTo>
                <a:lnTo>
                  <a:pt x="179069" y="218439"/>
                </a:lnTo>
                <a:lnTo>
                  <a:pt x="187959" y="209550"/>
                </a:lnTo>
                <a:lnTo>
                  <a:pt x="198119" y="200660"/>
                </a:lnTo>
                <a:lnTo>
                  <a:pt x="207009" y="190500"/>
                </a:lnTo>
                <a:lnTo>
                  <a:pt x="215900" y="179069"/>
                </a:lnTo>
                <a:lnTo>
                  <a:pt x="222250" y="165100"/>
                </a:lnTo>
                <a:lnTo>
                  <a:pt x="226059" y="151130"/>
                </a:lnTo>
                <a:lnTo>
                  <a:pt x="228600" y="135889"/>
                </a:lnTo>
                <a:lnTo>
                  <a:pt x="229869" y="120650"/>
                </a:lnTo>
                <a:lnTo>
                  <a:pt x="231140" y="104139"/>
                </a:lnTo>
                <a:lnTo>
                  <a:pt x="232409" y="87630"/>
                </a:lnTo>
                <a:lnTo>
                  <a:pt x="229869" y="72389"/>
                </a:lnTo>
                <a:lnTo>
                  <a:pt x="226059" y="58419"/>
                </a:lnTo>
                <a:lnTo>
                  <a:pt x="219709" y="44450"/>
                </a:lnTo>
                <a:lnTo>
                  <a:pt x="213359" y="31750"/>
                </a:lnTo>
                <a:lnTo>
                  <a:pt x="205740" y="21589"/>
                </a:lnTo>
                <a:lnTo>
                  <a:pt x="198119" y="11430"/>
                </a:lnTo>
                <a:lnTo>
                  <a:pt x="187959" y="5080"/>
                </a:lnTo>
                <a:lnTo>
                  <a:pt x="175259" y="0"/>
                </a:lnTo>
                <a:lnTo>
                  <a:pt x="132080" y="381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966469" y="5335270"/>
            <a:ext cx="1268732" cy="295910"/>
            <a:chOff x="966469" y="5335270"/>
            <a:chExt cx="1268732" cy="295910"/>
          </a:xfrm>
        </p:grpSpPr>
        <p:sp>
          <p:nvSpPr>
            <p:cNvPr id="54" name="Freeform 53"/>
            <p:cNvSpPr/>
            <p:nvPr/>
          </p:nvSpPr>
          <p:spPr>
            <a:xfrm>
              <a:off x="966469" y="5335270"/>
              <a:ext cx="1268732" cy="295910"/>
            </a:xfrm>
            <a:custGeom>
              <a:avLst/>
              <a:gdLst/>
              <a:ahLst/>
              <a:cxnLst/>
              <a:rect l="0" t="0" r="0" b="0"/>
              <a:pathLst>
                <a:path w="1268732" h="295910">
                  <a:moveTo>
                    <a:pt x="1268731" y="113030"/>
                  </a:moveTo>
                  <a:lnTo>
                    <a:pt x="1268731" y="86359"/>
                  </a:lnTo>
                  <a:lnTo>
                    <a:pt x="1267460" y="85089"/>
                  </a:lnTo>
                  <a:lnTo>
                    <a:pt x="1264920" y="91439"/>
                  </a:lnTo>
                  <a:lnTo>
                    <a:pt x="1262381" y="102870"/>
                  </a:lnTo>
                  <a:lnTo>
                    <a:pt x="1259841" y="119380"/>
                  </a:lnTo>
                  <a:lnTo>
                    <a:pt x="1258570" y="138430"/>
                  </a:lnTo>
                  <a:lnTo>
                    <a:pt x="1257301" y="180339"/>
                  </a:lnTo>
                  <a:lnTo>
                    <a:pt x="1256031" y="223520"/>
                  </a:lnTo>
                  <a:lnTo>
                    <a:pt x="1254760" y="231139"/>
                  </a:lnTo>
                  <a:lnTo>
                    <a:pt x="1252220" y="231139"/>
                  </a:lnTo>
                  <a:lnTo>
                    <a:pt x="1249681" y="226059"/>
                  </a:lnTo>
                  <a:lnTo>
                    <a:pt x="1247141" y="214630"/>
                  </a:lnTo>
                  <a:lnTo>
                    <a:pt x="1245870" y="200659"/>
                  </a:lnTo>
                  <a:lnTo>
                    <a:pt x="1244601" y="184150"/>
                  </a:lnTo>
                  <a:lnTo>
                    <a:pt x="1244601" y="151130"/>
                  </a:lnTo>
                  <a:lnTo>
                    <a:pt x="1243331" y="133350"/>
                  </a:lnTo>
                  <a:lnTo>
                    <a:pt x="1240791" y="119380"/>
                  </a:lnTo>
                  <a:lnTo>
                    <a:pt x="1235710" y="107950"/>
                  </a:lnTo>
                  <a:lnTo>
                    <a:pt x="1230631" y="96520"/>
                  </a:lnTo>
                  <a:lnTo>
                    <a:pt x="1224281" y="93980"/>
                  </a:lnTo>
                  <a:lnTo>
                    <a:pt x="1219201" y="96520"/>
                  </a:lnTo>
                  <a:lnTo>
                    <a:pt x="1215391" y="101600"/>
                  </a:lnTo>
                  <a:lnTo>
                    <a:pt x="1211581" y="113030"/>
                  </a:lnTo>
                  <a:lnTo>
                    <a:pt x="1209041" y="127000"/>
                  </a:lnTo>
                  <a:lnTo>
                    <a:pt x="1207770" y="143509"/>
                  </a:lnTo>
                  <a:lnTo>
                    <a:pt x="1205231" y="160020"/>
                  </a:lnTo>
                  <a:lnTo>
                    <a:pt x="1202691" y="176530"/>
                  </a:lnTo>
                  <a:lnTo>
                    <a:pt x="1198881" y="193039"/>
                  </a:lnTo>
                  <a:lnTo>
                    <a:pt x="1195070" y="209550"/>
                  </a:lnTo>
                  <a:lnTo>
                    <a:pt x="1191260" y="223520"/>
                  </a:lnTo>
                  <a:lnTo>
                    <a:pt x="1187451" y="237489"/>
                  </a:lnTo>
                  <a:lnTo>
                    <a:pt x="1182370" y="242570"/>
                  </a:lnTo>
                  <a:lnTo>
                    <a:pt x="1176020" y="241300"/>
                  </a:lnTo>
                  <a:lnTo>
                    <a:pt x="1168401" y="237489"/>
                  </a:lnTo>
                  <a:lnTo>
                    <a:pt x="1162051" y="226059"/>
                  </a:lnTo>
                  <a:lnTo>
                    <a:pt x="1156970" y="213359"/>
                  </a:lnTo>
                  <a:lnTo>
                    <a:pt x="1151891" y="196850"/>
                  </a:lnTo>
                  <a:lnTo>
                    <a:pt x="1143001" y="163830"/>
                  </a:lnTo>
                  <a:lnTo>
                    <a:pt x="1137920" y="146050"/>
                  </a:lnTo>
                  <a:lnTo>
                    <a:pt x="1131570" y="132080"/>
                  </a:lnTo>
                  <a:lnTo>
                    <a:pt x="1125220" y="120650"/>
                  </a:lnTo>
                  <a:lnTo>
                    <a:pt x="1117601" y="109220"/>
                  </a:lnTo>
                  <a:lnTo>
                    <a:pt x="1112520" y="107950"/>
                  </a:lnTo>
                  <a:lnTo>
                    <a:pt x="1106170" y="111759"/>
                  </a:lnTo>
                  <a:lnTo>
                    <a:pt x="1101091" y="120650"/>
                  </a:lnTo>
                  <a:lnTo>
                    <a:pt x="1096010" y="130809"/>
                  </a:lnTo>
                  <a:lnTo>
                    <a:pt x="1092201" y="142239"/>
                  </a:lnTo>
                  <a:lnTo>
                    <a:pt x="1087120" y="153670"/>
                  </a:lnTo>
                  <a:lnTo>
                    <a:pt x="1083310" y="166370"/>
                  </a:lnTo>
                  <a:lnTo>
                    <a:pt x="1078231" y="181609"/>
                  </a:lnTo>
                  <a:lnTo>
                    <a:pt x="1074420" y="196850"/>
                  </a:lnTo>
                  <a:lnTo>
                    <a:pt x="1068070" y="203200"/>
                  </a:lnTo>
                  <a:lnTo>
                    <a:pt x="1061720" y="201930"/>
                  </a:lnTo>
                  <a:lnTo>
                    <a:pt x="1054101" y="198120"/>
                  </a:lnTo>
                  <a:lnTo>
                    <a:pt x="1047751" y="187959"/>
                  </a:lnTo>
                  <a:lnTo>
                    <a:pt x="1042670" y="173989"/>
                  </a:lnTo>
                  <a:lnTo>
                    <a:pt x="1037591" y="158750"/>
                  </a:lnTo>
                  <a:lnTo>
                    <a:pt x="1033781" y="139700"/>
                  </a:lnTo>
                  <a:lnTo>
                    <a:pt x="1032510" y="121920"/>
                  </a:lnTo>
                  <a:lnTo>
                    <a:pt x="1029970" y="101600"/>
                  </a:lnTo>
                  <a:lnTo>
                    <a:pt x="1026160" y="85089"/>
                  </a:lnTo>
                  <a:lnTo>
                    <a:pt x="1021081" y="72389"/>
                  </a:lnTo>
                  <a:lnTo>
                    <a:pt x="1014731" y="60959"/>
                  </a:lnTo>
                  <a:lnTo>
                    <a:pt x="1009651" y="60959"/>
                  </a:lnTo>
                  <a:lnTo>
                    <a:pt x="1004570" y="69850"/>
                  </a:lnTo>
                  <a:lnTo>
                    <a:pt x="985520" y="124459"/>
                  </a:lnTo>
                  <a:lnTo>
                    <a:pt x="981710" y="139700"/>
                  </a:lnTo>
                  <a:lnTo>
                    <a:pt x="967741" y="185420"/>
                  </a:lnTo>
                  <a:lnTo>
                    <a:pt x="960120" y="213359"/>
                  </a:lnTo>
                  <a:lnTo>
                    <a:pt x="953770" y="217170"/>
                  </a:lnTo>
                  <a:lnTo>
                    <a:pt x="947420" y="217170"/>
                  </a:lnTo>
                  <a:lnTo>
                    <a:pt x="939801" y="212089"/>
                  </a:lnTo>
                  <a:lnTo>
                    <a:pt x="933451" y="203200"/>
                  </a:lnTo>
                  <a:lnTo>
                    <a:pt x="928370" y="191770"/>
                  </a:lnTo>
                  <a:lnTo>
                    <a:pt x="918210" y="165100"/>
                  </a:lnTo>
                  <a:lnTo>
                    <a:pt x="900431" y="113030"/>
                  </a:lnTo>
                  <a:lnTo>
                    <a:pt x="896620" y="100330"/>
                  </a:lnTo>
                  <a:lnTo>
                    <a:pt x="890270" y="96520"/>
                  </a:lnTo>
                  <a:lnTo>
                    <a:pt x="883920" y="97789"/>
                  </a:lnTo>
                  <a:lnTo>
                    <a:pt x="876301" y="102870"/>
                  </a:lnTo>
                  <a:lnTo>
                    <a:pt x="869951" y="111759"/>
                  </a:lnTo>
                  <a:lnTo>
                    <a:pt x="864870" y="123189"/>
                  </a:lnTo>
                  <a:lnTo>
                    <a:pt x="859791" y="137159"/>
                  </a:lnTo>
                  <a:lnTo>
                    <a:pt x="854710" y="152400"/>
                  </a:lnTo>
                  <a:lnTo>
                    <a:pt x="850901" y="170180"/>
                  </a:lnTo>
                  <a:lnTo>
                    <a:pt x="845820" y="189230"/>
                  </a:lnTo>
                  <a:lnTo>
                    <a:pt x="842010" y="207009"/>
                  </a:lnTo>
                  <a:lnTo>
                    <a:pt x="833120" y="236220"/>
                  </a:lnTo>
                  <a:lnTo>
                    <a:pt x="828041" y="238759"/>
                  </a:lnTo>
                  <a:lnTo>
                    <a:pt x="824231" y="233680"/>
                  </a:lnTo>
                  <a:lnTo>
                    <a:pt x="820420" y="223520"/>
                  </a:lnTo>
                  <a:lnTo>
                    <a:pt x="815341" y="210820"/>
                  </a:lnTo>
                  <a:lnTo>
                    <a:pt x="811531" y="196850"/>
                  </a:lnTo>
                  <a:lnTo>
                    <a:pt x="802641" y="165100"/>
                  </a:lnTo>
                  <a:lnTo>
                    <a:pt x="795020" y="133350"/>
                  </a:lnTo>
                  <a:lnTo>
                    <a:pt x="788670" y="124459"/>
                  </a:lnTo>
                  <a:lnTo>
                    <a:pt x="782320" y="121920"/>
                  </a:lnTo>
                  <a:lnTo>
                    <a:pt x="774701" y="123189"/>
                  </a:lnTo>
                  <a:lnTo>
                    <a:pt x="770891" y="129539"/>
                  </a:lnTo>
                  <a:lnTo>
                    <a:pt x="767081" y="139700"/>
                  </a:lnTo>
                  <a:lnTo>
                    <a:pt x="764541" y="152400"/>
                  </a:lnTo>
                  <a:lnTo>
                    <a:pt x="762001" y="166370"/>
                  </a:lnTo>
                  <a:lnTo>
                    <a:pt x="755651" y="196850"/>
                  </a:lnTo>
                  <a:lnTo>
                    <a:pt x="751841" y="201930"/>
                  </a:lnTo>
                  <a:lnTo>
                    <a:pt x="748031" y="201930"/>
                  </a:lnTo>
                  <a:lnTo>
                    <a:pt x="742951" y="198120"/>
                  </a:lnTo>
                  <a:lnTo>
                    <a:pt x="739141" y="186689"/>
                  </a:lnTo>
                  <a:lnTo>
                    <a:pt x="735331" y="170180"/>
                  </a:lnTo>
                  <a:lnTo>
                    <a:pt x="718820" y="90170"/>
                  </a:lnTo>
                  <a:lnTo>
                    <a:pt x="713741" y="81280"/>
                  </a:lnTo>
                  <a:lnTo>
                    <a:pt x="709931" y="78739"/>
                  </a:lnTo>
                  <a:lnTo>
                    <a:pt x="706120" y="82550"/>
                  </a:lnTo>
                  <a:lnTo>
                    <a:pt x="701041" y="91439"/>
                  </a:lnTo>
                  <a:lnTo>
                    <a:pt x="697231" y="104139"/>
                  </a:lnTo>
                  <a:lnTo>
                    <a:pt x="693420" y="119380"/>
                  </a:lnTo>
                  <a:lnTo>
                    <a:pt x="688341" y="137159"/>
                  </a:lnTo>
                  <a:lnTo>
                    <a:pt x="680720" y="175259"/>
                  </a:lnTo>
                  <a:lnTo>
                    <a:pt x="676910" y="194309"/>
                  </a:lnTo>
                  <a:lnTo>
                    <a:pt x="675641" y="212089"/>
                  </a:lnTo>
                  <a:lnTo>
                    <a:pt x="674370" y="229870"/>
                  </a:lnTo>
                  <a:lnTo>
                    <a:pt x="671831" y="236220"/>
                  </a:lnTo>
                  <a:lnTo>
                    <a:pt x="669291" y="234950"/>
                  </a:lnTo>
                  <a:lnTo>
                    <a:pt x="665481" y="228600"/>
                  </a:lnTo>
                  <a:lnTo>
                    <a:pt x="661670" y="219709"/>
                  </a:lnTo>
                  <a:lnTo>
                    <a:pt x="657861" y="209550"/>
                  </a:lnTo>
                  <a:lnTo>
                    <a:pt x="654050" y="198120"/>
                  </a:lnTo>
                  <a:lnTo>
                    <a:pt x="650241" y="184150"/>
                  </a:lnTo>
                  <a:lnTo>
                    <a:pt x="646431" y="167639"/>
                  </a:lnTo>
                  <a:lnTo>
                    <a:pt x="629920" y="96520"/>
                  </a:lnTo>
                  <a:lnTo>
                    <a:pt x="622300" y="87630"/>
                  </a:lnTo>
                  <a:lnTo>
                    <a:pt x="613411" y="85089"/>
                  </a:lnTo>
                  <a:lnTo>
                    <a:pt x="603250" y="86359"/>
                  </a:lnTo>
                  <a:lnTo>
                    <a:pt x="596900" y="93980"/>
                  </a:lnTo>
                  <a:lnTo>
                    <a:pt x="591820" y="105409"/>
                  </a:lnTo>
                  <a:lnTo>
                    <a:pt x="589281" y="120650"/>
                  </a:lnTo>
                  <a:lnTo>
                    <a:pt x="581661" y="152400"/>
                  </a:lnTo>
                  <a:lnTo>
                    <a:pt x="577850" y="168909"/>
                  </a:lnTo>
                  <a:lnTo>
                    <a:pt x="572770" y="175259"/>
                  </a:lnTo>
                  <a:lnTo>
                    <a:pt x="566420" y="176530"/>
                  </a:lnTo>
                  <a:lnTo>
                    <a:pt x="558800" y="171450"/>
                  </a:lnTo>
                  <a:lnTo>
                    <a:pt x="552450" y="165100"/>
                  </a:lnTo>
                  <a:lnTo>
                    <a:pt x="547370" y="156209"/>
                  </a:lnTo>
                  <a:lnTo>
                    <a:pt x="542291" y="146050"/>
                  </a:lnTo>
                  <a:lnTo>
                    <a:pt x="537211" y="134620"/>
                  </a:lnTo>
                  <a:lnTo>
                    <a:pt x="533400" y="123189"/>
                  </a:lnTo>
                  <a:lnTo>
                    <a:pt x="528320" y="111759"/>
                  </a:lnTo>
                  <a:lnTo>
                    <a:pt x="521970" y="109220"/>
                  </a:lnTo>
                  <a:lnTo>
                    <a:pt x="515620" y="113030"/>
                  </a:lnTo>
                  <a:lnTo>
                    <a:pt x="508000" y="121920"/>
                  </a:lnTo>
                  <a:lnTo>
                    <a:pt x="502920" y="134620"/>
                  </a:lnTo>
                  <a:lnTo>
                    <a:pt x="496570" y="149859"/>
                  </a:lnTo>
                  <a:lnTo>
                    <a:pt x="486411" y="184150"/>
                  </a:lnTo>
                  <a:lnTo>
                    <a:pt x="477520" y="218439"/>
                  </a:lnTo>
                  <a:lnTo>
                    <a:pt x="472441" y="224789"/>
                  </a:lnTo>
                  <a:lnTo>
                    <a:pt x="464820" y="222250"/>
                  </a:lnTo>
                  <a:lnTo>
                    <a:pt x="457200" y="215900"/>
                  </a:lnTo>
                  <a:lnTo>
                    <a:pt x="452120" y="203200"/>
                  </a:lnTo>
                  <a:lnTo>
                    <a:pt x="445770" y="185420"/>
                  </a:lnTo>
                  <a:lnTo>
                    <a:pt x="440691" y="165100"/>
                  </a:lnTo>
                  <a:lnTo>
                    <a:pt x="436881" y="144780"/>
                  </a:lnTo>
                  <a:lnTo>
                    <a:pt x="435611" y="124459"/>
                  </a:lnTo>
                  <a:lnTo>
                    <a:pt x="433070" y="104139"/>
                  </a:lnTo>
                  <a:lnTo>
                    <a:pt x="430531" y="85089"/>
                  </a:lnTo>
                  <a:lnTo>
                    <a:pt x="427991" y="69850"/>
                  </a:lnTo>
                  <a:lnTo>
                    <a:pt x="424181" y="54609"/>
                  </a:lnTo>
                  <a:lnTo>
                    <a:pt x="419100" y="48259"/>
                  </a:lnTo>
                  <a:lnTo>
                    <a:pt x="412750" y="48259"/>
                  </a:lnTo>
                  <a:lnTo>
                    <a:pt x="406400" y="53339"/>
                  </a:lnTo>
                  <a:lnTo>
                    <a:pt x="400050" y="60959"/>
                  </a:lnTo>
                  <a:lnTo>
                    <a:pt x="394970" y="69850"/>
                  </a:lnTo>
                  <a:lnTo>
                    <a:pt x="389891" y="80009"/>
                  </a:lnTo>
                  <a:lnTo>
                    <a:pt x="386081" y="93980"/>
                  </a:lnTo>
                  <a:lnTo>
                    <a:pt x="384811" y="110489"/>
                  </a:lnTo>
                  <a:lnTo>
                    <a:pt x="382270" y="128270"/>
                  </a:lnTo>
                  <a:lnTo>
                    <a:pt x="379731" y="144780"/>
                  </a:lnTo>
                  <a:lnTo>
                    <a:pt x="377191" y="158750"/>
                  </a:lnTo>
                  <a:lnTo>
                    <a:pt x="373381" y="173989"/>
                  </a:lnTo>
                  <a:lnTo>
                    <a:pt x="369570" y="186689"/>
                  </a:lnTo>
                  <a:lnTo>
                    <a:pt x="361950" y="213359"/>
                  </a:lnTo>
                  <a:lnTo>
                    <a:pt x="358141" y="215900"/>
                  </a:lnTo>
                  <a:lnTo>
                    <a:pt x="354331" y="209550"/>
                  </a:lnTo>
                  <a:lnTo>
                    <a:pt x="350520" y="198120"/>
                  </a:lnTo>
                  <a:lnTo>
                    <a:pt x="345441" y="182880"/>
                  </a:lnTo>
                  <a:lnTo>
                    <a:pt x="341631" y="163830"/>
                  </a:lnTo>
                  <a:lnTo>
                    <a:pt x="325120" y="78739"/>
                  </a:lnTo>
                  <a:lnTo>
                    <a:pt x="320041" y="60959"/>
                  </a:lnTo>
                  <a:lnTo>
                    <a:pt x="316231" y="44450"/>
                  </a:lnTo>
                  <a:lnTo>
                    <a:pt x="312420" y="29209"/>
                  </a:lnTo>
                  <a:lnTo>
                    <a:pt x="307341" y="24130"/>
                  </a:lnTo>
                  <a:lnTo>
                    <a:pt x="303531" y="26670"/>
                  </a:lnTo>
                  <a:lnTo>
                    <a:pt x="299720" y="34289"/>
                  </a:lnTo>
                  <a:lnTo>
                    <a:pt x="294641" y="46989"/>
                  </a:lnTo>
                  <a:lnTo>
                    <a:pt x="290831" y="62230"/>
                  </a:lnTo>
                  <a:lnTo>
                    <a:pt x="287020" y="78739"/>
                  </a:lnTo>
                  <a:lnTo>
                    <a:pt x="283211" y="99059"/>
                  </a:lnTo>
                  <a:lnTo>
                    <a:pt x="281941" y="120650"/>
                  </a:lnTo>
                  <a:lnTo>
                    <a:pt x="280670" y="143509"/>
                  </a:lnTo>
                  <a:lnTo>
                    <a:pt x="278131" y="162559"/>
                  </a:lnTo>
                  <a:lnTo>
                    <a:pt x="275591" y="180339"/>
                  </a:lnTo>
                  <a:lnTo>
                    <a:pt x="271781" y="195580"/>
                  </a:lnTo>
                  <a:lnTo>
                    <a:pt x="266700" y="199389"/>
                  </a:lnTo>
                  <a:lnTo>
                    <a:pt x="260350" y="194309"/>
                  </a:lnTo>
                  <a:lnTo>
                    <a:pt x="254000" y="184150"/>
                  </a:lnTo>
                  <a:lnTo>
                    <a:pt x="247650" y="172720"/>
                  </a:lnTo>
                  <a:lnTo>
                    <a:pt x="242570" y="161289"/>
                  </a:lnTo>
                  <a:lnTo>
                    <a:pt x="237491" y="149859"/>
                  </a:lnTo>
                  <a:lnTo>
                    <a:pt x="232411" y="133350"/>
                  </a:lnTo>
                  <a:lnTo>
                    <a:pt x="228600" y="114300"/>
                  </a:lnTo>
                  <a:lnTo>
                    <a:pt x="223520" y="92709"/>
                  </a:lnTo>
                  <a:lnTo>
                    <a:pt x="219711" y="73659"/>
                  </a:lnTo>
                  <a:lnTo>
                    <a:pt x="214631" y="57150"/>
                  </a:lnTo>
                  <a:lnTo>
                    <a:pt x="210820" y="41909"/>
                  </a:lnTo>
                  <a:lnTo>
                    <a:pt x="204470" y="35559"/>
                  </a:lnTo>
                  <a:lnTo>
                    <a:pt x="198120" y="36830"/>
                  </a:lnTo>
                  <a:lnTo>
                    <a:pt x="190500" y="40639"/>
                  </a:lnTo>
                  <a:lnTo>
                    <a:pt x="186691" y="52070"/>
                  </a:lnTo>
                  <a:lnTo>
                    <a:pt x="182881" y="68580"/>
                  </a:lnTo>
                  <a:lnTo>
                    <a:pt x="180341" y="87630"/>
                  </a:lnTo>
                  <a:lnTo>
                    <a:pt x="177800" y="105409"/>
                  </a:lnTo>
                  <a:lnTo>
                    <a:pt x="175261" y="123189"/>
                  </a:lnTo>
                  <a:lnTo>
                    <a:pt x="171450" y="140970"/>
                  </a:lnTo>
                  <a:lnTo>
                    <a:pt x="168911" y="161289"/>
                  </a:lnTo>
                  <a:lnTo>
                    <a:pt x="167641" y="182880"/>
                  </a:lnTo>
                  <a:lnTo>
                    <a:pt x="166370" y="207009"/>
                  </a:lnTo>
                  <a:lnTo>
                    <a:pt x="163831" y="226059"/>
                  </a:lnTo>
                  <a:lnTo>
                    <a:pt x="161291" y="243839"/>
                  </a:lnTo>
                  <a:lnTo>
                    <a:pt x="157481" y="259080"/>
                  </a:lnTo>
                  <a:lnTo>
                    <a:pt x="153670" y="264159"/>
                  </a:lnTo>
                  <a:lnTo>
                    <a:pt x="149861" y="261620"/>
                  </a:lnTo>
                  <a:lnTo>
                    <a:pt x="146050" y="254000"/>
                  </a:lnTo>
                  <a:lnTo>
                    <a:pt x="142241" y="245109"/>
                  </a:lnTo>
                  <a:lnTo>
                    <a:pt x="138431" y="234950"/>
                  </a:lnTo>
                  <a:lnTo>
                    <a:pt x="134620" y="223520"/>
                  </a:lnTo>
                  <a:lnTo>
                    <a:pt x="130811" y="210820"/>
                  </a:lnTo>
                  <a:lnTo>
                    <a:pt x="129541" y="196850"/>
                  </a:lnTo>
                  <a:lnTo>
                    <a:pt x="128270" y="181609"/>
                  </a:lnTo>
                  <a:lnTo>
                    <a:pt x="127000" y="161289"/>
                  </a:lnTo>
                  <a:lnTo>
                    <a:pt x="127000" y="113030"/>
                  </a:lnTo>
                  <a:lnTo>
                    <a:pt x="124461" y="91439"/>
                  </a:lnTo>
                  <a:lnTo>
                    <a:pt x="121920" y="73659"/>
                  </a:lnTo>
                  <a:lnTo>
                    <a:pt x="119381" y="57150"/>
                  </a:lnTo>
                  <a:lnTo>
                    <a:pt x="116841" y="40639"/>
                  </a:lnTo>
                  <a:lnTo>
                    <a:pt x="115570" y="24130"/>
                  </a:lnTo>
                  <a:lnTo>
                    <a:pt x="114300" y="6350"/>
                  </a:lnTo>
                  <a:lnTo>
                    <a:pt x="113031" y="0"/>
                  </a:lnTo>
                  <a:lnTo>
                    <a:pt x="110491" y="0"/>
                  </a:lnTo>
                  <a:lnTo>
                    <a:pt x="106681" y="3809"/>
                  </a:lnTo>
                  <a:lnTo>
                    <a:pt x="102870" y="15239"/>
                  </a:lnTo>
                  <a:lnTo>
                    <a:pt x="99061" y="30480"/>
                  </a:lnTo>
                  <a:lnTo>
                    <a:pt x="95250" y="49530"/>
                  </a:lnTo>
                  <a:lnTo>
                    <a:pt x="92711" y="67309"/>
                  </a:lnTo>
                  <a:lnTo>
                    <a:pt x="91441" y="86359"/>
                  </a:lnTo>
                  <a:lnTo>
                    <a:pt x="90170" y="102870"/>
                  </a:lnTo>
                  <a:lnTo>
                    <a:pt x="88900" y="120650"/>
                  </a:lnTo>
                  <a:lnTo>
                    <a:pt x="88900" y="154939"/>
                  </a:lnTo>
                  <a:lnTo>
                    <a:pt x="86361" y="176530"/>
                  </a:lnTo>
                  <a:lnTo>
                    <a:pt x="83820" y="200659"/>
                  </a:lnTo>
                  <a:lnTo>
                    <a:pt x="81281" y="226059"/>
                  </a:lnTo>
                  <a:lnTo>
                    <a:pt x="78741" y="248920"/>
                  </a:lnTo>
                  <a:lnTo>
                    <a:pt x="77470" y="270509"/>
                  </a:lnTo>
                  <a:lnTo>
                    <a:pt x="76200" y="289559"/>
                  </a:lnTo>
                  <a:lnTo>
                    <a:pt x="76200" y="295909"/>
                  </a:lnTo>
                  <a:lnTo>
                    <a:pt x="76200" y="292100"/>
                  </a:lnTo>
                  <a:lnTo>
                    <a:pt x="74931" y="283209"/>
                  </a:lnTo>
                  <a:lnTo>
                    <a:pt x="74931" y="196850"/>
                  </a:lnTo>
                  <a:lnTo>
                    <a:pt x="73661" y="180339"/>
                  </a:lnTo>
                  <a:lnTo>
                    <a:pt x="71120" y="163830"/>
                  </a:lnTo>
                  <a:lnTo>
                    <a:pt x="68581" y="146050"/>
                  </a:lnTo>
                  <a:lnTo>
                    <a:pt x="66041" y="127000"/>
                  </a:lnTo>
                  <a:lnTo>
                    <a:pt x="64770" y="105409"/>
                  </a:lnTo>
                  <a:lnTo>
                    <a:pt x="63500" y="82550"/>
                  </a:lnTo>
                  <a:lnTo>
                    <a:pt x="62231" y="63500"/>
                  </a:lnTo>
                  <a:lnTo>
                    <a:pt x="59691" y="45720"/>
                  </a:lnTo>
                  <a:lnTo>
                    <a:pt x="55881" y="30480"/>
                  </a:lnTo>
                  <a:lnTo>
                    <a:pt x="50800" y="25400"/>
                  </a:lnTo>
                  <a:lnTo>
                    <a:pt x="44450" y="27939"/>
                  </a:lnTo>
                  <a:lnTo>
                    <a:pt x="38100" y="35559"/>
                  </a:lnTo>
                  <a:lnTo>
                    <a:pt x="31750" y="49530"/>
                  </a:lnTo>
                  <a:lnTo>
                    <a:pt x="26670" y="69850"/>
                  </a:lnTo>
                  <a:lnTo>
                    <a:pt x="21591" y="92709"/>
                  </a:lnTo>
                  <a:lnTo>
                    <a:pt x="17781" y="116839"/>
                  </a:lnTo>
                  <a:lnTo>
                    <a:pt x="16511" y="140970"/>
                  </a:lnTo>
                  <a:lnTo>
                    <a:pt x="13970" y="165100"/>
                  </a:lnTo>
                  <a:lnTo>
                    <a:pt x="12700" y="208280"/>
                  </a:lnTo>
                  <a:lnTo>
                    <a:pt x="12700" y="227330"/>
                  </a:lnTo>
                  <a:lnTo>
                    <a:pt x="11431" y="233680"/>
                  </a:lnTo>
                  <a:lnTo>
                    <a:pt x="11431" y="233680"/>
                  </a:lnTo>
                  <a:lnTo>
                    <a:pt x="11431" y="227330"/>
                  </a:lnTo>
                  <a:lnTo>
                    <a:pt x="10161" y="218439"/>
                  </a:lnTo>
                  <a:lnTo>
                    <a:pt x="7620" y="208280"/>
                  </a:lnTo>
                  <a:lnTo>
                    <a:pt x="5081" y="198120"/>
                  </a:lnTo>
                  <a:lnTo>
                    <a:pt x="2541" y="185420"/>
                  </a:lnTo>
                  <a:lnTo>
                    <a:pt x="1270" y="171450"/>
                  </a:lnTo>
                  <a:lnTo>
                    <a:pt x="0" y="156209"/>
                  </a:lnTo>
                  <a:lnTo>
                    <a:pt x="1270" y="149859"/>
                  </a:lnTo>
                  <a:lnTo>
                    <a:pt x="3811" y="149859"/>
                  </a:lnTo>
                  <a:lnTo>
                    <a:pt x="6350" y="154939"/>
                  </a:lnTo>
                  <a:lnTo>
                    <a:pt x="10161" y="161289"/>
                  </a:lnTo>
                  <a:lnTo>
                    <a:pt x="16511" y="167639"/>
                  </a:lnTo>
                  <a:lnTo>
                    <a:pt x="36831" y="1892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016000" y="5524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1173838" y="2437206"/>
            <a:ext cx="3521515" cy="67501"/>
          </a:xfrm>
          <a:custGeom>
            <a:avLst/>
            <a:gdLst/>
            <a:ahLst/>
            <a:cxnLst/>
            <a:rect l="0" t="0" r="0" b="0"/>
            <a:pathLst>
              <a:path w="3521515" h="67501">
                <a:moveTo>
                  <a:pt x="0" y="29843"/>
                </a:moveTo>
                <a:lnTo>
                  <a:pt x="15842" y="35124"/>
                </a:lnTo>
                <a:lnTo>
                  <a:pt x="24930" y="36680"/>
                </a:lnTo>
                <a:lnTo>
                  <a:pt x="46818" y="38408"/>
                </a:lnTo>
                <a:lnTo>
                  <a:pt x="57740" y="39974"/>
                </a:lnTo>
                <a:lnTo>
                  <a:pt x="68336" y="42124"/>
                </a:lnTo>
                <a:lnTo>
                  <a:pt x="78717" y="44662"/>
                </a:lnTo>
                <a:lnTo>
                  <a:pt x="102041" y="44535"/>
                </a:lnTo>
                <a:lnTo>
                  <a:pt x="114450" y="42954"/>
                </a:lnTo>
                <a:lnTo>
                  <a:pt x="140028" y="41196"/>
                </a:lnTo>
                <a:lnTo>
                  <a:pt x="165028" y="39310"/>
                </a:lnTo>
                <a:lnTo>
                  <a:pt x="176337" y="37260"/>
                </a:lnTo>
                <a:lnTo>
                  <a:pt x="187192" y="34788"/>
                </a:lnTo>
                <a:lnTo>
                  <a:pt x="198851" y="33139"/>
                </a:lnTo>
                <a:lnTo>
                  <a:pt x="223594" y="31308"/>
                </a:lnTo>
                <a:lnTo>
                  <a:pt x="315096" y="31034"/>
                </a:lnTo>
                <a:lnTo>
                  <a:pt x="328332" y="32848"/>
                </a:lnTo>
                <a:lnTo>
                  <a:pt x="341577" y="35162"/>
                </a:lnTo>
                <a:lnTo>
                  <a:pt x="354829" y="36705"/>
                </a:lnTo>
                <a:lnTo>
                  <a:pt x="381342" y="38420"/>
                </a:lnTo>
                <a:lnTo>
                  <a:pt x="460915" y="39670"/>
                </a:lnTo>
                <a:lnTo>
                  <a:pt x="474178" y="40816"/>
                </a:lnTo>
                <a:lnTo>
                  <a:pt x="487441" y="42685"/>
                </a:lnTo>
                <a:lnTo>
                  <a:pt x="500705" y="45036"/>
                </a:lnTo>
                <a:lnTo>
                  <a:pt x="513969" y="46604"/>
                </a:lnTo>
                <a:lnTo>
                  <a:pt x="552654" y="47705"/>
                </a:lnTo>
                <a:lnTo>
                  <a:pt x="564076" y="46172"/>
                </a:lnTo>
                <a:lnTo>
                  <a:pt x="575006" y="44045"/>
                </a:lnTo>
                <a:lnTo>
                  <a:pt x="586714" y="42627"/>
                </a:lnTo>
                <a:lnTo>
                  <a:pt x="611513" y="41051"/>
                </a:lnTo>
                <a:lnTo>
                  <a:pt x="623210" y="39526"/>
                </a:lnTo>
                <a:lnTo>
                  <a:pt x="634325" y="37404"/>
                </a:lnTo>
                <a:lnTo>
                  <a:pt x="645050" y="34883"/>
                </a:lnTo>
                <a:lnTo>
                  <a:pt x="656621" y="33203"/>
                </a:lnTo>
                <a:lnTo>
                  <a:pt x="681269" y="31337"/>
                </a:lnTo>
                <a:lnTo>
                  <a:pt x="738848" y="31243"/>
                </a:lnTo>
                <a:lnTo>
                  <a:pt x="751207" y="32987"/>
                </a:lnTo>
                <a:lnTo>
                  <a:pt x="762763" y="35255"/>
                </a:lnTo>
                <a:lnTo>
                  <a:pt x="774888" y="36767"/>
                </a:lnTo>
                <a:lnTo>
                  <a:pt x="800150" y="38447"/>
                </a:lnTo>
                <a:lnTo>
                  <a:pt x="811971" y="40000"/>
                </a:lnTo>
                <a:lnTo>
                  <a:pt x="823168" y="42141"/>
                </a:lnTo>
                <a:lnTo>
                  <a:pt x="833948" y="44674"/>
                </a:lnTo>
                <a:lnTo>
                  <a:pt x="857716" y="44540"/>
                </a:lnTo>
                <a:lnTo>
                  <a:pt x="870244" y="42957"/>
                </a:lnTo>
                <a:lnTo>
                  <a:pt x="895954" y="41198"/>
                </a:lnTo>
                <a:lnTo>
                  <a:pt x="921013" y="39311"/>
                </a:lnTo>
                <a:lnTo>
                  <a:pt x="932338" y="37260"/>
                </a:lnTo>
                <a:lnTo>
                  <a:pt x="943203" y="34788"/>
                </a:lnTo>
                <a:lnTo>
                  <a:pt x="954868" y="33140"/>
                </a:lnTo>
                <a:lnTo>
                  <a:pt x="979619" y="31308"/>
                </a:lnTo>
                <a:lnTo>
                  <a:pt x="1084363" y="29900"/>
                </a:lnTo>
                <a:lnTo>
                  <a:pt x="1109754" y="30974"/>
                </a:lnTo>
                <a:lnTo>
                  <a:pt x="1121168" y="32808"/>
                </a:lnTo>
                <a:lnTo>
                  <a:pt x="1132093" y="35135"/>
                </a:lnTo>
                <a:lnTo>
                  <a:pt x="1142692" y="37793"/>
                </a:lnTo>
                <a:lnTo>
                  <a:pt x="1153074" y="40669"/>
                </a:lnTo>
                <a:lnTo>
                  <a:pt x="1173452" y="46813"/>
                </a:lnTo>
                <a:lnTo>
                  <a:pt x="1193562" y="53228"/>
                </a:lnTo>
                <a:lnTo>
                  <a:pt x="1216500" y="53869"/>
                </a:lnTo>
                <a:lnTo>
                  <a:pt x="1228807" y="52492"/>
                </a:lnTo>
                <a:lnTo>
                  <a:pt x="1267251" y="50555"/>
                </a:lnTo>
                <a:lnTo>
                  <a:pt x="1279220" y="49177"/>
                </a:lnTo>
                <a:lnTo>
                  <a:pt x="1290516" y="47154"/>
                </a:lnTo>
                <a:lnTo>
                  <a:pt x="1301362" y="44700"/>
                </a:lnTo>
                <a:lnTo>
                  <a:pt x="1313014" y="43063"/>
                </a:lnTo>
                <a:lnTo>
                  <a:pt x="1337751" y="41245"/>
                </a:lnTo>
                <a:lnTo>
                  <a:pt x="1349432" y="39655"/>
                </a:lnTo>
                <a:lnTo>
                  <a:pt x="1360535" y="37490"/>
                </a:lnTo>
                <a:lnTo>
                  <a:pt x="1371253" y="34941"/>
                </a:lnTo>
                <a:lnTo>
                  <a:pt x="1392004" y="35056"/>
                </a:lnTo>
                <a:lnTo>
                  <a:pt x="1402180" y="36635"/>
                </a:lnTo>
                <a:lnTo>
                  <a:pt x="1425277" y="38388"/>
                </a:lnTo>
                <a:lnTo>
                  <a:pt x="1449174" y="38062"/>
                </a:lnTo>
                <a:lnTo>
                  <a:pt x="1460189" y="36428"/>
                </a:lnTo>
                <a:lnTo>
                  <a:pt x="1470848" y="34233"/>
                </a:lnTo>
                <a:lnTo>
                  <a:pt x="1482376" y="32770"/>
                </a:lnTo>
                <a:lnTo>
                  <a:pt x="1519723" y="30710"/>
                </a:lnTo>
                <a:lnTo>
                  <a:pt x="1558790" y="31205"/>
                </a:lnTo>
                <a:lnTo>
                  <a:pt x="1571952" y="32962"/>
                </a:lnTo>
                <a:lnTo>
                  <a:pt x="1585148" y="35238"/>
                </a:lnTo>
                <a:lnTo>
                  <a:pt x="1598367" y="36756"/>
                </a:lnTo>
                <a:lnTo>
                  <a:pt x="1624844" y="38442"/>
                </a:lnTo>
                <a:lnTo>
                  <a:pt x="1676761" y="38419"/>
                </a:lnTo>
                <a:lnTo>
                  <a:pt x="1688180" y="36666"/>
                </a:lnTo>
                <a:lnTo>
                  <a:pt x="1699109" y="34391"/>
                </a:lnTo>
                <a:lnTo>
                  <a:pt x="1710816" y="32875"/>
                </a:lnTo>
                <a:lnTo>
                  <a:pt x="1735613" y="31191"/>
                </a:lnTo>
                <a:lnTo>
                  <a:pt x="1786452" y="31215"/>
                </a:lnTo>
                <a:lnTo>
                  <a:pt x="1797782" y="32968"/>
                </a:lnTo>
                <a:lnTo>
                  <a:pt x="1808652" y="35242"/>
                </a:lnTo>
                <a:lnTo>
                  <a:pt x="1820320" y="36759"/>
                </a:lnTo>
                <a:lnTo>
                  <a:pt x="1845073" y="38443"/>
                </a:lnTo>
                <a:lnTo>
                  <a:pt x="1856759" y="39998"/>
                </a:lnTo>
                <a:lnTo>
                  <a:pt x="1867865" y="42139"/>
                </a:lnTo>
                <a:lnTo>
                  <a:pt x="1878586" y="44673"/>
                </a:lnTo>
                <a:lnTo>
                  <a:pt x="1889048" y="47467"/>
                </a:lnTo>
                <a:lnTo>
                  <a:pt x="1909516" y="53519"/>
                </a:lnTo>
                <a:lnTo>
                  <a:pt x="1920721" y="55574"/>
                </a:lnTo>
                <a:lnTo>
                  <a:pt x="1932613" y="56945"/>
                </a:lnTo>
                <a:lnTo>
                  <a:pt x="1944962" y="57859"/>
                </a:lnTo>
                <a:lnTo>
                  <a:pt x="1956511" y="59573"/>
                </a:lnTo>
                <a:lnTo>
                  <a:pt x="1967526" y="61822"/>
                </a:lnTo>
                <a:lnTo>
                  <a:pt x="1978185" y="64426"/>
                </a:lnTo>
                <a:lnTo>
                  <a:pt x="1989712" y="66162"/>
                </a:lnTo>
                <a:lnTo>
                  <a:pt x="2025955" y="67500"/>
                </a:lnTo>
                <a:lnTo>
                  <a:pt x="2037033" y="66001"/>
                </a:lnTo>
                <a:lnTo>
                  <a:pt x="2047735" y="63896"/>
                </a:lnTo>
                <a:lnTo>
                  <a:pt x="2058185" y="61388"/>
                </a:lnTo>
                <a:lnTo>
                  <a:pt x="2068468" y="58610"/>
                </a:lnTo>
                <a:lnTo>
                  <a:pt x="2078639" y="55653"/>
                </a:lnTo>
                <a:lnTo>
                  <a:pt x="2088736" y="51471"/>
                </a:lnTo>
                <a:lnTo>
                  <a:pt x="2098783" y="46472"/>
                </a:lnTo>
                <a:lnTo>
                  <a:pt x="2108797" y="40929"/>
                </a:lnTo>
                <a:lnTo>
                  <a:pt x="2118789" y="36129"/>
                </a:lnTo>
                <a:lnTo>
                  <a:pt x="2128766" y="31823"/>
                </a:lnTo>
                <a:lnTo>
                  <a:pt x="2138733" y="27847"/>
                </a:lnTo>
                <a:lnTo>
                  <a:pt x="2149799" y="25196"/>
                </a:lnTo>
                <a:lnTo>
                  <a:pt x="2161598" y="23430"/>
                </a:lnTo>
                <a:lnTo>
                  <a:pt x="2186498" y="21466"/>
                </a:lnTo>
                <a:lnTo>
                  <a:pt x="2212302" y="20594"/>
                </a:lnTo>
                <a:lnTo>
                  <a:pt x="2224267" y="19256"/>
                </a:lnTo>
                <a:lnTo>
                  <a:pt x="2235560" y="17258"/>
                </a:lnTo>
                <a:lnTo>
                  <a:pt x="2246405" y="14821"/>
                </a:lnTo>
                <a:lnTo>
                  <a:pt x="2256951" y="12091"/>
                </a:lnTo>
                <a:lnTo>
                  <a:pt x="2267297" y="9166"/>
                </a:lnTo>
                <a:lnTo>
                  <a:pt x="2277510" y="6111"/>
                </a:lnTo>
                <a:lnTo>
                  <a:pt x="2288740" y="4074"/>
                </a:lnTo>
                <a:lnTo>
                  <a:pt x="2300649" y="2716"/>
                </a:lnTo>
                <a:lnTo>
                  <a:pt x="2338532" y="805"/>
                </a:lnTo>
                <a:lnTo>
                  <a:pt x="2443869" y="31"/>
                </a:lnTo>
                <a:lnTo>
                  <a:pt x="2788694" y="0"/>
                </a:lnTo>
                <a:lnTo>
                  <a:pt x="2800853" y="1105"/>
                </a:lnTo>
                <a:lnTo>
                  <a:pt x="2812274" y="2947"/>
                </a:lnTo>
                <a:lnTo>
                  <a:pt x="2823204" y="5281"/>
                </a:lnTo>
                <a:lnTo>
                  <a:pt x="2834913" y="6836"/>
                </a:lnTo>
                <a:lnTo>
                  <a:pt x="2859711" y="8565"/>
                </a:lnTo>
                <a:lnTo>
                  <a:pt x="2964492" y="9894"/>
                </a:lnTo>
                <a:lnTo>
                  <a:pt x="3102357" y="9947"/>
                </a:lnTo>
                <a:lnTo>
                  <a:pt x="3117176" y="11052"/>
                </a:lnTo>
                <a:lnTo>
                  <a:pt x="3131477" y="12895"/>
                </a:lnTo>
                <a:lnTo>
                  <a:pt x="3145432" y="15228"/>
                </a:lnTo>
                <a:lnTo>
                  <a:pt x="3159156" y="16784"/>
                </a:lnTo>
                <a:lnTo>
                  <a:pt x="3186196" y="18513"/>
                </a:lnTo>
                <a:lnTo>
                  <a:pt x="3226275" y="19486"/>
                </a:lnTo>
                <a:lnTo>
                  <a:pt x="3238474" y="20728"/>
                </a:lnTo>
                <a:lnTo>
                  <a:pt x="3249922" y="22661"/>
                </a:lnTo>
                <a:lnTo>
                  <a:pt x="3260871" y="25055"/>
                </a:lnTo>
                <a:lnTo>
                  <a:pt x="3272591" y="26651"/>
                </a:lnTo>
                <a:lnTo>
                  <a:pt x="3297403" y="28424"/>
                </a:lnTo>
                <a:lnTo>
                  <a:pt x="3387852" y="28655"/>
                </a:lnTo>
                <a:lnTo>
                  <a:pt x="3399247" y="26840"/>
                </a:lnTo>
                <a:lnTo>
                  <a:pt x="3410159" y="24525"/>
                </a:lnTo>
                <a:lnTo>
                  <a:pt x="3421855" y="22982"/>
                </a:lnTo>
                <a:lnTo>
                  <a:pt x="3446641" y="21267"/>
                </a:lnTo>
                <a:lnTo>
                  <a:pt x="3458335" y="19705"/>
                </a:lnTo>
                <a:lnTo>
                  <a:pt x="3469447" y="17558"/>
                </a:lnTo>
                <a:lnTo>
                  <a:pt x="3521514" y="99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865456" y="2327780"/>
            <a:ext cx="358122" cy="417808"/>
            <a:chOff x="865456" y="2327780"/>
            <a:chExt cx="358122" cy="417808"/>
          </a:xfrm>
        </p:grpSpPr>
        <p:sp>
          <p:nvSpPr>
            <p:cNvPr id="58" name="Freeform 57"/>
            <p:cNvSpPr/>
            <p:nvPr/>
          </p:nvSpPr>
          <p:spPr>
            <a:xfrm>
              <a:off x="905248" y="2486981"/>
              <a:ext cx="318330" cy="9912"/>
            </a:xfrm>
            <a:custGeom>
              <a:avLst/>
              <a:gdLst/>
              <a:ahLst/>
              <a:cxnLst/>
              <a:rect l="0" t="0" r="0" b="0"/>
              <a:pathLst>
                <a:path w="318330" h="9912">
                  <a:moveTo>
                    <a:pt x="318329" y="9911"/>
                  </a:moveTo>
                  <a:lnTo>
                    <a:pt x="297205" y="9911"/>
                  </a:lnTo>
                  <a:lnTo>
                    <a:pt x="287666" y="8806"/>
                  </a:lnTo>
                  <a:lnTo>
                    <a:pt x="277992" y="6964"/>
                  </a:lnTo>
                  <a:lnTo>
                    <a:pt x="268226" y="4631"/>
                  </a:lnTo>
                  <a:lnTo>
                    <a:pt x="257294" y="3075"/>
                  </a:lnTo>
                  <a:lnTo>
                    <a:pt x="245585" y="2038"/>
                  </a:lnTo>
                  <a:lnTo>
                    <a:pt x="233358" y="1347"/>
                  </a:lnTo>
                  <a:lnTo>
                    <a:pt x="205034" y="578"/>
                  </a:lnTo>
                  <a:lnTo>
                    <a:pt x="101184" y="0"/>
                  </a:lnTo>
                  <a:lnTo>
                    <a:pt x="87351" y="1093"/>
                  </a:lnTo>
                  <a:lnTo>
                    <a:pt x="74814" y="2927"/>
                  </a:lnTo>
                  <a:lnTo>
                    <a:pt x="63139" y="5255"/>
                  </a:lnTo>
                  <a:lnTo>
                    <a:pt x="50935" y="6807"/>
                  </a:lnTo>
                  <a:lnTo>
                    <a:pt x="38378" y="7842"/>
                  </a:lnTo>
                  <a:lnTo>
                    <a:pt x="0" y="9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75404" y="2327780"/>
              <a:ext cx="258644" cy="179061"/>
            </a:xfrm>
            <a:custGeom>
              <a:avLst/>
              <a:gdLst/>
              <a:ahLst/>
              <a:cxnLst/>
              <a:rect l="0" t="0" r="0" b="0"/>
              <a:pathLst>
                <a:path w="258644" h="179061">
                  <a:moveTo>
                    <a:pt x="0" y="179060"/>
                  </a:moveTo>
                  <a:lnTo>
                    <a:pt x="5281" y="163217"/>
                  </a:lnTo>
                  <a:lnTo>
                    <a:pt x="10153" y="156340"/>
                  </a:lnTo>
                  <a:lnTo>
                    <a:pt x="16716" y="149544"/>
                  </a:lnTo>
                  <a:lnTo>
                    <a:pt x="24408" y="142803"/>
                  </a:lnTo>
                  <a:lnTo>
                    <a:pt x="31746" y="136099"/>
                  </a:lnTo>
                  <a:lnTo>
                    <a:pt x="45795" y="122754"/>
                  </a:lnTo>
                  <a:lnTo>
                    <a:pt x="53742" y="116101"/>
                  </a:lnTo>
                  <a:lnTo>
                    <a:pt x="62355" y="109454"/>
                  </a:lnTo>
                  <a:lnTo>
                    <a:pt x="71414" y="102813"/>
                  </a:lnTo>
                  <a:lnTo>
                    <a:pt x="81874" y="96175"/>
                  </a:lnTo>
                  <a:lnTo>
                    <a:pt x="93268" y="89539"/>
                  </a:lnTo>
                  <a:lnTo>
                    <a:pt x="105286" y="82904"/>
                  </a:lnTo>
                  <a:lnTo>
                    <a:pt x="115508" y="76270"/>
                  </a:lnTo>
                  <a:lnTo>
                    <a:pt x="124534" y="69637"/>
                  </a:lnTo>
                  <a:lnTo>
                    <a:pt x="132762" y="63005"/>
                  </a:lnTo>
                  <a:lnTo>
                    <a:pt x="142668" y="56372"/>
                  </a:lnTo>
                  <a:lnTo>
                    <a:pt x="153693" y="49740"/>
                  </a:lnTo>
                  <a:lnTo>
                    <a:pt x="165465" y="43108"/>
                  </a:lnTo>
                  <a:lnTo>
                    <a:pt x="176629" y="37581"/>
                  </a:lnTo>
                  <a:lnTo>
                    <a:pt x="187387" y="32791"/>
                  </a:lnTo>
                  <a:lnTo>
                    <a:pt x="197875" y="28493"/>
                  </a:lnTo>
                  <a:lnTo>
                    <a:pt x="208183" y="24522"/>
                  </a:lnTo>
                  <a:lnTo>
                    <a:pt x="218371" y="20769"/>
                  </a:lnTo>
                  <a:lnTo>
                    <a:pt x="25864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65456" y="2526736"/>
              <a:ext cx="268592" cy="218852"/>
            </a:xfrm>
            <a:custGeom>
              <a:avLst/>
              <a:gdLst/>
              <a:ahLst/>
              <a:cxnLst/>
              <a:rect l="0" t="0" r="0" b="0"/>
              <a:pathLst>
                <a:path w="268592" h="218852">
                  <a:moveTo>
                    <a:pt x="0" y="0"/>
                  </a:moveTo>
                  <a:lnTo>
                    <a:pt x="10562" y="15842"/>
                  </a:lnTo>
                  <a:lnTo>
                    <a:pt x="15884" y="22720"/>
                  </a:lnTo>
                  <a:lnTo>
                    <a:pt x="21643" y="29516"/>
                  </a:lnTo>
                  <a:lnTo>
                    <a:pt x="27692" y="36257"/>
                  </a:lnTo>
                  <a:lnTo>
                    <a:pt x="40309" y="49642"/>
                  </a:lnTo>
                  <a:lnTo>
                    <a:pt x="66421" y="76247"/>
                  </a:lnTo>
                  <a:lnTo>
                    <a:pt x="74124" y="82885"/>
                  </a:lnTo>
                  <a:lnTo>
                    <a:pt x="82576" y="89521"/>
                  </a:lnTo>
                  <a:lnTo>
                    <a:pt x="91526" y="96156"/>
                  </a:lnTo>
                  <a:lnTo>
                    <a:pt x="110313" y="109423"/>
                  </a:lnTo>
                  <a:lnTo>
                    <a:pt x="179112" y="155848"/>
                  </a:lnTo>
                  <a:lnTo>
                    <a:pt x="189043" y="161375"/>
                  </a:lnTo>
                  <a:lnTo>
                    <a:pt x="198979" y="166165"/>
                  </a:lnTo>
                  <a:lnTo>
                    <a:pt x="208919" y="170463"/>
                  </a:lnTo>
                  <a:lnTo>
                    <a:pt x="217757" y="176645"/>
                  </a:lnTo>
                  <a:lnTo>
                    <a:pt x="225859" y="184082"/>
                  </a:lnTo>
                  <a:lnTo>
                    <a:pt x="268591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76501" y="2188511"/>
            <a:ext cx="258643" cy="576973"/>
            <a:chOff x="4476501" y="2188511"/>
            <a:chExt cx="258643" cy="576973"/>
          </a:xfrm>
        </p:grpSpPr>
        <p:sp>
          <p:nvSpPr>
            <p:cNvPr id="62" name="Freeform 61"/>
            <p:cNvSpPr/>
            <p:nvPr/>
          </p:nvSpPr>
          <p:spPr>
            <a:xfrm>
              <a:off x="4687347" y="2457101"/>
              <a:ext cx="35084" cy="308383"/>
            </a:xfrm>
            <a:custGeom>
              <a:avLst/>
              <a:gdLst/>
              <a:ahLst/>
              <a:cxnLst/>
              <a:rect l="0" t="0" r="0" b="0"/>
              <a:pathLst>
                <a:path w="35084" h="308383">
                  <a:moveTo>
                    <a:pt x="17953" y="0"/>
                  </a:moveTo>
                  <a:lnTo>
                    <a:pt x="28515" y="10562"/>
                  </a:lnTo>
                  <a:lnTo>
                    <a:pt x="31626" y="18095"/>
                  </a:lnTo>
                  <a:lnTo>
                    <a:pt x="33700" y="27538"/>
                  </a:lnTo>
                  <a:lnTo>
                    <a:pt x="35083" y="38254"/>
                  </a:lnTo>
                  <a:lnTo>
                    <a:pt x="34900" y="48715"/>
                  </a:lnTo>
                  <a:lnTo>
                    <a:pt x="33672" y="59004"/>
                  </a:lnTo>
                  <a:lnTo>
                    <a:pt x="23760" y="109905"/>
                  </a:lnTo>
                  <a:lnTo>
                    <a:pt x="20719" y="123009"/>
                  </a:lnTo>
                  <a:lnTo>
                    <a:pt x="17586" y="135061"/>
                  </a:lnTo>
                  <a:lnTo>
                    <a:pt x="11158" y="158400"/>
                  </a:lnTo>
                  <a:lnTo>
                    <a:pt x="4616" y="183510"/>
                  </a:lnTo>
                  <a:lnTo>
                    <a:pt x="2430" y="196396"/>
                  </a:lnTo>
                  <a:lnTo>
                    <a:pt x="973" y="209408"/>
                  </a:lnTo>
                  <a:lnTo>
                    <a:pt x="0" y="222503"/>
                  </a:lnTo>
                  <a:lnTo>
                    <a:pt x="458" y="234550"/>
                  </a:lnTo>
                  <a:lnTo>
                    <a:pt x="1869" y="245897"/>
                  </a:lnTo>
                  <a:lnTo>
                    <a:pt x="3914" y="256777"/>
                  </a:lnTo>
                  <a:lnTo>
                    <a:pt x="6383" y="267347"/>
                  </a:lnTo>
                  <a:lnTo>
                    <a:pt x="9134" y="277709"/>
                  </a:lnTo>
                  <a:lnTo>
                    <a:pt x="17953" y="3083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476501" y="2188511"/>
              <a:ext cx="258643" cy="298435"/>
            </a:xfrm>
            <a:custGeom>
              <a:avLst/>
              <a:gdLst/>
              <a:ahLst/>
              <a:cxnLst/>
              <a:rect l="0" t="0" r="0" b="0"/>
              <a:pathLst>
                <a:path w="258643" h="298435">
                  <a:moveTo>
                    <a:pt x="258642" y="298434"/>
                  </a:moveTo>
                  <a:lnTo>
                    <a:pt x="258642" y="277310"/>
                  </a:lnTo>
                  <a:lnTo>
                    <a:pt x="256431" y="268877"/>
                  </a:lnTo>
                  <a:lnTo>
                    <a:pt x="252747" y="261044"/>
                  </a:lnTo>
                  <a:lnTo>
                    <a:pt x="242759" y="245341"/>
                  </a:lnTo>
                  <a:lnTo>
                    <a:pt x="230950" y="227309"/>
                  </a:lnTo>
                  <a:lnTo>
                    <a:pt x="224707" y="218963"/>
                  </a:lnTo>
                  <a:lnTo>
                    <a:pt x="218333" y="211189"/>
                  </a:lnTo>
                  <a:lnTo>
                    <a:pt x="211874" y="203795"/>
                  </a:lnTo>
                  <a:lnTo>
                    <a:pt x="205357" y="195550"/>
                  </a:lnTo>
                  <a:lnTo>
                    <a:pt x="198802" y="186738"/>
                  </a:lnTo>
                  <a:lnTo>
                    <a:pt x="192221" y="177547"/>
                  </a:lnTo>
                  <a:lnTo>
                    <a:pt x="183413" y="168104"/>
                  </a:lnTo>
                  <a:lnTo>
                    <a:pt x="173120" y="158492"/>
                  </a:lnTo>
                  <a:lnTo>
                    <a:pt x="161836" y="148769"/>
                  </a:lnTo>
                  <a:lnTo>
                    <a:pt x="150998" y="138970"/>
                  </a:lnTo>
                  <a:lnTo>
                    <a:pt x="130113" y="119241"/>
                  </a:lnTo>
                  <a:lnTo>
                    <a:pt x="87560" y="77491"/>
                  </a:lnTo>
                  <a:lnTo>
                    <a:pt x="78269" y="68240"/>
                  </a:lnTo>
                  <a:lnTo>
                    <a:pt x="68759" y="59863"/>
                  </a:lnTo>
                  <a:lnTo>
                    <a:pt x="59103" y="52067"/>
                  </a:lnTo>
                  <a:lnTo>
                    <a:pt x="49350" y="44659"/>
                  </a:lnTo>
                  <a:lnTo>
                    <a:pt x="40637" y="36405"/>
                  </a:lnTo>
                  <a:lnTo>
                    <a:pt x="32617" y="2758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128860" y="2218355"/>
            <a:ext cx="785840" cy="954988"/>
            <a:chOff x="2128860" y="2218355"/>
            <a:chExt cx="785840" cy="954988"/>
          </a:xfrm>
        </p:grpSpPr>
        <p:sp>
          <p:nvSpPr>
            <p:cNvPr id="65" name="Freeform 64"/>
            <p:cNvSpPr/>
            <p:nvPr/>
          </p:nvSpPr>
          <p:spPr>
            <a:xfrm>
              <a:off x="2715744" y="2297937"/>
              <a:ext cx="19896" cy="467547"/>
            </a:xfrm>
            <a:custGeom>
              <a:avLst/>
              <a:gdLst/>
              <a:ahLst/>
              <a:cxnLst/>
              <a:rect l="0" t="0" r="0" b="0"/>
              <a:pathLst>
                <a:path w="19896" h="467547">
                  <a:moveTo>
                    <a:pt x="0" y="0"/>
                  </a:moveTo>
                  <a:lnTo>
                    <a:pt x="0" y="55384"/>
                  </a:lnTo>
                  <a:lnTo>
                    <a:pt x="1105" y="66766"/>
                  </a:lnTo>
                  <a:lnTo>
                    <a:pt x="2947" y="77670"/>
                  </a:lnTo>
                  <a:lnTo>
                    <a:pt x="5280" y="88255"/>
                  </a:lnTo>
                  <a:lnTo>
                    <a:pt x="6836" y="99733"/>
                  </a:lnTo>
                  <a:lnTo>
                    <a:pt x="7873" y="111806"/>
                  </a:lnTo>
                  <a:lnTo>
                    <a:pt x="8565" y="124276"/>
                  </a:lnTo>
                  <a:lnTo>
                    <a:pt x="9333" y="149922"/>
                  </a:lnTo>
                  <a:lnTo>
                    <a:pt x="9894" y="228861"/>
                  </a:lnTo>
                  <a:lnTo>
                    <a:pt x="9947" y="361437"/>
                  </a:lnTo>
                  <a:lnTo>
                    <a:pt x="11052" y="373595"/>
                  </a:lnTo>
                  <a:lnTo>
                    <a:pt x="12895" y="385016"/>
                  </a:lnTo>
                  <a:lnTo>
                    <a:pt x="15228" y="395947"/>
                  </a:lnTo>
                  <a:lnTo>
                    <a:pt x="16784" y="407655"/>
                  </a:lnTo>
                  <a:lnTo>
                    <a:pt x="17821" y="419881"/>
                  </a:lnTo>
                  <a:lnTo>
                    <a:pt x="19895" y="4675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437206" y="2924647"/>
              <a:ext cx="59687" cy="9949"/>
            </a:xfrm>
            <a:custGeom>
              <a:avLst/>
              <a:gdLst/>
              <a:ahLst/>
              <a:cxnLst/>
              <a:rect l="0" t="0" r="0" b="0"/>
              <a:pathLst>
                <a:path w="59687" h="9949">
                  <a:moveTo>
                    <a:pt x="0" y="9948"/>
                  </a:moveTo>
                  <a:lnTo>
                    <a:pt x="11790" y="7000"/>
                  </a:lnTo>
                  <a:lnTo>
                    <a:pt x="596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546631" y="2835117"/>
              <a:ext cx="19897" cy="208904"/>
            </a:xfrm>
            <a:custGeom>
              <a:avLst/>
              <a:gdLst/>
              <a:ahLst/>
              <a:cxnLst/>
              <a:rect l="0" t="0" r="0" b="0"/>
              <a:pathLst>
                <a:path w="19897" h="208904">
                  <a:moveTo>
                    <a:pt x="0" y="0"/>
                  </a:moveTo>
                  <a:lnTo>
                    <a:pt x="0" y="132842"/>
                  </a:lnTo>
                  <a:lnTo>
                    <a:pt x="1106" y="144932"/>
                  </a:lnTo>
                  <a:lnTo>
                    <a:pt x="2948" y="156308"/>
                  </a:lnTo>
                  <a:lnTo>
                    <a:pt x="19896" y="20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607064" y="2845065"/>
              <a:ext cx="178315" cy="228800"/>
            </a:xfrm>
            <a:custGeom>
              <a:avLst/>
              <a:gdLst/>
              <a:ahLst/>
              <a:cxnLst/>
              <a:rect l="0" t="0" r="0" b="0"/>
              <a:pathLst>
                <a:path w="178315" h="228800">
                  <a:moveTo>
                    <a:pt x="19150" y="0"/>
                  </a:moveTo>
                  <a:lnTo>
                    <a:pt x="29712" y="10562"/>
                  </a:lnTo>
                  <a:lnTo>
                    <a:pt x="35034" y="16989"/>
                  </a:lnTo>
                  <a:lnTo>
                    <a:pt x="40792" y="24590"/>
                  </a:lnTo>
                  <a:lnTo>
                    <a:pt x="46842" y="32973"/>
                  </a:lnTo>
                  <a:lnTo>
                    <a:pt x="50875" y="42983"/>
                  </a:lnTo>
                  <a:lnTo>
                    <a:pt x="53563" y="54077"/>
                  </a:lnTo>
                  <a:lnTo>
                    <a:pt x="55356" y="65895"/>
                  </a:lnTo>
                  <a:lnTo>
                    <a:pt x="54340" y="77089"/>
                  </a:lnTo>
                  <a:lnTo>
                    <a:pt x="51452" y="87868"/>
                  </a:lnTo>
                  <a:lnTo>
                    <a:pt x="47317" y="98369"/>
                  </a:lnTo>
                  <a:lnTo>
                    <a:pt x="39774" y="118881"/>
                  </a:lnTo>
                  <a:lnTo>
                    <a:pt x="36215" y="128993"/>
                  </a:lnTo>
                  <a:lnTo>
                    <a:pt x="31632" y="137945"/>
                  </a:lnTo>
                  <a:lnTo>
                    <a:pt x="26366" y="146123"/>
                  </a:lnTo>
                  <a:lnTo>
                    <a:pt x="20644" y="153786"/>
                  </a:lnTo>
                  <a:lnTo>
                    <a:pt x="14620" y="161105"/>
                  </a:lnTo>
                  <a:lnTo>
                    <a:pt x="8392" y="168196"/>
                  </a:lnTo>
                  <a:lnTo>
                    <a:pt x="2030" y="175133"/>
                  </a:lnTo>
                  <a:lnTo>
                    <a:pt x="0" y="181969"/>
                  </a:lnTo>
                  <a:lnTo>
                    <a:pt x="856" y="188736"/>
                  </a:lnTo>
                  <a:lnTo>
                    <a:pt x="3638" y="195459"/>
                  </a:lnTo>
                  <a:lnTo>
                    <a:pt x="9914" y="199940"/>
                  </a:lnTo>
                  <a:lnTo>
                    <a:pt x="18519" y="202928"/>
                  </a:lnTo>
                  <a:lnTo>
                    <a:pt x="28677" y="204920"/>
                  </a:lnTo>
                  <a:lnTo>
                    <a:pt x="39870" y="206248"/>
                  </a:lnTo>
                  <a:lnTo>
                    <a:pt x="51754" y="207133"/>
                  </a:lnTo>
                  <a:lnTo>
                    <a:pt x="64097" y="207723"/>
                  </a:lnTo>
                  <a:lnTo>
                    <a:pt x="75642" y="209222"/>
                  </a:lnTo>
                  <a:lnTo>
                    <a:pt x="86655" y="211326"/>
                  </a:lnTo>
                  <a:lnTo>
                    <a:pt x="97312" y="213835"/>
                  </a:lnTo>
                  <a:lnTo>
                    <a:pt x="108839" y="215507"/>
                  </a:lnTo>
                  <a:lnTo>
                    <a:pt x="120944" y="216621"/>
                  </a:lnTo>
                  <a:lnTo>
                    <a:pt x="178314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74144" y="2849043"/>
              <a:ext cx="113609" cy="116276"/>
            </a:xfrm>
            <a:custGeom>
              <a:avLst/>
              <a:gdLst/>
              <a:ahLst/>
              <a:cxnLst/>
              <a:rect l="0" t="0" r="0" b="0"/>
              <a:pathLst>
                <a:path w="113609" h="116276">
                  <a:moveTo>
                    <a:pt x="51025" y="85552"/>
                  </a:moveTo>
                  <a:lnTo>
                    <a:pt x="35182" y="74990"/>
                  </a:lnTo>
                  <a:lnTo>
                    <a:pt x="28305" y="69668"/>
                  </a:lnTo>
                  <a:lnTo>
                    <a:pt x="21509" y="63910"/>
                  </a:lnTo>
                  <a:lnTo>
                    <a:pt x="14768" y="57860"/>
                  </a:lnTo>
                  <a:lnTo>
                    <a:pt x="9169" y="50511"/>
                  </a:lnTo>
                  <a:lnTo>
                    <a:pt x="4331" y="42296"/>
                  </a:lnTo>
                  <a:lnTo>
                    <a:pt x="0" y="33503"/>
                  </a:lnTo>
                  <a:lnTo>
                    <a:pt x="429" y="25431"/>
                  </a:lnTo>
                  <a:lnTo>
                    <a:pt x="4031" y="17838"/>
                  </a:lnTo>
                  <a:lnTo>
                    <a:pt x="9748" y="10566"/>
                  </a:lnTo>
                  <a:lnTo>
                    <a:pt x="17980" y="5718"/>
                  </a:lnTo>
                  <a:lnTo>
                    <a:pt x="27890" y="2486"/>
                  </a:lnTo>
                  <a:lnTo>
                    <a:pt x="38918" y="331"/>
                  </a:lnTo>
                  <a:lnTo>
                    <a:pt x="49585" y="0"/>
                  </a:lnTo>
                  <a:lnTo>
                    <a:pt x="60013" y="885"/>
                  </a:lnTo>
                  <a:lnTo>
                    <a:pt x="70281" y="2580"/>
                  </a:lnTo>
                  <a:lnTo>
                    <a:pt x="79337" y="5920"/>
                  </a:lnTo>
                  <a:lnTo>
                    <a:pt x="87585" y="10358"/>
                  </a:lnTo>
                  <a:lnTo>
                    <a:pt x="95294" y="15527"/>
                  </a:lnTo>
                  <a:lnTo>
                    <a:pt x="101538" y="22289"/>
                  </a:lnTo>
                  <a:lnTo>
                    <a:pt x="106807" y="30113"/>
                  </a:lnTo>
                  <a:lnTo>
                    <a:pt x="111424" y="38645"/>
                  </a:lnTo>
                  <a:lnTo>
                    <a:pt x="113397" y="47648"/>
                  </a:lnTo>
                  <a:lnTo>
                    <a:pt x="113608" y="56967"/>
                  </a:lnTo>
                  <a:lnTo>
                    <a:pt x="112642" y="66495"/>
                  </a:lnTo>
                  <a:lnTo>
                    <a:pt x="109788" y="75058"/>
                  </a:lnTo>
                  <a:lnTo>
                    <a:pt x="105675" y="82977"/>
                  </a:lnTo>
                  <a:lnTo>
                    <a:pt x="100722" y="90467"/>
                  </a:lnTo>
                  <a:lnTo>
                    <a:pt x="95210" y="97671"/>
                  </a:lnTo>
                  <a:lnTo>
                    <a:pt x="89324" y="104685"/>
                  </a:lnTo>
                  <a:lnTo>
                    <a:pt x="83190" y="111571"/>
                  </a:lnTo>
                  <a:lnTo>
                    <a:pt x="75784" y="115056"/>
                  </a:lnTo>
                  <a:lnTo>
                    <a:pt x="67531" y="116275"/>
                  </a:lnTo>
                  <a:lnTo>
                    <a:pt x="58713" y="115981"/>
                  </a:lnTo>
                  <a:lnTo>
                    <a:pt x="50624" y="113575"/>
                  </a:lnTo>
                  <a:lnTo>
                    <a:pt x="43021" y="109761"/>
                  </a:lnTo>
                  <a:lnTo>
                    <a:pt x="21182" y="95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885266" y="2904751"/>
              <a:ext cx="29434" cy="268592"/>
            </a:xfrm>
            <a:custGeom>
              <a:avLst/>
              <a:gdLst/>
              <a:ahLst/>
              <a:cxnLst/>
              <a:rect l="0" t="0" r="0" b="0"/>
              <a:pathLst>
                <a:path w="29434" h="268592">
                  <a:moveTo>
                    <a:pt x="9538" y="0"/>
                  </a:moveTo>
                  <a:lnTo>
                    <a:pt x="4257" y="15843"/>
                  </a:lnTo>
                  <a:lnTo>
                    <a:pt x="2701" y="24931"/>
                  </a:lnTo>
                  <a:lnTo>
                    <a:pt x="1664" y="35411"/>
                  </a:lnTo>
                  <a:lnTo>
                    <a:pt x="973" y="46819"/>
                  </a:lnTo>
                  <a:lnTo>
                    <a:pt x="205" y="71285"/>
                  </a:lnTo>
                  <a:lnTo>
                    <a:pt x="0" y="83998"/>
                  </a:lnTo>
                  <a:lnTo>
                    <a:pt x="968" y="95790"/>
                  </a:lnTo>
                  <a:lnTo>
                    <a:pt x="2719" y="106968"/>
                  </a:lnTo>
                  <a:lnTo>
                    <a:pt x="4992" y="117735"/>
                  </a:lnTo>
                  <a:lnTo>
                    <a:pt x="7613" y="128229"/>
                  </a:lnTo>
                  <a:lnTo>
                    <a:pt x="10465" y="138541"/>
                  </a:lnTo>
                  <a:lnTo>
                    <a:pt x="16582" y="158841"/>
                  </a:lnTo>
                  <a:lnTo>
                    <a:pt x="22985" y="178917"/>
                  </a:lnTo>
                  <a:lnTo>
                    <a:pt x="25134" y="190018"/>
                  </a:lnTo>
                  <a:lnTo>
                    <a:pt x="26567" y="201839"/>
                  </a:lnTo>
                  <a:lnTo>
                    <a:pt x="29433" y="268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07831" y="2228302"/>
              <a:ext cx="37757" cy="159166"/>
            </a:xfrm>
            <a:custGeom>
              <a:avLst/>
              <a:gdLst/>
              <a:ahLst/>
              <a:cxnLst/>
              <a:rect l="0" t="0" r="0" b="0"/>
              <a:pathLst>
                <a:path w="37757" h="159166">
                  <a:moveTo>
                    <a:pt x="37756" y="159165"/>
                  </a:moveTo>
                  <a:lnTo>
                    <a:pt x="27194" y="148603"/>
                  </a:lnTo>
                  <a:lnTo>
                    <a:pt x="22978" y="141071"/>
                  </a:lnTo>
                  <a:lnTo>
                    <a:pt x="19061" y="131628"/>
                  </a:lnTo>
                  <a:lnTo>
                    <a:pt x="4834" y="89986"/>
                  </a:lnTo>
                  <a:lnTo>
                    <a:pt x="2544" y="78781"/>
                  </a:lnTo>
                  <a:lnTo>
                    <a:pt x="1018" y="66890"/>
                  </a:lnTo>
                  <a:lnTo>
                    <a:pt x="0" y="54541"/>
                  </a:lnTo>
                  <a:lnTo>
                    <a:pt x="1532" y="44098"/>
                  </a:lnTo>
                  <a:lnTo>
                    <a:pt x="4765" y="34925"/>
                  </a:lnTo>
                  <a:lnTo>
                    <a:pt x="178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128860" y="2218355"/>
              <a:ext cx="59652" cy="547129"/>
            </a:xfrm>
            <a:custGeom>
              <a:avLst/>
              <a:gdLst/>
              <a:ahLst/>
              <a:cxnLst/>
              <a:rect l="0" t="0" r="0" b="0"/>
              <a:pathLst>
                <a:path w="59652" h="547129">
                  <a:moveTo>
                    <a:pt x="9912" y="0"/>
                  </a:moveTo>
                  <a:lnTo>
                    <a:pt x="4632" y="15842"/>
                  </a:lnTo>
                  <a:lnTo>
                    <a:pt x="3076" y="24930"/>
                  </a:lnTo>
                  <a:lnTo>
                    <a:pt x="2039" y="35410"/>
                  </a:lnTo>
                  <a:lnTo>
                    <a:pt x="1347" y="46818"/>
                  </a:lnTo>
                  <a:lnTo>
                    <a:pt x="579" y="74231"/>
                  </a:lnTo>
                  <a:lnTo>
                    <a:pt x="0" y="194526"/>
                  </a:lnTo>
                  <a:lnTo>
                    <a:pt x="1094" y="209266"/>
                  </a:lnTo>
                  <a:lnTo>
                    <a:pt x="2928" y="222409"/>
                  </a:lnTo>
                  <a:lnTo>
                    <a:pt x="5256" y="234486"/>
                  </a:lnTo>
                  <a:lnTo>
                    <a:pt x="6808" y="249170"/>
                  </a:lnTo>
                  <a:lnTo>
                    <a:pt x="7843" y="265591"/>
                  </a:lnTo>
                  <a:lnTo>
                    <a:pt x="8533" y="283170"/>
                  </a:lnTo>
                  <a:lnTo>
                    <a:pt x="9299" y="320388"/>
                  </a:lnTo>
                  <a:lnTo>
                    <a:pt x="9504" y="339597"/>
                  </a:lnTo>
                  <a:lnTo>
                    <a:pt x="10745" y="355719"/>
                  </a:lnTo>
                  <a:lnTo>
                    <a:pt x="12678" y="369783"/>
                  </a:lnTo>
                  <a:lnTo>
                    <a:pt x="15072" y="382475"/>
                  </a:lnTo>
                  <a:lnTo>
                    <a:pt x="20680" y="408367"/>
                  </a:lnTo>
                  <a:lnTo>
                    <a:pt x="33286" y="461014"/>
                  </a:lnTo>
                  <a:lnTo>
                    <a:pt x="36548" y="473139"/>
                  </a:lnTo>
                  <a:lnTo>
                    <a:pt x="43120" y="495453"/>
                  </a:lnTo>
                  <a:lnTo>
                    <a:pt x="59651" y="5471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014673" y="2258146"/>
            <a:ext cx="865458" cy="805771"/>
            <a:chOff x="1014673" y="2258146"/>
            <a:chExt cx="865458" cy="805771"/>
          </a:xfrm>
        </p:grpSpPr>
        <p:sp>
          <p:nvSpPr>
            <p:cNvPr id="74" name="Freeform 73"/>
            <p:cNvSpPr/>
            <p:nvPr/>
          </p:nvSpPr>
          <p:spPr>
            <a:xfrm>
              <a:off x="1850696" y="2287989"/>
              <a:ext cx="29435" cy="447651"/>
            </a:xfrm>
            <a:custGeom>
              <a:avLst/>
              <a:gdLst/>
              <a:ahLst/>
              <a:cxnLst/>
              <a:rect l="0" t="0" r="0" b="0"/>
              <a:pathLst>
                <a:path w="29435" h="447651">
                  <a:moveTo>
                    <a:pt x="9539" y="0"/>
                  </a:moveTo>
                  <a:lnTo>
                    <a:pt x="9539" y="191853"/>
                  </a:lnTo>
                  <a:lnTo>
                    <a:pt x="8433" y="205274"/>
                  </a:lnTo>
                  <a:lnTo>
                    <a:pt x="6591" y="218642"/>
                  </a:lnTo>
                  <a:lnTo>
                    <a:pt x="4258" y="231976"/>
                  </a:lnTo>
                  <a:lnTo>
                    <a:pt x="2702" y="245286"/>
                  </a:lnTo>
                  <a:lnTo>
                    <a:pt x="1665" y="258580"/>
                  </a:lnTo>
                  <a:lnTo>
                    <a:pt x="973" y="271865"/>
                  </a:lnTo>
                  <a:lnTo>
                    <a:pt x="205" y="298415"/>
                  </a:lnTo>
                  <a:lnTo>
                    <a:pt x="0" y="311685"/>
                  </a:lnTo>
                  <a:lnTo>
                    <a:pt x="969" y="323848"/>
                  </a:lnTo>
                  <a:lnTo>
                    <a:pt x="2720" y="335272"/>
                  </a:lnTo>
                  <a:lnTo>
                    <a:pt x="4993" y="346204"/>
                  </a:lnTo>
                  <a:lnTo>
                    <a:pt x="10466" y="370140"/>
                  </a:lnTo>
                  <a:lnTo>
                    <a:pt x="13473" y="382713"/>
                  </a:lnTo>
                  <a:lnTo>
                    <a:pt x="16583" y="394411"/>
                  </a:lnTo>
                  <a:lnTo>
                    <a:pt x="19761" y="405526"/>
                  </a:lnTo>
                  <a:lnTo>
                    <a:pt x="29434" y="4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551867" y="2258146"/>
              <a:ext cx="29831" cy="517285"/>
            </a:xfrm>
            <a:custGeom>
              <a:avLst/>
              <a:gdLst/>
              <a:ahLst/>
              <a:cxnLst/>
              <a:rect l="0" t="0" r="0" b="0"/>
              <a:pathLst>
                <a:path w="29831" h="517285">
                  <a:moveTo>
                    <a:pt x="29830" y="0"/>
                  </a:moveTo>
                  <a:lnTo>
                    <a:pt x="24549" y="15843"/>
                  </a:lnTo>
                  <a:lnTo>
                    <a:pt x="22993" y="24931"/>
                  </a:lnTo>
                  <a:lnTo>
                    <a:pt x="21956" y="35410"/>
                  </a:lnTo>
                  <a:lnTo>
                    <a:pt x="21265" y="46818"/>
                  </a:lnTo>
                  <a:lnTo>
                    <a:pt x="20497" y="71284"/>
                  </a:lnTo>
                  <a:lnTo>
                    <a:pt x="20292" y="83998"/>
                  </a:lnTo>
                  <a:lnTo>
                    <a:pt x="19050" y="96895"/>
                  </a:lnTo>
                  <a:lnTo>
                    <a:pt x="17116" y="109914"/>
                  </a:lnTo>
                  <a:lnTo>
                    <a:pt x="14722" y="123015"/>
                  </a:lnTo>
                  <a:lnTo>
                    <a:pt x="12021" y="135065"/>
                  </a:lnTo>
                  <a:lnTo>
                    <a:pt x="9115" y="146414"/>
                  </a:lnTo>
                  <a:lnTo>
                    <a:pt x="6072" y="157296"/>
                  </a:lnTo>
                  <a:lnTo>
                    <a:pt x="4043" y="168972"/>
                  </a:lnTo>
                  <a:lnTo>
                    <a:pt x="2691" y="181177"/>
                  </a:lnTo>
                  <a:lnTo>
                    <a:pt x="1789" y="193735"/>
                  </a:lnTo>
                  <a:lnTo>
                    <a:pt x="1188" y="207633"/>
                  </a:lnTo>
                  <a:lnTo>
                    <a:pt x="520" y="237814"/>
                  </a:lnTo>
                  <a:lnTo>
                    <a:pt x="0" y="379428"/>
                  </a:lnTo>
                  <a:lnTo>
                    <a:pt x="1101" y="392221"/>
                  </a:lnTo>
                  <a:lnTo>
                    <a:pt x="2940" y="404065"/>
                  </a:lnTo>
                  <a:lnTo>
                    <a:pt x="5271" y="415278"/>
                  </a:lnTo>
                  <a:lnTo>
                    <a:pt x="6826" y="427174"/>
                  </a:lnTo>
                  <a:lnTo>
                    <a:pt x="7862" y="439526"/>
                  </a:lnTo>
                  <a:lnTo>
                    <a:pt x="8553" y="452181"/>
                  </a:lnTo>
                  <a:lnTo>
                    <a:pt x="10118" y="463935"/>
                  </a:lnTo>
                  <a:lnTo>
                    <a:pt x="19882" y="517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303159" y="2297937"/>
              <a:ext cx="39792" cy="467547"/>
            </a:xfrm>
            <a:custGeom>
              <a:avLst/>
              <a:gdLst/>
              <a:ahLst/>
              <a:cxnLst/>
              <a:rect l="0" t="0" r="0" b="0"/>
              <a:pathLst>
                <a:path w="39792" h="467547">
                  <a:moveTo>
                    <a:pt x="0" y="0"/>
                  </a:moveTo>
                  <a:lnTo>
                    <a:pt x="0" y="26405"/>
                  </a:lnTo>
                  <a:lnTo>
                    <a:pt x="1105" y="38604"/>
                  </a:lnTo>
                  <a:lnTo>
                    <a:pt x="2947" y="51158"/>
                  </a:lnTo>
                  <a:lnTo>
                    <a:pt x="5281" y="63949"/>
                  </a:lnTo>
                  <a:lnTo>
                    <a:pt x="5731" y="78002"/>
                  </a:lnTo>
                  <a:lnTo>
                    <a:pt x="4926" y="92898"/>
                  </a:lnTo>
                  <a:lnTo>
                    <a:pt x="3284" y="108355"/>
                  </a:lnTo>
                  <a:lnTo>
                    <a:pt x="3294" y="121975"/>
                  </a:lnTo>
                  <a:lnTo>
                    <a:pt x="4407" y="134372"/>
                  </a:lnTo>
                  <a:lnTo>
                    <a:pt x="6254" y="145952"/>
                  </a:lnTo>
                  <a:lnTo>
                    <a:pt x="7485" y="159199"/>
                  </a:lnTo>
                  <a:lnTo>
                    <a:pt x="8306" y="173556"/>
                  </a:lnTo>
                  <a:lnTo>
                    <a:pt x="8853" y="188655"/>
                  </a:lnTo>
                  <a:lnTo>
                    <a:pt x="10323" y="203141"/>
                  </a:lnTo>
                  <a:lnTo>
                    <a:pt x="12409" y="217220"/>
                  </a:lnTo>
                  <a:lnTo>
                    <a:pt x="14904" y="231028"/>
                  </a:lnTo>
                  <a:lnTo>
                    <a:pt x="16568" y="245759"/>
                  </a:lnTo>
                  <a:lnTo>
                    <a:pt x="17677" y="261106"/>
                  </a:lnTo>
                  <a:lnTo>
                    <a:pt x="18910" y="291791"/>
                  </a:lnTo>
                  <a:lnTo>
                    <a:pt x="19457" y="320167"/>
                  </a:lnTo>
                  <a:lnTo>
                    <a:pt x="20709" y="332818"/>
                  </a:lnTo>
                  <a:lnTo>
                    <a:pt x="22648" y="344568"/>
                  </a:lnTo>
                  <a:lnTo>
                    <a:pt x="25046" y="355717"/>
                  </a:lnTo>
                  <a:lnTo>
                    <a:pt x="26645" y="367571"/>
                  </a:lnTo>
                  <a:lnTo>
                    <a:pt x="27711" y="379895"/>
                  </a:lnTo>
                  <a:lnTo>
                    <a:pt x="28422" y="392532"/>
                  </a:lnTo>
                  <a:lnTo>
                    <a:pt x="30001" y="404273"/>
                  </a:lnTo>
                  <a:lnTo>
                    <a:pt x="32159" y="415416"/>
                  </a:lnTo>
                  <a:lnTo>
                    <a:pt x="39791" y="4675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014673" y="2924647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173838" y="2825169"/>
              <a:ext cx="1" cy="198957"/>
            </a:xfrm>
            <a:custGeom>
              <a:avLst/>
              <a:gdLst/>
              <a:ahLst/>
              <a:cxnLst/>
              <a:rect l="0" t="0" r="0" b="0"/>
              <a:pathLst>
                <a:path w="1" h="198957">
                  <a:moveTo>
                    <a:pt x="0" y="0"/>
                  </a:move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223577" y="2835117"/>
              <a:ext cx="82119" cy="208904"/>
            </a:xfrm>
            <a:custGeom>
              <a:avLst/>
              <a:gdLst/>
              <a:ahLst/>
              <a:cxnLst/>
              <a:rect l="0" t="0" r="0" b="0"/>
              <a:pathLst>
                <a:path w="82119" h="208904">
                  <a:moveTo>
                    <a:pt x="19895" y="0"/>
                  </a:moveTo>
                  <a:lnTo>
                    <a:pt x="61433" y="13846"/>
                  </a:lnTo>
                  <a:lnTo>
                    <a:pt x="68588" y="19178"/>
                  </a:lnTo>
                  <a:lnTo>
                    <a:pt x="74463" y="26049"/>
                  </a:lnTo>
                  <a:lnTo>
                    <a:pt x="79485" y="33946"/>
                  </a:lnTo>
                  <a:lnTo>
                    <a:pt x="81728" y="42526"/>
                  </a:lnTo>
                  <a:lnTo>
                    <a:pt x="82118" y="51562"/>
                  </a:lnTo>
                  <a:lnTo>
                    <a:pt x="81273" y="60902"/>
                  </a:lnTo>
                  <a:lnTo>
                    <a:pt x="78498" y="69340"/>
                  </a:lnTo>
                  <a:lnTo>
                    <a:pt x="74438" y="77175"/>
                  </a:lnTo>
                  <a:lnTo>
                    <a:pt x="69521" y="84609"/>
                  </a:lnTo>
                  <a:lnTo>
                    <a:pt x="64032" y="91776"/>
                  </a:lnTo>
                  <a:lnTo>
                    <a:pt x="58162" y="98765"/>
                  </a:lnTo>
                  <a:lnTo>
                    <a:pt x="52038" y="105634"/>
                  </a:lnTo>
                  <a:lnTo>
                    <a:pt x="51272" y="111319"/>
                  </a:lnTo>
                  <a:lnTo>
                    <a:pt x="54077" y="116215"/>
                  </a:lnTo>
                  <a:lnTo>
                    <a:pt x="59262" y="120583"/>
                  </a:lnTo>
                  <a:lnTo>
                    <a:pt x="63825" y="126812"/>
                  </a:lnTo>
                  <a:lnTo>
                    <a:pt x="67972" y="134280"/>
                  </a:lnTo>
                  <a:lnTo>
                    <a:pt x="71842" y="142575"/>
                  </a:lnTo>
                  <a:lnTo>
                    <a:pt x="72211" y="151421"/>
                  </a:lnTo>
                  <a:lnTo>
                    <a:pt x="70247" y="160634"/>
                  </a:lnTo>
                  <a:lnTo>
                    <a:pt x="66727" y="170092"/>
                  </a:lnTo>
                  <a:lnTo>
                    <a:pt x="62169" y="178608"/>
                  </a:lnTo>
                  <a:lnTo>
                    <a:pt x="56920" y="186496"/>
                  </a:lnTo>
                  <a:lnTo>
                    <a:pt x="51210" y="193965"/>
                  </a:lnTo>
                  <a:lnTo>
                    <a:pt x="44088" y="200050"/>
                  </a:lnTo>
                  <a:lnTo>
                    <a:pt x="36024" y="205212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342950" y="2835117"/>
              <a:ext cx="75982" cy="228800"/>
            </a:xfrm>
            <a:custGeom>
              <a:avLst/>
              <a:gdLst/>
              <a:ahLst/>
              <a:cxnLst/>
              <a:rect l="0" t="0" r="0" b="0"/>
              <a:pathLst>
                <a:path w="75982" h="228800">
                  <a:moveTo>
                    <a:pt x="19895" y="0"/>
                  </a:moveTo>
                  <a:lnTo>
                    <a:pt x="47587" y="27692"/>
                  </a:lnTo>
                  <a:lnTo>
                    <a:pt x="50515" y="36146"/>
                  </a:lnTo>
                  <a:lnTo>
                    <a:pt x="51362" y="46204"/>
                  </a:lnTo>
                  <a:lnTo>
                    <a:pt x="50821" y="57330"/>
                  </a:lnTo>
                  <a:lnTo>
                    <a:pt x="48249" y="66958"/>
                  </a:lnTo>
                  <a:lnTo>
                    <a:pt x="44325" y="75588"/>
                  </a:lnTo>
                  <a:lnTo>
                    <a:pt x="39498" y="83551"/>
                  </a:lnTo>
                  <a:lnTo>
                    <a:pt x="39595" y="89965"/>
                  </a:lnTo>
                  <a:lnTo>
                    <a:pt x="42977" y="95347"/>
                  </a:lnTo>
                  <a:lnTo>
                    <a:pt x="48547" y="100040"/>
                  </a:lnTo>
                  <a:lnTo>
                    <a:pt x="54471" y="105379"/>
                  </a:lnTo>
                  <a:lnTo>
                    <a:pt x="66948" y="117206"/>
                  </a:lnTo>
                  <a:lnTo>
                    <a:pt x="71159" y="125666"/>
                  </a:lnTo>
                  <a:lnTo>
                    <a:pt x="73967" y="135727"/>
                  </a:lnTo>
                  <a:lnTo>
                    <a:pt x="75839" y="146855"/>
                  </a:lnTo>
                  <a:lnTo>
                    <a:pt x="75981" y="157590"/>
                  </a:lnTo>
                  <a:lnTo>
                    <a:pt x="74971" y="168063"/>
                  </a:lnTo>
                  <a:lnTo>
                    <a:pt x="73192" y="178360"/>
                  </a:lnTo>
                  <a:lnTo>
                    <a:pt x="68690" y="187436"/>
                  </a:lnTo>
                  <a:lnTo>
                    <a:pt x="62373" y="195697"/>
                  </a:lnTo>
                  <a:lnTo>
                    <a:pt x="54846" y="203415"/>
                  </a:lnTo>
                  <a:lnTo>
                    <a:pt x="46512" y="209666"/>
                  </a:lnTo>
                  <a:lnTo>
                    <a:pt x="37640" y="214938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183289" y="2198459"/>
            <a:ext cx="726058" cy="586920"/>
            <a:chOff x="3183289" y="2198459"/>
            <a:chExt cx="726058" cy="586920"/>
          </a:xfrm>
        </p:grpSpPr>
        <p:sp>
          <p:nvSpPr>
            <p:cNvPr id="82" name="Freeform 81"/>
            <p:cNvSpPr/>
            <p:nvPr/>
          </p:nvSpPr>
          <p:spPr>
            <a:xfrm>
              <a:off x="3183289" y="2198459"/>
              <a:ext cx="59688" cy="586920"/>
            </a:xfrm>
            <a:custGeom>
              <a:avLst/>
              <a:gdLst/>
              <a:ahLst/>
              <a:cxnLst/>
              <a:rect l="0" t="0" r="0" b="0"/>
              <a:pathLst>
                <a:path w="59688" h="586920">
                  <a:moveTo>
                    <a:pt x="0" y="0"/>
                  </a:moveTo>
                  <a:lnTo>
                    <a:pt x="13846" y="41538"/>
                  </a:lnTo>
                  <a:lnTo>
                    <a:pt x="16968" y="53114"/>
                  </a:lnTo>
                  <a:lnTo>
                    <a:pt x="20155" y="66358"/>
                  </a:lnTo>
                  <a:lnTo>
                    <a:pt x="29920" y="108455"/>
                  </a:lnTo>
                  <a:lnTo>
                    <a:pt x="33211" y="122042"/>
                  </a:lnTo>
                  <a:lnTo>
                    <a:pt x="35404" y="135522"/>
                  </a:lnTo>
                  <a:lnTo>
                    <a:pt x="36867" y="148929"/>
                  </a:lnTo>
                  <a:lnTo>
                    <a:pt x="37842" y="162289"/>
                  </a:lnTo>
                  <a:lnTo>
                    <a:pt x="38492" y="177827"/>
                  </a:lnTo>
                  <a:lnTo>
                    <a:pt x="39214" y="212777"/>
                  </a:lnTo>
                  <a:lnTo>
                    <a:pt x="39621" y="264457"/>
                  </a:lnTo>
                  <a:lnTo>
                    <a:pt x="38572" y="279098"/>
                  </a:lnTo>
                  <a:lnTo>
                    <a:pt x="36768" y="292175"/>
                  </a:lnTo>
                  <a:lnTo>
                    <a:pt x="34460" y="304209"/>
                  </a:lnTo>
                  <a:lnTo>
                    <a:pt x="32921" y="317758"/>
                  </a:lnTo>
                  <a:lnTo>
                    <a:pt x="31895" y="332317"/>
                  </a:lnTo>
                  <a:lnTo>
                    <a:pt x="31211" y="347550"/>
                  </a:lnTo>
                  <a:lnTo>
                    <a:pt x="31861" y="363232"/>
                  </a:lnTo>
                  <a:lnTo>
                    <a:pt x="33399" y="379213"/>
                  </a:lnTo>
                  <a:lnTo>
                    <a:pt x="35530" y="395394"/>
                  </a:lnTo>
                  <a:lnTo>
                    <a:pt x="36950" y="410602"/>
                  </a:lnTo>
                  <a:lnTo>
                    <a:pt x="37898" y="425162"/>
                  </a:lnTo>
                  <a:lnTo>
                    <a:pt x="38529" y="439290"/>
                  </a:lnTo>
                  <a:lnTo>
                    <a:pt x="40055" y="453130"/>
                  </a:lnTo>
                  <a:lnTo>
                    <a:pt x="42178" y="466777"/>
                  </a:lnTo>
                  <a:lnTo>
                    <a:pt x="44699" y="480297"/>
                  </a:lnTo>
                  <a:lnTo>
                    <a:pt x="46379" y="493732"/>
                  </a:lnTo>
                  <a:lnTo>
                    <a:pt x="47499" y="507109"/>
                  </a:lnTo>
                  <a:lnTo>
                    <a:pt x="48246" y="520449"/>
                  </a:lnTo>
                  <a:lnTo>
                    <a:pt x="49849" y="532658"/>
                  </a:lnTo>
                  <a:lnTo>
                    <a:pt x="59687" y="5869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561305" y="2208407"/>
              <a:ext cx="49740" cy="576972"/>
            </a:xfrm>
            <a:custGeom>
              <a:avLst/>
              <a:gdLst/>
              <a:ahLst/>
              <a:cxnLst/>
              <a:rect l="0" t="0" r="0" b="0"/>
              <a:pathLst>
                <a:path w="49740" h="576972">
                  <a:moveTo>
                    <a:pt x="0" y="0"/>
                  </a:moveTo>
                  <a:lnTo>
                    <a:pt x="0" y="21123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7" y="61034"/>
                  </a:lnTo>
                  <a:lnTo>
                    <a:pt x="7874" y="72744"/>
                  </a:lnTo>
                  <a:lnTo>
                    <a:pt x="8565" y="84971"/>
                  </a:lnTo>
                  <a:lnTo>
                    <a:pt x="9334" y="113294"/>
                  </a:lnTo>
                  <a:lnTo>
                    <a:pt x="9945" y="339800"/>
                  </a:lnTo>
                  <a:lnTo>
                    <a:pt x="11051" y="358065"/>
                  </a:lnTo>
                  <a:lnTo>
                    <a:pt x="12894" y="375768"/>
                  </a:lnTo>
                  <a:lnTo>
                    <a:pt x="15228" y="393097"/>
                  </a:lnTo>
                  <a:lnTo>
                    <a:pt x="16784" y="409071"/>
                  </a:lnTo>
                  <a:lnTo>
                    <a:pt x="17821" y="424141"/>
                  </a:lnTo>
                  <a:lnTo>
                    <a:pt x="18513" y="438609"/>
                  </a:lnTo>
                  <a:lnTo>
                    <a:pt x="19281" y="466475"/>
                  </a:lnTo>
                  <a:lnTo>
                    <a:pt x="19774" y="520389"/>
                  </a:lnTo>
                  <a:lnTo>
                    <a:pt x="22025" y="531512"/>
                  </a:lnTo>
                  <a:lnTo>
                    <a:pt x="25737" y="541139"/>
                  </a:lnTo>
                  <a:lnTo>
                    <a:pt x="49739" y="5769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879634" y="2218355"/>
              <a:ext cx="29713" cy="427755"/>
            </a:xfrm>
            <a:custGeom>
              <a:avLst/>
              <a:gdLst/>
              <a:ahLst/>
              <a:cxnLst/>
              <a:rect l="0" t="0" r="0" b="0"/>
              <a:pathLst>
                <a:path w="29713" h="427755">
                  <a:moveTo>
                    <a:pt x="9948" y="0"/>
                  </a:moveTo>
                  <a:lnTo>
                    <a:pt x="15229" y="15842"/>
                  </a:lnTo>
                  <a:lnTo>
                    <a:pt x="16785" y="24930"/>
                  </a:lnTo>
                  <a:lnTo>
                    <a:pt x="17822" y="35410"/>
                  </a:lnTo>
                  <a:lnTo>
                    <a:pt x="18513" y="46818"/>
                  </a:lnTo>
                  <a:lnTo>
                    <a:pt x="20079" y="57739"/>
                  </a:lnTo>
                  <a:lnTo>
                    <a:pt x="22228" y="68336"/>
                  </a:lnTo>
                  <a:lnTo>
                    <a:pt x="24767" y="78716"/>
                  </a:lnTo>
                  <a:lnTo>
                    <a:pt x="26459" y="91163"/>
                  </a:lnTo>
                  <a:lnTo>
                    <a:pt x="27587" y="104988"/>
                  </a:lnTo>
                  <a:lnTo>
                    <a:pt x="28339" y="119731"/>
                  </a:lnTo>
                  <a:lnTo>
                    <a:pt x="29175" y="147901"/>
                  </a:lnTo>
                  <a:lnTo>
                    <a:pt x="29712" y="202011"/>
                  </a:lnTo>
                  <a:lnTo>
                    <a:pt x="28650" y="214256"/>
                  </a:lnTo>
                  <a:lnTo>
                    <a:pt x="26838" y="225736"/>
                  </a:lnTo>
                  <a:lnTo>
                    <a:pt x="24524" y="236704"/>
                  </a:lnTo>
                  <a:lnTo>
                    <a:pt x="22981" y="249543"/>
                  </a:lnTo>
                  <a:lnTo>
                    <a:pt x="21952" y="263629"/>
                  </a:lnTo>
                  <a:lnTo>
                    <a:pt x="21267" y="278546"/>
                  </a:lnTo>
                  <a:lnTo>
                    <a:pt x="19704" y="294018"/>
                  </a:lnTo>
                  <a:lnTo>
                    <a:pt x="17557" y="309858"/>
                  </a:lnTo>
                  <a:lnTo>
                    <a:pt x="15021" y="325946"/>
                  </a:lnTo>
                  <a:lnTo>
                    <a:pt x="12224" y="341092"/>
                  </a:lnTo>
                  <a:lnTo>
                    <a:pt x="9255" y="355610"/>
                  </a:lnTo>
                  <a:lnTo>
                    <a:pt x="0" y="4277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048746" y="2258146"/>
            <a:ext cx="595185" cy="855510"/>
            <a:chOff x="4048746" y="2258146"/>
            <a:chExt cx="595185" cy="855510"/>
          </a:xfrm>
        </p:grpSpPr>
        <p:sp>
          <p:nvSpPr>
            <p:cNvPr id="86" name="Freeform 85"/>
            <p:cNvSpPr/>
            <p:nvPr/>
          </p:nvSpPr>
          <p:spPr>
            <a:xfrm>
              <a:off x="4311612" y="2258146"/>
              <a:ext cx="15673" cy="467546"/>
            </a:xfrm>
            <a:custGeom>
              <a:avLst/>
              <a:gdLst/>
              <a:ahLst/>
              <a:cxnLst/>
              <a:rect l="0" t="0" r="0" b="0"/>
              <a:pathLst>
                <a:path w="15673" h="467546">
                  <a:moveTo>
                    <a:pt x="15672" y="0"/>
                  </a:moveTo>
                  <a:lnTo>
                    <a:pt x="10391" y="15843"/>
                  </a:lnTo>
                  <a:lnTo>
                    <a:pt x="9941" y="23825"/>
                  </a:lnTo>
                  <a:lnTo>
                    <a:pt x="10746" y="32463"/>
                  </a:lnTo>
                  <a:lnTo>
                    <a:pt x="12388" y="41538"/>
                  </a:lnTo>
                  <a:lnTo>
                    <a:pt x="13483" y="52008"/>
                  </a:lnTo>
                  <a:lnTo>
                    <a:pt x="14212" y="63410"/>
                  </a:lnTo>
                  <a:lnTo>
                    <a:pt x="14699" y="75433"/>
                  </a:lnTo>
                  <a:lnTo>
                    <a:pt x="13918" y="87869"/>
                  </a:lnTo>
                  <a:lnTo>
                    <a:pt x="12292" y="100581"/>
                  </a:lnTo>
                  <a:lnTo>
                    <a:pt x="10103" y="113477"/>
                  </a:lnTo>
                  <a:lnTo>
                    <a:pt x="8643" y="127601"/>
                  </a:lnTo>
                  <a:lnTo>
                    <a:pt x="7670" y="142543"/>
                  </a:lnTo>
                  <a:lnTo>
                    <a:pt x="7022" y="158031"/>
                  </a:lnTo>
                  <a:lnTo>
                    <a:pt x="6301" y="189978"/>
                  </a:lnTo>
                  <a:lnTo>
                    <a:pt x="5758" y="313687"/>
                  </a:lnTo>
                  <a:lnTo>
                    <a:pt x="4641" y="329603"/>
                  </a:lnTo>
                  <a:lnTo>
                    <a:pt x="2792" y="344635"/>
                  </a:lnTo>
                  <a:lnTo>
                    <a:pt x="453" y="359078"/>
                  </a:lnTo>
                  <a:lnTo>
                    <a:pt x="0" y="373128"/>
                  </a:lnTo>
                  <a:lnTo>
                    <a:pt x="803" y="386915"/>
                  </a:lnTo>
                  <a:lnTo>
                    <a:pt x="2443" y="400528"/>
                  </a:lnTo>
                  <a:lnTo>
                    <a:pt x="4642" y="412920"/>
                  </a:lnTo>
                  <a:lnTo>
                    <a:pt x="7214" y="424496"/>
                  </a:lnTo>
                  <a:lnTo>
                    <a:pt x="15672" y="4675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048746" y="2877674"/>
              <a:ext cx="109427" cy="17131"/>
            </a:xfrm>
            <a:custGeom>
              <a:avLst/>
              <a:gdLst/>
              <a:ahLst/>
              <a:cxnLst/>
              <a:rect l="0" t="0" r="0" b="0"/>
              <a:pathLst>
                <a:path w="109427" h="17131">
                  <a:moveTo>
                    <a:pt x="0" y="17130"/>
                  </a:moveTo>
                  <a:lnTo>
                    <a:pt x="10562" y="6568"/>
                  </a:lnTo>
                  <a:lnTo>
                    <a:pt x="18094" y="3457"/>
                  </a:lnTo>
                  <a:lnTo>
                    <a:pt x="27537" y="1382"/>
                  </a:lnTo>
                  <a:lnTo>
                    <a:pt x="38254" y="0"/>
                  </a:lnTo>
                  <a:lnTo>
                    <a:pt x="48714" y="183"/>
                  </a:lnTo>
                  <a:lnTo>
                    <a:pt x="109426" y="71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217859" y="2815221"/>
              <a:ext cx="9949" cy="189009"/>
            </a:xfrm>
            <a:custGeom>
              <a:avLst/>
              <a:gdLst/>
              <a:ahLst/>
              <a:cxnLst/>
              <a:rect l="0" t="0" r="0" b="0"/>
              <a:pathLst>
                <a:path w="9949" h="189009">
                  <a:moveTo>
                    <a:pt x="0" y="0"/>
                  </a:moveTo>
                  <a:lnTo>
                    <a:pt x="0" y="21124"/>
                  </a:lnTo>
                  <a:lnTo>
                    <a:pt x="1105" y="30663"/>
                  </a:lnTo>
                  <a:lnTo>
                    <a:pt x="2948" y="40338"/>
                  </a:lnTo>
                  <a:lnTo>
                    <a:pt x="5281" y="50103"/>
                  </a:lnTo>
                  <a:lnTo>
                    <a:pt x="6837" y="62140"/>
                  </a:lnTo>
                  <a:lnTo>
                    <a:pt x="7874" y="75692"/>
                  </a:lnTo>
                  <a:lnTo>
                    <a:pt x="8565" y="90253"/>
                  </a:lnTo>
                  <a:lnTo>
                    <a:pt x="7921" y="104381"/>
                  </a:lnTo>
                  <a:lnTo>
                    <a:pt x="6386" y="118221"/>
                  </a:lnTo>
                  <a:lnTo>
                    <a:pt x="4257" y="131869"/>
                  </a:lnTo>
                  <a:lnTo>
                    <a:pt x="3943" y="144284"/>
                  </a:lnTo>
                  <a:lnTo>
                    <a:pt x="4839" y="155876"/>
                  </a:lnTo>
                  <a:lnTo>
                    <a:pt x="9948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297441" y="2835117"/>
              <a:ext cx="169113" cy="201314"/>
            </a:xfrm>
            <a:custGeom>
              <a:avLst/>
              <a:gdLst/>
              <a:ahLst/>
              <a:cxnLst/>
              <a:rect l="0" t="0" r="0" b="0"/>
              <a:pathLst>
                <a:path w="169113" h="201314">
                  <a:moveTo>
                    <a:pt x="0" y="0"/>
                  </a:moveTo>
                  <a:lnTo>
                    <a:pt x="21124" y="0"/>
                  </a:lnTo>
                  <a:lnTo>
                    <a:pt x="31767" y="2211"/>
                  </a:lnTo>
                  <a:lnTo>
                    <a:pt x="43284" y="5895"/>
                  </a:lnTo>
                  <a:lnTo>
                    <a:pt x="55384" y="10562"/>
                  </a:lnTo>
                  <a:lnTo>
                    <a:pt x="67871" y="14779"/>
                  </a:lnTo>
                  <a:lnTo>
                    <a:pt x="80617" y="18695"/>
                  </a:lnTo>
                  <a:lnTo>
                    <a:pt x="93536" y="22411"/>
                  </a:lnTo>
                  <a:lnTo>
                    <a:pt x="104359" y="27099"/>
                  </a:lnTo>
                  <a:lnTo>
                    <a:pt x="113785" y="32435"/>
                  </a:lnTo>
                  <a:lnTo>
                    <a:pt x="122279" y="38203"/>
                  </a:lnTo>
                  <a:lnTo>
                    <a:pt x="126837" y="46470"/>
                  </a:lnTo>
                  <a:lnTo>
                    <a:pt x="128770" y="56402"/>
                  </a:lnTo>
                  <a:lnTo>
                    <a:pt x="128954" y="67445"/>
                  </a:lnTo>
                  <a:lnTo>
                    <a:pt x="126866" y="78122"/>
                  </a:lnTo>
                  <a:lnTo>
                    <a:pt x="123263" y="88557"/>
                  </a:lnTo>
                  <a:lnTo>
                    <a:pt x="118650" y="98829"/>
                  </a:lnTo>
                  <a:lnTo>
                    <a:pt x="113365" y="107888"/>
                  </a:lnTo>
                  <a:lnTo>
                    <a:pt x="107631" y="116138"/>
                  </a:lnTo>
                  <a:lnTo>
                    <a:pt x="101597" y="123848"/>
                  </a:lnTo>
                  <a:lnTo>
                    <a:pt x="95364" y="132304"/>
                  </a:lnTo>
                  <a:lnTo>
                    <a:pt x="82543" y="150543"/>
                  </a:lnTo>
                  <a:lnTo>
                    <a:pt x="77135" y="160048"/>
                  </a:lnTo>
                  <a:lnTo>
                    <a:pt x="72424" y="169702"/>
                  </a:lnTo>
                  <a:lnTo>
                    <a:pt x="68178" y="179453"/>
                  </a:lnTo>
                  <a:lnTo>
                    <a:pt x="68664" y="187059"/>
                  </a:lnTo>
                  <a:lnTo>
                    <a:pt x="72303" y="193235"/>
                  </a:lnTo>
                  <a:lnTo>
                    <a:pt x="78045" y="198458"/>
                  </a:lnTo>
                  <a:lnTo>
                    <a:pt x="87400" y="200835"/>
                  </a:lnTo>
                  <a:lnTo>
                    <a:pt x="99163" y="201313"/>
                  </a:lnTo>
                  <a:lnTo>
                    <a:pt x="112532" y="200528"/>
                  </a:lnTo>
                  <a:lnTo>
                    <a:pt x="124760" y="198898"/>
                  </a:lnTo>
                  <a:lnTo>
                    <a:pt x="136228" y="196707"/>
                  </a:lnTo>
                  <a:lnTo>
                    <a:pt x="169112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522786" y="2837405"/>
              <a:ext cx="121145" cy="276251"/>
            </a:xfrm>
            <a:custGeom>
              <a:avLst/>
              <a:gdLst/>
              <a:ahLst/>
              <a:cxnLst/>
              <a:rect l="0" t="0" r="0" b="0"/>
              <a:pathLst>
                <a:path w="121145" h="276251">
                  <a:moveTo>
                    <a:pt x="43245" y="27555"/>
                  </a:moveTo>
                  <a:lnTo>
                    <a:pt x="59088" y="32836"/>
                  </a:lnTo>
                  <a:lnTo>
                    <a:pt x="67071" y="33287"/>
                  </a:lnTo>
                  <a:lnTo>
                    <a:pt x="75708" y="32482"/>
                  </a:lnTo>
                  <a:lnTo>
                    <a:pt x="84783" y="30840"/>
                  </a:lnTo>
                  <a:lnTo>
                    <a:pt x="88622" y="27534"/>
                  </a:lnTo>
                  <a:lnTo>
                    <a:pt x="88970" y="23120"/>
                  </a:lnTo>
                  <a:lnTo>
                    <a:pt x="86992" y="17967"/>
                  </a:lnTo>
                  <a:lnTo>
                    <a:pt x="82357" y="13426"/>
                  </a:lnTo>
                  <a:lnTo>
                    <a:pt x="75951" y="9293"/>
                  </a:lnTo>
                  <a:lnTo>
                    <a:pt x="68365" y="5433"/>
                  </a:lnTo>
                  <a:lnTo>
                    <a:pt x="58887" y="2859"/>
                  </a:lnTo>
                  <a:lnTo>
                    <a:pt x="48146" y="1144"/>
                  </a:lnTo>
                  <a:lnTo>
                    <a:pt x="36565" y="0"/>
                  </a:lnTo>
                  <a:lnTo>
                    <a:pt x="27738" y="2553"/>
                  </a:lnTo>
                  <a:lnTo>
                    <a:pt x="20749" y="7571"/>
                  </a:lnTo>
                  <a:lnTo>
                    <a:pt x="14984" y="14233"/>
                  </a:lnTo>
                  <a:lnTo>
                    <a:pt x="10035" y="21990"/>
                  </a:lnTo>
                  <a:lnTo>
                    <a:pt x="5631" y="30477"/>
                  </a:lnTo>
                  <a:lnTo>
                    <a:pt x="1589" y="39451"/>
                  </a:lnTo>
                  <a:lnTo>
                    <a:pt x="0" y="48749"/>
                  </a:lnTo>
                  <a:lnTo>
                    <a:pt x="46" y="58264"/>
                  </a:lnTo>
                  <a:lnTo>
                    <a:pt x="1182" y="67924"/>
                  </a:lnTo>
                  <a:lnTo>
                    <a:pt x="4150" y="76574"/>
                  </a:lnTo>
                  <a:lnTo>
                    <a:pt x="8339" y="84551"/>
                  </a:lnTo>
                  <a:lnTo>
                    <a:pt x="13342" y="92080"/>
                  </a:lnTo>
                  <a:lnTo>
                    <a:pt x="21099" y="97099"/>
                  </a:lnTo>
                  <a:lnTo>
                    <a:pt x="30692" y="100445"/>
                  </a:lnTo>
                  <a:lnTo>
                    <a:pt x="41508" y="102676"/>
                  </a:lnTo>
                  <a:lnTo>
                    <a:pt x="65316" y="108102"/>
                  </a:lnTo>
                  <a:lnTo>
                    <a:pt x="77854" y="111097"/>
                  </a:lnTo>
                  <a:lnTo>
                    <a:pt x="89529" y="114198"/>
                  </a:lnTo>
                  <a:lnTo>
                    <a:pt x="111344" y="120592"/>
                  </a:lnTo>
                  <a:lnTo>
                    <a:pt x="117383" y="126055"/>
                  </a:lnTo>
                  <a:lnTo>
                    <a:pt x="120303" y="133013"/>
                  </a:lnTo>
                  <a:lnTo>
                    <a:pt x="121144" y="140967"/>
                  </a:lnTo>
                  <a:lnTo>
                    <a:pt x="120600" y="150692"/>
                  </a:lnTo>
                  <a:lnTo>
                    <a:pt x="119132" y="161596"/>
                  </a:lnTo>
                  <a:lnTo>
                    <a:pt x="117048" y="173286"/>
                  </a:lnTo>
                  <a:lnTo>
                    <a:pt x="114553" y="184396"/>
                  </a:lnTo>
                  <a:lnTo>
                    <a:pt x="111784" y="195119"/>
                  </a:lnTo>
                  <a:lnTo>
                    <a:pt x="108834" y="205583"/>
                  </a:lnTo>
                  <a:lnTo>
                    <a:pt x="104655" y="214769"/>
                  </a:lnTo>
                  <a:lnTo>
                    <a:pt x="99660" y="223104"/>
                  </a:lnTo>
                  <a:lnTo>
                    <a:pt x="94119" y="230872"/>
                  </a:lnTo>
                  <a:lnTo>
                    <a:pt x="87108" y="238261"/>
                  </a:lnTo>
                  <a:lnTo>
                    <a:pt x="79119" y="245397"/>
                  </a:lnTo>
                  <a:lnTo>
                    <a:pt x="53193" y="276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2662882" y="2381736"/>
            <a:ext cx="162288" cy="194740"/>
          </a:xfrm>
          <a:custGeom>
            <a:avLst/>
            <a:gdLst/>
            <a:ahLst/>
            <a:cxnLst/>
            <a:rect l="0" t="0" r="0" b="0"/>
            <a:pathLst>
              <a:path w="162288" h="194740">
                <a:moveTo>
                  <a:pt x="102601" y="5731"/>
                </a:moveTo>
                <a:lnTo>
                  <a:pt x="86758" y="450"/>
                </a:lnTo>
                <a:lnTo>
                  <a:pt x="78775" y="0"/>
                </a:lnTo>
                <a:lnTo>
                  <a:pt x="70137" y="805"/>
                </a:lnTo>
                <a:lnTo>
                  <a:pt x="61063" y="2447"/>
                </a:lnTo>
                <a:lnTo>
                  <a:pt x="52803" y="5752"/>
                </a:lnTo>
                <a:lnTo>
                  <a:pt x="45085" y="10166"/>
                </a:lnTo>
                <a:lnTo>
                  <a:pt x="37729" y="15320"/>
                </a:lnTo>
                <a:lnTo>
                  <a:pt x="30615" y="20966"/>
                </a:lnTo>
                <a:lnTo>
                  <a:pt x="23662" y="26941"/>
                </a:lnTo>
                <a:lnTo>
                  <a:pt x="16815" y="33135"/>
                </a:lnTo>
                <a:lnTo>
                  <a:pt x="11146" y="40580"/>
                </a:lnTo>
                <a:lnTo>
                  <a:pt x="6261" y="48859"/>
                </a:lnTo>
                <a:lnTo>
                  <a:pt x="1899" y="57694"/>
                </a:lnTo>
                <a:lnTo>
                  <a:pt x="96" y="68006"/>
                </a:lnTo>
                <a:lnTo>
                  <a:pt x="0" y="79302"/>
                </a:lnTo>
                <a:lnTo>
                  <a:pt x="1041" y="91253"/>
                </a:lnTo>
                <a:lnTo>
                  <a:pt x="2840" y="102537"/>
                </a:lnTo>
                <a:lnTo>
                  <a:pt x="5145" y="113375"/>
                </a:lnTo>
                <a:lnTo>
                  <a:pt x="7787" y="123917"/>
                </a:lnTo>
                <a:lnTo>
                  <a:pt x="11759" y="134260"/>
                </a:lnTo>
                <a:lnTo>
                  <a:pt x="16617" y="144472"/>
                </a:lnTo>
                <a:lnTo>
                  <a:pt x="22067" y="154596"/>
                </a:lnTo>
                <a:lnTo>
                  <a:pt x="29016" y="162450"/>
                </a:lnTo>
                <a:lnTo>
                  <a:pt x="36964" y="168792"/>
                </a:lnTo>
                <a:lnTo>
                  <a:pt x="45580" y="174125"/>
                </a:lnTo>
                <a:lnTo>
                  <a:pt x="54639" y="178786"/>
                </a:lnTo>
                <a:lnTo>
                  <a:pt x="63994" y="182998"/>
                </a:lnTo>
                <a:lnTo>
                  <a:pt x="73547" y="186912"/>
                </a:lnTo>
                <a:lnTo>
                  <a:pt x="84337" y="189521"/>
                </a:lnTo>
                <a:lnTo>
                  <a:pt x="95951" y="191260"/>
                </a:lnTo>
                <a:lnTo>
                  <a:pt x="162287" y="1947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618454" y="2384931"/>
            <a:ext cx="188294" cy="205034"/>
          </a:xfrm>
          <a:custGeom>
            <a:avLst/>
            <a:gdLst/>
            <a:ahLst/>
            <a:cxnLst/>
            <a:rect l="0" t="0" r="0" b="0"/>
            <a:pathLst>
              <a:path w="188294" h="205034">
                <a:moveTo>
                  <a:pt x="67446" y="62223"/>
                </a:moveTo>
                <a:lnTo>
                  <a:pt x="62165" y="46380"/>
                </a:lnTo>
                <a:lnTo>
                  <a:pt x="62820" y="38397"/>
                </a:lnTo>
                <a:lnTo>
                  <a:pt x="65468" y="29759"/>
                </a:lnTo>
                <a:lnTo>
                  <a:pt x="69443" y="20685"/>
                </a:lnTo>
                <a:lnTo>
                  <a:pt x="75409" y="13530"/>
                </a:lnTo>
                <a:lnTo>
                  <a:pt x="82703" y="7655"/>
                </a:lnTo>
                <a:lnTo>
                  <a:pt x="90881" y="2632"/>
                </a:lnTo>
                <a:lnTo>
                  <a:pt x="99649" y="390"/>
                </a:lnTo>
                <a:lnTo>
                  <a:pt x="108810" y="0"/>
                </a:lnTo>
                <a:lnTo>
                  <a:pt x="118234" y="845"/>
                </a:lnTo>
                <a:lnTo>
                  <a:pt x="127832" y="3619"/>
                </a:lnTo>
                <a:lnTo>
                  <a:pt x="137547" y="7679"/>
                </a:lnTo>
                <a:lnTo>
                  <a:pt x="147339" y="12597"/>
                </a:lnTo>
                <a:lnTo>
                  <a:pt x="154973" y="19191"/>
                </a:lnTo>
                <a:lnTo>
                  <a:pt x="161167" y="26903"/>
                </a:lnTo>
                <a:lnTo>
                  <a:pt x="172103" y="44314"/>
                </a:lnTo>
                <a:lnTo>
                  <a:pt x="184332" y="63106"/>
                </a:lnTo>
                <a:lnTo>
                  <a:pt x="187372" y="73865"/>
                </a:lnTo>
                <a:lnTo>
                  <a:pt x="188293" y="85458"/>
                </a:lnTo>
                <a:lnTo>
                  <a:pt x="187802" y="97609"/>
                </a:lnTo>
                <a:lnTo>
                  <a:pt x="186369" y="110130"/>
                </a:lnTo>
                <a:lnTo>
                  <a:pt x="184309" y="122899"/>
                </a:lnTo>
                <a:lnTo>
                  <a:pt x="181830" y="135833"/>
                </a:lnTo>
                <a:lnTo>
                  <a:pt x="177966" y="147771"/>
                </a:lnTo>
                <a:lnTo>
                  <a:pt x="173181" y="159046"/>
                </a:lnTo>
                <a:lnTo>
                  <a:pt x="167779" y="169879"/>
                </a:lnTo>
                <a:lnTo>
                  <a:pt x="160862" y="178206"/>
                </a:lnTo>
                <a:lnTo>
                  <a:pt x="152935" y="184862"/>
                </a:lnTo>
                <a:lnTo>
                  <a:pt x="144334" y="190405"/>
                </a:lnTo>
                <a:lnTo>
                  <a:pt x="135285" y="195206"/>
                </a:lnTo>
                <a:lnTo>
                  <a:pt x="125936" y="199512"/>
                </a:lnTo>
                <a:lnTo>
                  <a:pt x="116387" y="203488"/>
                </a:lnTo>
                <a:lnTo>
                  <a:pt x="106705" y="205033"/>
                </a:lnTo>
                <a:lnTo>
                  <a:pt x="96935" y="204958"/>
                </a:lnTo>
                <a:lnTo>
                  <a:pt x="87105" y="203802"/>
                </a:lnTo>
                <a:lnTo>
                  <a:pt x="77236" y="200821"/>
                </a:lnTo>
                <a:lnTo>
                  <a:pt x="67341" y="196624"/>
                </a:lnTo>
                <a:lnTo>
                  <a:pt x="57428" y="191614"/>
                </a:lnTo>
                <a:lnTo>
                  <a:pt x="48609" y="186064"/>
                </a:lnTo>
                <a:lnTo>
                  <a:pt x="40519" y="180154"/>
                </a:lnTo>
                <a:lnTo>
                  <a:pt x="32915" y="174003"/>
                </a:lnTo>
                <a:lnTo>
                  <a:pt x="26741" y="166586"/>
                </a:lnTo>
                <a:lnTo>
                  <a:pt x="21519" y="158326"/>
                </a:lnTo>
                <a:lnTo>
                  <a:pt x="16933" y="149503"/>
                </a:lnTo>
                <a:lnTo>
                  <a:pt x="12770" y="140305"/>
                </a:lnTo>
                <a:lnTo>
                  <a:pt x="8889" y="130857"/>
                </a:lnTo>
                <a:lnTo>
                  <a:pt x="5197" y="121243"/>
                </a:lnTo>
                <a:lnTo>
                  <a:pt x="2735" y="110412"/>
                </a:lnTo>
                <a:lnTo>
                  <a:pt x="1094" y="98770"/>
                </a:lnTo>
                <a:lnTo>
                  <a:pt x="0" y="86588"/>
                </a:lnTo>
                <a:lnTo>
                  <a:pt x="376" y="75150"/>
                </a:lnTo>
                <a:lnTo>
                  <a:pt x="1732" y="64209"/>
                </a:lnTo>
                <a:lnTo>
                  <a:pt x="3741" y="53599"/>
                </a:lnTo>
                <a:lnTo>
                  <a:pt x="7291" y="44315"/>
                </a:lnTo>
                <a:lnTo>
                  <a:pt x="11869" y="35915"/>
                </a:lnTo>
                <a:lnTo>
                  <a:pt x="17131" y="28105"/>
                </a:lnTo>
                <a:lnTo>
                  <a:pt x="23955" y="21792"/>
                </a:lnTo>
                <a:lnTo>
                  <a:pt x="31820" y="16479"/>
                </a:lnTo>
                <a:lnTo>
                  <a:pt x="40380" y="11831"/>
                </a:lnTo>
                <a:lnTo>
                  <a:pt x="51613" y="8733"/>
                </a:lnTo>
                <a:lnTo>
                  <a:pt x="64628" y="6667"/>
                </a:lnTo>
                <a:lnTo>
                  <a:pt x="78831" y="5290"/>
                </a:lnTo>
                <a:lnTo>
                  <a:pt x="91616" y="6583"/>
                </a:lnTo>
                <a:lnTo>
                  <a:pt x="103455" y="9655"/>
                </a:lnTo>
                <a:lnTo>
                  <a:pt x="114664" y="13914"/>
                </a:lnTo>
                <a:lnTo>
                  <a:pt x="124346" y="20069"/>
                </a:lnTo>
                <a:lnTo>
                  <a:pt x="133012" y="27488"/>
                </a:lnTo>
                <a:lnTo>
                  <a:pt x="141001" y="35750"/>
                </a:lnTo>
                <a:lnTo>
                  <a:pt x="147431" y="44574"/>
                </a:lnTo>
                <a:lnTo>
                  <a:pt x="152823" y="53773"/>
                </a:lnTo>
                <a:lnTo>
                  <a:pt x="157524" y="63221"/>
                </a:lnTo>
                <a:lnTo>
                  <a:pt x="160657" y="73941"/>
                </a:lnTo>
                <a:lnTo>
                  <a:pt x="162746" y="85510"/>
                </a:lnTo>
                <a:lnTo>
                  <a:pt x="164139" y="97643"/>
                </a:lnTo>
                <a:lnTo>
                  <a:pt x="163962" y="109048"/>
                </a:lnTo>
                <a:lnTo>
                  <a:pt x="162739" y="119967"/>
                </a:lnTo>
                <a:lnTo>
                  <a:pt x="160818" y="130562"/>
                </a:lnTo>
                <a:lnTo>
                  <a:pt x="157327" y="139836"/>
                </a:lnTo>
                <a:lnTo>
                  <a:pt x="152789" y="148229"/>
                </a:lnTo>
                <a:lnTo>
                  <a:pt x="147553" y="156036"/>
                </a:lnTo>
                <a:lnTo>
                  <a:pt x="140746" y="162345"/>
                </a:lnTo>
                <a:lnTo>
                  <a:pt x="132893" y="167657"/>
                </a:lnTo>
                <a:lnTo>
                  <a:pt x="124341" y="172303"/>
                </a:lnTo>
                <a:lnTo>
                  <a:pt x="114219" y="174295"/>
                </a:lnTo>
                <a:lnTo>
                  <a:pt x="103049" y="174518"/>
                </a:lnTo>
                <a:lnTo>
                  <a:pt x="91181" y="173562"/>
                </a:lnTo>
                <a:lnTo>
                  <a:pt x="81059" y="169608"/>
                </a:lnTo>
                <a:lnTo>
                  <a:pt x="72100" y="163656"/>
                </a:lnTo>
                <a:lnTo>
                  <a:pt x="63917" y="156372"/>
                </a:lnTo>
                <a:lnTo>
                  <a:pt x="59567" y="148201"/>
                </a:lnTo>
                <a:lnTo>
                  <a:pt x="57772" y="139437"/>
                </a:lnTo>
                <a:lnTo>
                  <a:pt x="57681" y="130278"/>
                </a:lnTo>
                <a:lnTo>
                  <a:pt x="58725" y="120857"/>
                </a:lnTo>
                <a:lnTo>
                  <a:pt x="60527" y="111260"/>
                </a:lnTo>
                <a:lnTo>
                  <a:pt x="62834" y="101546"/>
                </a:lnTo>
                <a:lnTo>
                  <a:pt x="66582" y="92859"/>
                </a:lnTo>
                <a:lnTo>
                  <a:pt x="71291" y="84858"/>
                </a:lnTo>
                <a:lnTo>
                  <a:pt x="76641" y="77313"/>
                </a:lnTo>
                <a:lnTo>
                  <a:pt x="83524" y="71177"/>
                </a:lnTo>
                <a:lnTo>
                  <a:pt x="91429" y="65982"/>
                </a:lnTo>
                <a:lnTo>
                  <a:pt x="100014" y="61413"/>
                </a:lnTo>
                <a:lnTo>
                  <a:pt x="109054" y="59472"/>
                </a:lnTo>
                <a:lnTo>
                  <a:pt x="118396" y="59284"/>
                </a:lnTo>
                <a:lnTo>
                  <a:pt x="127940" y="60263"/>
                </a:lnTo>
                <a:lnTo>
                  <a:pt x="135408" y="65338"/>
                </a:lnTo>
                <a:lnTo>
                  <a:pt x="141493" y="73142"/>
                </a:lnTo>
                <a:lnTo>
                  <a:pt x="146654" y="82766"/>
                </a:lnTo>
                <a:lnTo>
                  <a:pt x="150095" y="93603"/>
                </a:lnTo>
                <a:lnTo>
                  <a:pt x="152388" y="105249"/>
                </a:lnTo>
                <a:lnTo>
                  <a:pt x="153918" y="117434"/>
                </a:lnTo>
                <a:lnTo>
                  <a:pt x="153832" y="128874"/>
                </a:lnTo>
                <a:lnTo>
                  <a:pt x="152670" y="139816"/>
                </a:lnTo>
                <a:lnTo>
                  <a:pt x="150789" y="150427"/>
                </a:lnTo>
                <a:lnTo>
                  <a:pt x="145115" y="159711"/>
                </a:lnTo>
                <a:lnTo>
                  <a:pt x="136910" y="168111"/>
                </a:lnTo>
                <a:lnTo>
                  <a:pt x="127019" y="175922"/>
                </a:lnTo>
                <a:lnTo>
                  <a:pt x="117109" y="180024"/>
                </a:lnTo>
                <a:lnTo>
                  <a:pt x="107187" y="181653"/>
                </a:lnTo>
                <a:lnTo>
                  <a:pt x="97256" y="181634"/>
                </a:lnTo>
                <a:lnTo>
                  <a:pt x="88425" y="179411"/>
                </a:lnTo>
                <a:lnTo>
                  <a:pt x="80327" y="175718"/>
                </a:lnTo>
                <a:lnTo>
                  <a:pt x="72717" y="171045"/>
                </a:lnTo>
                <a:lnTo>
                  <a:pt x="66539" y="162404"/>
                </a:lnTo>
                <a:lnTo>
                  <a:pt x="61315" y="151116"/>
                </a:lnTo>
                <a:lnTo>
                  <a:pt x="56727" y="138065"/>
                </a:lnTo>
                <a:lnTo>
                  <a:pt x="54773" y="126048"/>
                </a:lnTo>
                <a:lnTo>
                  <a:pt x="54577" y="114720"/>
                </a:lnTo>
                <a:lnTo>
                  <a:pt x="55550" y="103853"/>
                </a:lnTo>
                <a:lnTo>
                  <a:pt x="58410" y="94397"/>
                </a:lnTo>
                <a:lnTo>
                  <a:pt x="62528" y="85883"/>
                </a:lnTo>
                <a:lnTo>
                  <a:pt x="67483" y="77996"/>
                </a:lnTo>
                <a:lnTo>
                  <a:pt x="72997" y="70528"/>
                </a:lnTo>
                <a:lnTo>
                  <a:pt x="78884" y="63338"/>
                </a:lnTo>
                <a:lnTo>
                  <a:pt x="85019" y="56334"/>
                </a:lnTo>
                <a:lnTo>
                  <a:pt x="92425" y="52771"/>
                </a:lnTo>
                <a:lnTo>
                  <a:pt x="100679" y="51500"/>
                </a:lnTo>
                <a:lnTo>
                  <a:pt x="109497" y="51758"/>
                </a:lnTo>
                <a:lnTo>
                  <a:pt x="116481" y="55246"/>
                </a:lnTo>
                <a:lnTo>
                  <a:pt x="122242" y="60888"/>
                </a:lnTo>
                <a:lnTo>
                  <a:pt x="127188" y="67965"/>
                </a:lnTo>
                <a:lnTo>
                  <a:pt x="129380" y="77104"/>
                </a:lnTo>
                <a:lnTo>
                  <a:pt x="129737" y="87618"/>
                </a:lnTo>
                <a:lnTo>
                  <a:pt x="128869" y="99048"/>
                </a:lnTo>
                <a:lnTo>
                  <a:pt x="127185" y="109984"/>
                </a:lnTo>
                <a:lnTo>
                  <a:pt x="124957" y="120591"/>
                </a:lnTo>
                <a:lnTo>
                  <a:pt x="122366" y="130978"/>
                </a:lnTo>
                <a:lnTo>
                  <a:pt x="118429" y="141219"/>
                </a:lnTo>
                <a:lnTo>
                  <a:pt x="113593" y="151362"/>
                </a:lnTo>
                <a:lnTo>
                  <a:pt x="108159" y="161440"/>
                </a:lnTo>
                <a:lnTo>
                  <a:pt x="101220" y="169264"/>
                </a:lnTo>
                <a:lnTo>
                  <a:pt x="93278" y="175585"/>
                </a:lnTo>
                <a:lnTo>
                  <a:pt x="84667" y="180905"/>
                </a:lnTo>
                <a:lnTo>
                  <a:pt x="75611" y="182240"/>
                </a:lnTo>
                <a:lnTo>
                  <a:pt x="66258" y="180920"/>
                </a:lnTo>
                <a:lnTo>
                  <a:pt x="56706" y="177830"/>
                </a:lnTo>
                <a:lnTo>
                  <a:pt x="49233" y="172453"/>
                </a:lnTo>
                <a:lnTo>
                  <a:pt x="43146" y="165553"/>
                </a:lnTo>
                <a:lnTo>
                  <a:pt x="37982" y="157637"/>
                </a:lnTo>
                <a:lnTo>
                  <a:pt x="35645" y="149043"/>
                </a:lnTo>
                <a:lnTo>
                  <a:pt x="35192" y="139999"/>
                </a:lnTo>
                <a:lnTo>
                  <a:pt x="35996" y="130653"/>
                </a:lnTo>
                <a:lnTo>
                  <a:pt x="37637" y="121107"/>
                </a:lnTo>
                <a:lnTo>
                  <a:pt x="39836" y="111426"/>
                </a:lnTo>
                <a:lnTo>
                  <a:pt x="42408" y="101657"/>
                </a:lnTo>
                <a:lnTo>
                  <a:pt x="46333" y="92933"/>
                </a:lnTo>
                <a:lnTo>
                  <a:pt x="51160" y="84907"/>
                </a:lnTo>
                <a:lnTo>
                  <a:pt x="56589" y="77346"/>
                </a:lnTo>
                <a:lnTo>
                  <a:pt x="64629" y="72305"/>
                </a:lnTo>
                <a:lnTo>
                  <a:pt x="74411" y="68944"/>
                </a:lnTo>
                <a:lnTo>
                  <a:pt x="85353" y="66704"/>
                </a:lnTo>
                <a:lnTo>
                  <a:pt x="95964" y="66315"/>
                </a:lnTo>
                <a:lnTo>
                  <a:pt x="106354" y="67162"/>
                </a:lnTo>
                <a:lnTo>
                  <a:pt x="116596" y="68831"/>
                </a:lnTo>
                <a:lnTo>
                  <a:pt x="125635" y="72155"/>
                </a:lnTo>
                <a:lnTo>
                  <a:pt x="133871" y="76581"/>
                </a:lnTo>
                <a:lnTo>
                  <a:pt x="141573" y="81743"/>
                </a:lnTo>
                <a:lnTo>
                  <a:pt x="147813" y="88500"/>
                </a:lnTo>
                <a:lnTo>
                  <a:pt x="153078" y="96321"/>
                </a:lnTo>
                <a:lnTo>
                  <a:pt x="157693" y="104850"/>
                </a:lnTo>
                <a:lnTo>
                  <a:pt x="160770" y="114958"/>
                </a:lnTo>
                <a:lnTo>
                  <a:pt x="162821" y="126118"/>
                </a:lnTo>
                <a:lnTo>
                  <a:pt x="164189" y="137978"/>
                </a:lnTo>
                <a:lnTo>
                  <a:pt x="162890" y="148096"/>
                </a:lnTo>
                <a:lnTo>
                  <a:pt x="159814" y="157052"/>
                </a:lnTo>
                <a:lnTo>
                  <a:pt x="155552" y="165234"/>
                </a:lnTo>
                <a:lnTo>
                  <a:pt x="149395" y="171793"/>
                </a:lnTo>
                <a:lnTo>
                  <a:pt x="141974" y="177271"/>
                </a:lnTo>
                <a:lnTo>
                  <a:pt x="133711" y="182029"/>
                </a:lnTo>
                <a:lnTo>
                  <a:pt x="124887" y="184095"/>
                </a:lnTo>
                <a:lnTo>
                  <a:pt x="115688" y="184367"/>
                </a:lnTo>
                <a:lnTo>
                  <a:pt x="106239" y="183444"/>
                </a:lnTo>
                <a:lnTo>
                  <a:pt x="97729" y="180617"/>
                </a:lnTo>
                <a:lnTo>
                  <a:pt x="89846" y="176522"/>
                </a:lnTo>
                <a:lnTo>
                  <a:pt x="82379" y="171582"/>
                </a:lnTo>
                <a:lnTo>
                  <a:pt x="75191" y="166077"/>
                </a:lnTo>
                <a:lnTo>
                  <a:pt x="68188" y="160197"/>
                </a:lnTo>
                <a:lnTo>
                  <a:pt x="61309" y="154066"/>
                </a:lnTo>
                <a:lnTo>
                  <a:pt x="55618" y="146663"/>
                </a:lnTo>
                <a:lnTo>
                  <a:pt x="50718" y="138412"/>
                </a:lnTo>
                <a:lnTo>
                  <a:pt x="46346" y="129595"/>
                </a:lnTo>
                <a:lnTo>
                  <a:pt x="44537" y="119296"/>
                </a:lnTo>
                <a:lnTo>
                  <a:pt x="44436" y="108009"/>
                </a:lnTo>
                <a:lnTo>
                  <a:pt x="45475" y="96063"/>
                </a:lnTo>
                <a:lnTo>
                  <a:pt x="47272" y="84783"/>
                </a:lnTo>
                <a:lnTo>
                  <a:pt x="49576" y="73947"/>
                </a:lnTo>
                <a:lnTo>
                  <a:pt x="52217" y="63407"/>
                </a:lnTo>
                <a:lnTo>
                  <a:pt x="56188" y="54170"/>
                </a:lnTo>
                <a:lnTo>
                  <a:pt x="61046" y="45801"/>
                </a:lnTo>
                <a:lnTo>
                  <a:pt x="66495" y="38011"/>
                </a:lnTo>
                <a:lnTo>
                  <a:pt x="74550" y="32818"/>
                </a:lnTo>
                <a:lnTo>
                  <a:pt x="84340" y="29356"/>
                </a:lnTo>
                <a:lnTo>
                  <a:pt x="95289" y="27048"/>
                </a:lnTo>
                <a:lnTo>
                  <a:pt x="105903" y="26614"/>
                </a:lnTo>
                <a:lnTo>
                  <a:pt x="116296" y="27431"/>
                </a:lnTo>
                <a:lnTo>
                  <a:pt x="126540" y="29080"/>
                </a:lnTo>
                <a:lnTo>
                  <a:pt x="134475" y="33496"/>
                </a:lnTo>
                <a:lnTo>
                  <a:pt x="140870" y="39755"/>
                </a:lnTo>
                <a:lnTo>
                  <a:pt x="146239" y="47244"/>
                </a:lnTo>
                <a:lnTo>
                  <a:pt x="150923" y="56658"/>
                </a:lnTo>
                <a:lnTo>
                  <a:pt x="155152" y="67356"/>
                </a:lnTo>
                <a:lnTo>
                  <a:pt x="159076" y="78908"/>
                </a:lnTo>
                <a:lnTo>
                  <a:pt x="160587" y="89926"/>
                </a:lnTo>
                <a:lnTo>
                  <a:pt x="160488" y="100587"/>
                </a:lnTo>
                <a:lnTo>
                  <a:pt x="159318" y="111011"/>
                </a:lnTo>
                <a:lnTo>
                  <a:pt x="156327" y="121275"/>
                </a:lnTo>
                <a:lnTo>
                  <a:pt x="152122" y="131434"/>
                </a:lnTo>
                <a:lnTo>
                  <a:pt x="147108" y="141523"/>
                </a:lnTo>
                <a:lnTo>
                  <a:pt x="141555" y="150459"/>
                </a:lnTo>
                <a:lnTo>
                  <a:pt x="135643" y="158628"/>
                </a:lnTo>
                <a:lnTo>
                  <a:pt x="129490" y="166284"/>
                </a:lnTo>
                <a:lnTo>
                  <a:pt x="122073" y="172493"/>
                </a:lnTo>
                <a:lnTo>
                  <a:pt x="113812" y="177738"/>
                </a:lnTo>
                <a:lnTo>
                  <a:pt x="104988" y="182340"/>
                </a:lnTo>
                <a:lnTo>
                  <a:pt x="95790" y="184303"/>
                </a:lnTo>
                <a:lnTo>
                  <a:pt x="86342" y="184506"/>
                </a:lnTo>
                <a:lnTo>
                  <a:pt x="76728" y="183536"/>
                </a:lnTo>
                <a:lnTo>
                  <a:pt x="67002" y="181784"/>
                </a:lnTo>
                <a:lnTo>
                  <a:pt x="57203" y="179511"/>
                </a:lnTo>
                <a:lnTo>
                  <a:pt x="47354" y="176890"/>
                </a:lnTo>
                <a:lnTo>
                  <a:pt x="38577" y="171827"/>
                </a:lnTo>
                <a:lnTo>
                  <a:pt x="30515" y="165135"/>
                </a:lnTo>
                <a:lnTo>
                  <a:pt x="22930" y="157358"/>
                </a:lnTo>
                <a:lnTo>
                  <a:pt x="17873" y="147753"/>
                </a:lnTo>
                <a:lnTo>
                  <a:pt x="14502" y="136928"/>
                </a:lnTo>
                <a:lnTo>
                  <a:pt x="12255" y="125290"/>
                </a:lnTo>
                <a:lnTo>
                  <a:pt x="11862" y="113110"/>
                </a:lnTo>
                <a:lnTo>
                  <a:pt x="12705" y="100569"/>
                </a:lnTo>
                <a:lnTo>
                  <a:pt x="14372" y="87787"/>
                </a:lnTo>
                <a:lnTo>
                  <a:pt x="16590" y="75949"/>
                </a:lnTo>
                <a:lnTo>
                  <a:pt x="19173" y="64742"/>
                </a:lnTo>
                <a:lnTo>
                  <a:pt x="22000" y="53954"/>
                </a:lnTo>
                <a:lnTo>
                  <a:pt x="27201" y="44552"/>
                </a:lnTo>
                <a:lnTo>
                  <a:pt x="33984" y="36073"/>
                </a:lnTo>
                <a:lnTo>
                  <a:pt x="41822" y="28210"/>
                </a:lnTo>
                <a:lnTo>
                  <a:pt x="51469" y="24073"/>
                </a:lnTo>
                <a:lnTo>
                  <a:pt x="62321" y="22421"/>
                </a:lnTo>
                <a:lnTo>
                  <a:pt x="73977" y="22424"/>
                </a:lnTo>
                <a:lnTo>
                  <a:pt x="83959" y="24637"/>
                </a:lnTo>
                <a:lnTo>
                  <a:pt x="92824" y="28323"/>
                </a:lnTo>
                <a:lnTo>
                  <a:pt x="100944" y="32991"/>
                </a:lnTo>
                <a:lnTo>
                  <a:pt x="107463" y="40524"/>
                </a:lnTo>
                <a:lnTo>
                  <a:pt x="112914" y="49968"/>
                </a:lnTo>
                <a:lnTo>
                  <a:pt x="117654" y="60685"/>
                </a:lnTo>
                <a:lnTo>
                  <a:pt x="119708" y="71145"/>
                </a:lnTo>
                <a:lnTo>
                  <a:pt x="119973" y="81435"/>
                </a:lnTo>
                <a:lnTo>
                  <a:pt x="119044" y="91610"/>
                </a:lnTo>
                <a:lnTo>
                  <a:pt x="117319" y="101710"/>
                </a:lnTo>
                <a:lnTo>
                  <a:pt x="115064" y="111759"/>
                </a:lnTo>
                <a:lnTo>
                  <a:pt x="112455" y="121774"/>
                </a:lnTo>
                <a:lnTo>
                  <a:pt x="108505" y="130662"/>
                </a:lnTo>
                <a:lnTo>
                  <a:pt x="103661" y="138797"/>
                </a:lnTo>
                <a:lnTo>
                  <a:pt x="98222" y="146432"/>
                </a:lnTo>
                <a:lnTo>
                  <a:pt x="91279" y="152627"/>
                </a:lnTo>
                <a:lnTo>
                  <a:pt x="83335" y="157862"/>
                </a:lnTo>
                <a:lnTo>
                  <a:pt x="74723" y="162457"/>
                </a:lnTo>
                <a:lnTo>
                  <a:pt x="66771" y="162205"/>
                </a:lnTo>
                <a:lnTo>
                  <a:pt x="59259" y="158721"/>
                </a:lnTo>
                <a:lnTo>
                  <a:pt x="52040" y="153082"/>
                </a:lnTo>
                <a:lnTo>
                  <a:pt x="49438" y="146007"/>
                </a:lnTo>
                <a:lnTo>
                  <a:pt x="49915" y="137974"/>
                </a:lnTo>
                <a:lnTo>
                  <a:pt x="52443" y="129303"/>
                </a:lnTo>
                <a:lnTo>
                  <a:pt x="56339" y="121312"/>
                </a:lnTo>
                <a:lnTo>
                  <a:pt x="61146" y="113774"/>
                </a:lnTo>
                <a:lnTo>
                  <a:pt x="66562" y="106538"/>
                </a:lnTo>
                <a:lnTo>
                  <a:pt x="73489" y="100609"/>
                </a:lnTo>
                <a:lnTo>
                  <a:pt x="81422" y="95550"/>
                </a:lnTo>
                <a:lnTo>
                  <a:pt x="90027" y="91073"/>
                </a:lnTo>
                <a:lnTo>
                  <a:pt x="99080" y="86983"/>
                </a:lnTo>
                <a:lnTo>
                  <a:pt x="108431" y="83151"/>
                </a:lnTo>
                <a:lnTo>
                  <a:pt x="117981" y="79491"/>
                </a:lnTo>
                <a:lnTo>
                  <a:pt x="126558" y="79261"/>
                </a:lnTo>
                <a:lnTo>
                  <a:pt x="134487" y="81319"/>
                </a:lnTo>
                <a:lnTo>
                  <a:pt x="141983" y="84901"/>
                </a:lnTo>
                <a:lnTo>
                  <a:pt x="145876" y="90605"/>
                </a:lnTo>
                <a:lnTo>
                  <a:pt x="147365" y="97724"/>
                </a:lnTo>
                <a:lnTo>
                  <a:pt x="147253" y="105786"/>
                </a:lnTo>
                <a:lnTo>
                  <a:pt x="144968" y="113371"/>
                </a:lnTo>
                <a:lnTo>
                  <a:pt x="141233" y="120638"/>
                </a:lnTo>
                <a:lnTo>
                  <a:pt x="136533" y="127694"/>
                </a:lnTo>
                <a:lnTo>
                  <a:pt x="131189" y="134608"/>
                </a:lnTo>
                <a:lnTo>
                  <a:pt x="125416" y="141428"/>
                </a:lnTo>
                <a:lnTo>
                  <a:pt x="119356" y="148186"/>
                </a:lnTo>
                <a:lnTo>
                  <a:pt x="113106" y="150480"/>
                </a:lnTo>
                <a:lnTo>
                  <a:pt x="106729" y="149799"/>
                </a:lnTo>
                <a:lnTo>
                  <a:pt x="100266" y="147134"/>
                </a:lnTo>
                <a:lnTo>
                  <a:pt x="97063" y="142042"/>
                </a:lnTo>
                <a:lnTo>
                  <a:pt x="96033" y="135331"/>
                </a:lnTo>
                <a:lnTo>
                  <a:pt x="96452" y="127541"/>
                </a:lnTo>
                <a:lnTo>
                  <a:pt x="98942" y="120137"/>
                </a:lnTo>
                <a:lnTo>
                  <a:pt x="102813" y="112991"/>
                </a:lnTo>
                <a:lnTo>
                  <a:pt x="107603" y="106016"/>
                </a:lnTo>
                <a:lnTo>
                  <a:pt x="114113" y="102471"/>
                </a:lnTo>
                <a:lnTo>
                  <a:pt x="121769" y="101213"/>
                </a:lnTo>
                <a:lnTo>
                  <a:pt x="130189" y="101480"/>
                </a:lnTo>
                <a:lnTo>
                  <a:pt x="133592" y="103869"/>
                </a:lnTo>
                <a:lnTo>
                  <a:pt x="133649" y="107672"/>
                </a:lnTo>
                <a:lnTo>
                  <a:pt x="131477" y="112417"/>
                </a:lnTo>
                <a:lnTo>
                  <a:pt x="127819" y="117792"/>
                </a:lnTo>
                <a:lnTo>
                  <a:pt x="123169" y="123586"/>
                </a:lnTo>
                <a:lnTo>
                  <a:pt x="117858" y="129659"/>
                </a:lnTo>
                <a:lnTo>
                  <a:pt x="111002" y="132602"/>
                </a:lnTo>
                <a:lnTo>
                  <a:pt x="103115" y="133459"/>
                </a:lnTo>
                <a:lnTo>
                  <a:pt x="94542" y="132925"/>
                </a:lnTo>
                <a:lnTo>
                  <a:pt x="89931" y="129253"/>
                </a:lnTo>
                <a:lnTo>
                  <a:pt x="87963" y="123489"/>
                </a:lnTo>
                <a:lnTo>
                  <a:pt x="87756" y="116331"/>
                </a:lnTo>
                <a:lnTo>
                  <a:pt x="89828" y="109348"/>
                </a:lnTo>
                <a:lnTo>
                  <a:pt x="93421" y="102482"/>
                </a:lnTo>
                <a:lnTo>
                  <a:pt x="98026" y="95694"/>
                </a:lnTo>
                <a:lnTo>
                  <a:pt x="104413" y="90063"/>
                </a:lnTo>
                <a:lnTo>
                  <a:pt x="111986" y="85204"/>
                </a:lnTo>
                <a:lnTo>
                  <a:pt x="120351" y="80860"/>
                </a:lnTo>
                <a:lnTo>
                  <a:pt x="125928" y="82385"/>
                </a:lnTo>
                <a:lnTo>
                  <a:pt x="129645" y="87822"/>
                </a:lnTo>
                <a:lnTo>
                  <a:pt x="132124" y="95869"/>
                </a:lnTo>
                <a:lnTo>
                  <a:pt x="131565" y="103444"/>
                </a:lnTo>
                <a:lnTo>
                  <a:pt x="128983" y="110704"/>
                </a:lnTo>
                <a:lnTo>
                  <a:pt x="125050" y="117755"/>
                </a:lnTo>
                <a:lnTo>
                  <a:pt x="120218" y="124666"/>
                </a:lnTo>
                <a:lnTo>
                  <a:pt x="114786" y="131485"/>
                </a:lnTo>
                <a:lnTo>
                  <a:pt x="108954" y="138241"/>
                </a:lnTo>
                <a:lnTo>
                  <a:pt x="101750" y="141639"/>
                </a:lnTo>
                <a:lnTo>
                  <a:pt x="93631" y="142800"/>
                </a:lnTo>
                <a:lnTo>
                  <a:pt x="84903" y="142468"/>
                </a:lnTo>
                <a:lnTo>
                  <a:pt x="77979" y="138931"/>
                </a:lnTo>
                <a:lnTo>
                  <a:pt x="72257" y="133257"/>
                </a:lnTo>
                <a:lnTo>
                  <a:pt x="67338" y="126158"/>
                </a:lnTo>
                <a:lnTo>
                  <a:pt x="66269" y="118110"/>
                </a:lnTo>
                <a:lnTo>
                  <a:pt x="67767" y="109429"/>
                </a:lnTo>
                <a:lnTo>
                  <a:pt x="70976" y="100325"/>
                </a:lnTo>
                <a:lnTo>
                  <a:pt x="76431" y="93151"/>
                </a:lnTo>
                <a:lnTo>
                  <a:pt x="83384" y="87263"/>
                </a:lnTo>
                <a:lnTo>
                  <a:pt x="91335" y="82232"/>
                </a:lnTo>
                <a:lnTo>
                  <a:pt x="99952" y="79983"/>
                </a:lnTo>
                <a:lnTo>
                  <a:pt x="109012" y="79590"/>
                </a:lnTo>
                <a:lnTo>
                  <a:pt x="118368" y="80433"/>
                </a:lnTo>
                <a:lnTo>
                  <a:pt x="124606" y="85416"/>
                </a:lnTo>
                <a:lnTo>
                  <a:pt x="128764" y="93159"/>
                </a:lnTo>
                <a:lnTo>
                  <a:pt x="131536" y="102742"/>
                </a:lnTo>
                <a:lnTo>
                  <a:pt x="132279" y="112447"/>
                </a:lnTo>
                <a:lnTo>
                  <a:pt x="131669" y="122233"/>
                </a:lnTo>
                <a:lnTo>
                  <a:pt x="130157" y="132073"/>
                </a:lnTo>
                <a:lnTo>
                  <a:pt x="126938" y="140843"/>
                </a:lnTo>
                <a:lnTo>
                  <a:pt x="122582" y="148901"/>
                </a:lnTo>
                <a:lnTo>
                  <a:pt x="117467" y="156483"/>
                </a:lnTo>
                <a:lnTo>
                  <a:pt x="109636" y="161538"/>
                </a:lnTo>
                <a:lnTo>
                  <a:pt x="99994" y="164908"/>
                </a:lnTo>
                <a:lnTo>
                  <a:pt x="89145" y="167155"/>
                </a:lnTo>
                <a:lnTo>
                  <a:pt x="79701" y="166442"/>
                </a:lnTo>
                <a:lnTo>
                  <a:pt x="71195" y="163756"/>
                </a:lnTo>
                <a:lnTo>
                  <a:pt x="63314" y="159755"/>
                </a:lnTo>
                <a:lnTo>
                  <a:pt x="56954" y="153772"/>
                </a:lnTo>
                <a:lnTo>
                  <a:pt x="51609" y="146467"/>
                </a:lnTo>
                <a:lnTo>
                  <a:pt x="46940" y="138281"/>
                </a:lnTo>
                <a:lnTo>
                  <a:pt x="43828" y="128402"/>
                </a:lnTo>
                <a:lnTo>
                  <a:pt x="41753" y="117396"/>
                </a:lnTo>
                <a:lnTo>
                  <a:pt x="40370" y="105636"/>
                </a:lnTo>
                <a:lnTo>
                  <a:pt x="41658" y="94481"/>
                </a:lnTo>
                <a:lnTo>
                  <a:pt x="44728" y="83728"/>
                </a:lnTo>
                <a:lnTo>
                  <a:pt x="48985" y="73244"/>
                </a:lnTo>
                <a:lnTo>
                  <a:pt x="55139" y="65149"/>
                </a:lnTo>
                <a:lnTo>
                  <a:pt x="62557" y="58647"/>
                </a:lnTo>
                <a:lnTo>
                  <a:pt x="107237" y="423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2849281" y="2208407"/>
            <a:ext cx="1786385" cy="507338"/>
            <a:chOff x="2849281" y="2208407"/>
            <a:chExt cx="1786385" cy="507338"/>
          </a:xfrm>
        </p:grpSpPr>
        <p:sp>
          <p:nvSpPr>
            <p:cNvPr id="94" name="Freeform 93"/>
            <p:cNvSpPr/>
            <p:nvPr/>
          </p:nvSpPr>
          <p:spPr>
            <a:xfrm>
              <a:off x="2849281" y="2284845"/>
              <a:ext cx="1776438" cy="370908"/>
            </a:xfrm>
            <a:custGeom>
              <a:avLst/>
              <a:gdLst/>
              <a:ahLst/>
              <a:cxnLst/>
              <a:rect l="0" t="0" r="0" b="0"/>
              <a:pathLst>
                <a:path w="1776438" h="370908">
                  <a:moveTo>
                    <a:pt x="5732" y="182204"/>
                  </a:moveTo>
                  <a:lnTo>
                    <a:pt x="451" y="203328"/>
                  </a:lnTo>
                  <a:lnTo>
                    <a:pt x="0" y="212866"/>
                  </a:lnTo>
                  <a:lnTo>
                    <a:pt x="806" y="222541"/>
                  </a:lnTo>
                  <a:lnTo>
                    <a:pt x="2448" y="232307"/>
                  </a:lnTo>
                  <a:lnTo>
                    <a:pt x="3542" y="243239"/>
                  </a:lnTo>
                  <a:lnTo>
                    <a:pt x="4272" y="254948"/>
                  </a:lnTo>
                  <a:lnTo>
                    <a:pt x="4759" y="267175"/>
                  </a:lnTo>
                  <a:lnTo>
                    <a:pt x="5083" y="269800"/>
                  </a:lnTo>
                  <a:lnTo>
                    <a:pt x="5299" y="266024"/>
                  </a:lnTo>
                  <a:lnTo>
                    <a:pt x="5604" y="234304"/>
                  </a:lnTo>
                  <a:lnTo>
                    <a:pt x="5646" y="220253"/>
                  </a:lnTo>
                  <a:lnTo>
                    <a:pt x="6780" y="206465"/>
                  </a:lnTo>
                  <a:lnTo>
                    <a:pt x="8641" y="192851"/>
                  </a:lnTo>
                  <a:lnTo>
                    <a:pt x="10987" y="179354"/>
                  </a:lnTo>
                  <a:lnTo>
                    <a:pt x="12551" y="165935"/>
                  </a:lnTo>
                  <a:lnTo>
                    <a:pt x="13594" y="152568"/>
                  </a:lnTo>
                  <a:lnTo>
                    <a:pt x="14289" y="139235"/>
                  </a:lnTo>
                  <a:lnTo>
                    <a:pt x="15858" y="133663"/>
                  </a:lnTo>
                  <a:lnTo>
                    <a:pt x="18009" y="133263"/>
                  </a:lnTo>
                  <a:lnTo>
                    <a:pt x="20548" y="136313"/>
                  </a:lnTo>
                  <a:lnTo>
                    <a:pt x="23347" y="142768"/>
                  </a:lnTo>
                  <a:lnTo>
                    <a:pt x="26317" y="151492"/>
                  </a:lnTo>
                  <a:lnTo>
                    <a:pt x="29403" y="161729"/>
                  </a:lnTo>
                  <a:lnTo>
                    <a:pt x="35779" y="184894"/>
                  </a:lnTo>
                  <a:lnTo>
                    <a:pt x="39027" y="197261"/>
                  </a:lnTo>
                  <a:lnTo>
                    <a:pt x="41192" y="209927"/>
                  </a:lnTo>
                  <a:lnTo>
                    <a:pt x="42636" y="222792"/>
                  </a:lnTo>
                  <a:lnTo>
                    <a:pt x="43598" y="235790"/>
                  </a:lnTo>
                  <a:lnTo>
                    <a:pt x="45345" y="248877"/>
                  </a:lnTo>
                  <a:lnTo>
                    <a:pt x="47615" y="262023"/>
                  </a:lnTo>
                  <a:lnTo>
                    <a:pt x="50233" y="275208"/>
                  </a:lnTo>
                  <a:lnTo>
                    <a:pt x="51979" y="288419"/>
                  </a:lnTo>
                  <a:lnTo>
                    <a:pt x="53143" y="301648"/>
                  </a:lnTo>
                  <a:lnTo>
                    <a:pt x="53919" y="314888"/>
                  </a:lnTo>
                  <a:lnTo>
                    <a:pt x="55541" y="327031"/>
                  </a:lnTo>
                  <a:lnTo>
                    <a:pt x="57728" y="338442"/>
                  </a:lnTo>
                  <a:lnTo>
                    <a:pt x="60292" y="349365"/>
                  </a:lnTo>
                  <a:lnTo>
                    <a:pt x="63106" y="352226"/>
                  </a:lnTo>
                  <a:lnTo>
                    <a:pt x="66087" y="349712"/>
                  </a:lnTo>
                  <a:lnTo>
                    <a:pt x="69180" y="343615"/>
                  </a:lnTo>
                  <a:lnTo>
                    <a:pt x="71242" y="334024"/>
                  </a:lnTo>
                  <a:lnTo>
                    <a:pt x="72617" y="322103"/>
                  </a:lnTo>
                  <a:lnTo>
                    <a:pt x="73533" y="308629"/>
                  </a:lnTo>
                  <a:lnTo>
                    <a:pt x="74144" y="294120"/>
                  </a:lnTo>
                  <a:lnTo>
                    <a:pt x="74823" y="263262"/>
                  </a:lnTo>
                  <a:lnTo>
                    <a:pt x="76110" y="249506"/>
                  </a:lnTo>
                  <a:lnTo>
                    <a:pt x="78072" y="237020"/>
                  </a:lnTo>
                  <a:lnTo>
                    <a:pt x="80486" y="225380"/>
                  </a:lnTo>
                  <a:lnTo>
                    <a:pt x="82095" y="213199"/>
                  </a:lnTo>
                  <a:lnTo>
                    <a:pt x="83168" y="200656"/>
                  </a:lnTo>
                  <a:lnTo>
                    <a:pt x="83883" y="187874"/>
                  </a:lnTo>
                  <a:lnTo>
                    <a:pt x="84678" y="158933"/>
                  </a:lnTo>
                  <a:lnTo>
                    <a:pt x="84890" y="143479"/>
                  </a:lnTo>
                  <a:lnTo>
                    <a:pt x="87242" y="129860"/>
                  </a:lnTo>
                  <a:lnTo>
                    <a:pt x="91021" y="117464"/>
                  </a:lnTo>
                  <a:lnTo>
                    <a:pt x="95750" y="105885"/>
                  </a:lnTo>
                  <a:lnTo>
                    <a:pt x="98903" y="93744"/>
                  </a:lnTo>
                  <a:lnTo>
                    <a:pt x="101006" y="81229"/>
                  </a:lnTo>
                  <a:lnTo>
                    <a:pt x="102407" y="68465"/>
                  </a:lnTo>
                  <a:lnTo>
                    <a:pt x="105552" y="62165"/>
                  </a:lnTo>
                  <a:lnTo>
                    <a:pt x="109859" y="60176"/>
                  </a:lnTo>
                  <a:lnTo>
                    <a:pt x="114941" y="61061"/>
                  </a:lnTo>
                  <a:lnTo>
                    <a:pt x="118329" y="66072"/>
                  </a:lnTo>
                  <a:lnTo>
                    <a:pt x="120588" y="73834"/>
                  </a:lnTo>
                  <a:lnTo>
                    <a:pt x="122093" y="83430"/>
                  </a:lnTo>
                  <a:lnTo>
                    <a:pt x="126714" y="108830"/>
                  </a:lnTo>
                  <a:lnTo>
                    <a:pt x="129493" y="123340"/>
                  </a:lnTo>
                  <a:lnTo>
                    <a:pt x="131347" y="137435"/>
                  </a:lnTo>
                  <a:lnTo>
                    <a:pt x="132582" y="151253"/>
                  </a:lnTo>
                  <a:lnTo>
                    <a:pt x="133406" y="164886"/>
                  </a:lnTo>
                  <a:lnTo>
                    <a:pt x="134321" y="191824"/>
                  </a:lnTo>
                  <a:lnTo>
                    <a:pt x="134908" y="245142"/>
                  </a:lnTo>
                  <a:lnTo>
                    <a:pt x="135010" y="290260"/>
                  </a:lnTo>
                  <a:lnTo>
                    <a:pt x="136129" y="303980"/>
                  </a:lnTo>
                  <a:lnTo>
                    <a:pt x="137981" y="316443"/>
                  </a:lnTo>
                  <a:lnTo>
                    <a:pt x="140321" y="328067"/>
                  </a:lnTo>
                  <a:lnTo>
                    <a:pt x="141881" y="340238"/>
                  </a:lnTo>
                  <a:lnTo>
                    <a:pt x="142921" y="352774"/>
                  </a:lnTo>
                  <a:lnTo>
                    <a:pt x="143614" y="365552"/>
                  </a:lnTo>
                  <a:lnTo>
                    <a:pt x="145181" y="370754"/>
                  </a:lnTo>
                  <a:lnTo>
                    <a:pt x="147332" y="370907"/>
                  </a:lnTo>
                  <a:lnTo>
                    <a:pt x="149871" y="367693"/>
                  </a:lnTo>
                  <a:lnTo>
                    <a:pt x="151563" y="360023"/>
                  </a:lnTo>
                  <a:lnTo>
                    <a:pt x="152691" y="349384"/>
                  </a:lnTo>
                  <a:lnTo>
                    <a:pt x="153444" y="336764"/>
                  </a:lnTo>
                  <a:lnTo>
                    <a:pt x="155050" y="323930"/>
                  </a:lnTo>
                  <a:lnTo>
                    <a:pt x="157227" y="310953"/>
                  </a:lnTo>
                  <a:lnTo>
                    <a:pt x="159783" y="297880"/>
                  </a:lnTo>
                  <a:lnTo>
                    <a:pt x="161488" y="284743"/>
                  </a:lnTo>
                  <a:lnTo>
                    <a:pt x="162624" y="271565"/>
                  </a:lnTo>
                  <a:lnTo>
                    <a:pt x="163381" y="258357"/>
                  </a:lnTo>
                  <a:lnTo>
                    <a:pt x="164992" y="245131"/>
                  </a:lnTo>
                  <a:lnTo>
                    <a:pt x="167170" y="231893"/>
                  </a:lnTo>
                  <a:lnTo>
                    <a:pt x="169728" y="218646"/>
                  </a:lnTo>
                  <a:lnTo>
                    <a:pt x="175518" y="192137"/>
                  </a:lnTo>
                  <a:lnTo>
                    <a:pt x="178609" y="178878"/>
                  </a:lnTo>
                  <a:lnTo>
                    <a:pt x="180670" y="165618"/>
                  </a:lnTo>
                  <a:lnTo>
                    <a:pt x="182044" y="152356"/>
                  </a:lnTo>
                  <a:lnTo>
                    <a:pt x="182960" y="139094"/>
                  </a:lnTo>
                  <a:lnTo>
                    <a:pt x="183570" y="124726"/>
                  </a:lnTo>
                  <a:lnTo>
                    <a:pt x="184249" y="94024"/>
                  </a:lnTo>
                  <a:lnTo>
                    <a:pt x="185535" y="86942"/>
                  </a:lnTo>
                  <a:lnTo>
                    <a:pt x="187498" y="85537"/>
                  </a:lnTo>
                  <a:lnTo>
                    <a:pt x="189912" y="87916"/>
                  </a:lnTo>
                  <a:lnTo>
                    <a:pt x="191521" y="95029"/>
                  </a:lnTo>
                  <a:lnTo>
                    <a:pt x="192594" y="105297"/>
                  </a:lnTo>
                  <a:lnTo>
                    <a:pt x="193309" y="117669"/>
                  </a:lnTo>
                  <a:lnTo>
                    <a:pt x="194104" y="143206"/>
                  </a:lnTo>
                  <a:lnTo>
                    <a:pt x="194316" y="156205"/>
                  </a:lnTo>
                  <a:lnTo>
                    <a:pt x="193352" y="169293"/>
                  </a:lnTo>
                  <a:lnTo>
                    <a:pt x="191604" y="182439"/>
                  </a:lnTo>
                  <a:lnTo>
                    <a:pt x="189333" y="195624"/>
                  </a:lnTo>
                  <a:lnTo>
                    <a:pt x="188925" y="207731"/>
                  </a:lnTo>
                  <a:lnTo>
                    <a:pt x="189757" y="219117"/>
                  </a:lnTo>
                  <a:lnTo>
                    <a:pt x="191418" y="230024"/>
                  </a:lnTo>
                  <a:lnTo>
                    <a:pt x="192525" y="241717"/>
                  </a:lnTo>
                  <a:lnTo>
                    <a:pt x="193263" y="253933"/>
                  </a:lnTo>
                  <a:lnTo>
                    <a:pt x="194083" y="279297"/>
                  </a:lnTo>
                  <a:lnTo>
                    <a:pt x="194448" y="305307"/>
                  </a:lnTo>
                  <a:lnTo>
                    <a:pt x="195650" y="310696"/>
                  </a:lnTo>
                  <a:lnTo>
                    <a:pt x="197558" y="310972"/>
                  </a:lnTo>
                  <a:lnTo>
                    <a:pt x="199934" y="307841"/>
                  </a:lnTo>
                  <a:lnTo>
                    <a:pt x="202624" y="301332"/>
                  </a:lnTo>
                  <a:lnTo>
                    <a:pt x="205522" y="292571"/>
                  </a:lnTo>
                  <a:lnTo>
                    <a:pt x="208560" y="282310"/>
                  </a:lnTo>
                  <a:lnTo>
                    <a:pt x="214883" y="259118"/>
                  </a:lnTo>
                  <a:lnTo>
                    <a:pt x="241172" y="156678"/>
                  </a:lnTo>
                  <a:lnTo>
                    <a:pt x="247799" y="134384"/>
                  </a:lnTo>
                  <a:lnTo>
                    <a:pt x="250008" y="121586"/>
                  </a:lnTo>
                  <a:lnTo>
                    <a:pt x="251480" y="107527"/>
                  </a:lnTo>
                  <a:lnTo>
                    <a:pt x="252462" y="92629"/>
                  </a:lnTo>
                  <a:lnTo>
                    <a:pt x="254222" y="79380"/>
                  </a:lnTo>
                  <a:lnTo>
                    <a:pt x="256501" y="67232"/>
                  </a:lnTo>
                  <a:lnTo>
                    <a:pt x="259125" y="55817"/>
                  </a:lnTo>
                  <a:lnTo>
                    <a:pt x="261980" y="51523"/>
                  </a:lnTo>
                  <a:lnTo>
                    <a:pt x="264989" y="51976"/>
                  </a:lnTo>
                  <a:lnTo>
                    <a:pt x="268100" y="55595"/>
                  </a:lnTo>
                  <a:lnTo>
                    <a:pt x="270174" y="62428"/>
                  </a:lnTo>
                  <a:lnTo>
                    <a:pt x="271556" y="71405"/>
                  </a:lnTo>
                  <a:lnTo>
                    <a:pt x="272478" y="81810"/>
                  </a:lnTo>
                  <a:lnTo>
                    <a:pt x="273093" y="93169"/>
                  </a:lnTo>
                  <a:lnTo>
                    <a:pt x="273776" y="117579"/>
                  </a:lnTo>
                  <a:lnTo>
                    <a:pt x="272852" y="130278"/>
                  </a:lnTo>
                  <a:lnTo>
                    <a:pt x="271132" y="143166"/>
                  </a:lnTo>
                  <a:lnTo>
                    <a:pt x="268879" y="156178"/>
                  </a:lnTo>
                  <a:lnTo>
                    <a:pt x="267377" y="170380"/>
                  </a:lnTo>
                  <a:lnTo>
                    <a:pt x="266376" y="185375"/>
                  </a:lnTo>
                  <a:lnTo>
                    <a:pt x="265264" y="215667"/>
                  </a:lnTo>
                  <a:lnTo>
                    <a:pt x="264638" y="258683"/>
                  </a:lnTo>
                  <a:lnTo>
                    <a:pt x="264491" y="289882"/>
                  </a:lnTo>
                  <a:lnTo>
                    <a:pt x="265557" y="303728"/>
                  </a:lnTo>
                  <a:lnTo>
                    <a:pt x="267374" y="316275"/>
                  </a:lnTo>
                  <a:lnTo>
                    <a:pt x="269690" y="327955"/>
                  </a:lnTo>
                  <a:lnTo>
                    <a:pt x="272339" y="339058"/>
                  </a:lnTo>
                  <a:lnTo>
                    <a:pt x="275211" y="349776"/>
                  </a:lnTo>
                  <a:lnTo>
                    <a:pt x="278230" y="360237"/>
                  </a:lnTo>
                  <a:lnTo>
                    <a:pt x="281349" y="363896"/>
                  </a:lnTo>
                  <a:lnTo>
                    <a:pt x="284533" y="363018"/>
                  </a:lnTo>
                  <a:lnTo>
                    <a:pt x="287761" y="359118"/>
                  </a:lnTo>
                  <a:lnTo>
                    <a:pt x="291018" y="353201"/>
                  </a:lnTo>
                  <a:lnTo>
                    <a:pt x="294295" y="345941"/>
                  </a:lnTo>
                  <a:lnTo>
                    <a:pt x="297585" y="337785"/>
                  </a:lnTo>
                  <a:lnTo>
                    <a:pt x="299778" y="326821"/>
                  </a:lnTo>
                  <a:lnTo>
                    <a:pt x="301240" y="313985"/>
                  </a:lnTo>
                  <a:lnTo>
                    <a:pt x="302215" y="299902"/>
                  </a:lnTo>
                  <a:lnTo>
                    <a:pt x="305076" y="286091"/>
                  </a:lnTo>
                  <a:lnTo>
                    <a:pt x="309193" y="272463"/>
                  </a:lnTo>
                  <a:lnTo>
                    <a:pt x="318558" y="246636"/>
                  </a:lnTo>
                  <a:lnTo>
                    <a:pt x="326405" y="224104"/>
                  </a:lnTo>
                  <a:lnTo>
                    <a:pt x="330045" y="212348"/>
                  </a:lnTo>
                  <a:lnTo>
                    <a:pt x="337036" y="187496"/>
                  </a:lnTo>
                  <a:lnTo>
                    <a:pt x="347187" y="148648"/>
                  </a:lnTo>
                  <a:lnTo>
                    <a:pt x="351636" y="136622"/>
                  </a:lnTo>
                  <a:lnTo>
                    <a:pt x="356814" y="125289"/>
                  </a:lnTo>
                  <a:lnTo>
                    <a:pt x="362476" y="114417"/>
                  </a:lnTo>
                  <a:lnTo>
                    <a:pt x="367355" y="103853"/>
                  </a:lnTo>
                  <a:lnTo>
                    <a:pt x="371714" y="93495"/>
                  </a:lnTo>
                  <a:lnTo>
                    <a:pt x="375725" y="83274"/>
                  </a:lnTo>
                  <a:lnTo>
                    <a:pt x="380610" y="73144"/>
                  </a:lnTo>
                  <a:lnTo>
                    <a:pt x="386077" y="63074"/>
                  </a:lnTo>
                  <a:lnTo>
                    <a:pt x="391932" y="53045"/>
                  </a:lnTo>
                  <a:lnTo>
                    <a:pt x="396941" y="49675"/>
                  </a:lnTo>
                  <a:lnTo>
                    <a:pt x="401386" y="50744"/>
                  </a:lnTo>
                  <a:lnTo>
                    <a:pt x="405454" y="54773"/>
                  </a:lnTo>
                  <a:lnTo>
                    <a:pt x="408166" y="61880"/>
                  </a:lnTo>
                  <a:lnTo>
                    <a:pt x="409974" y="71040"/>
                  </a:lnTo>
                  <a:lnTo>
                    <a:pt x="411180" y="81567"/>
                  </a:lnTo>
                  <a:lnTo>
                    <a:pt x="411983" y="93007"/>
                  </a:lnTo>
                  <a:lnTo>
                    <a:pt x="412519" y="105054"/>
                  </a:lnTo>
                  <a:lnTo>
                    <a:pt x="413114" y="130230"/>
                  </a:lnTo>
                  <a:lnTo>
                    <a:pt x="413585" y="284601"/>
                  </a:lnTo>
                  <a:lnTo>
                    <a:pt x="414692" y="290260"/>
                  </a:lnTo>
                  <a:lnTo>
                    <a:pt x="416536" y="290716"/>
                  </a:lnTo>
                  <a:lnTo>
                    <a:pt x="418870" y="287705"/>
                  </a:lnTo>
                  <a:lnTo>
                    <a:pt x="420426" y="280171"/>
                  </a:lnTo>
                  <a:lnTo>
                    <a:pt x="421463" y="269621"/>
                  </a:lnTo>
                  <a:lnTo>
                    <a:pt x="422155" y="257062"/>
                  </a:lnTo>
                  <a:lnTo>
                    <a:pt x="423722" y="244268"/>
                  </a:lnTo>
                  <a:lnTo>
                    <a:pt x="425871" y="231317"/>
                  </a:lnTo>
                  <a:lnTo>
                    <a:pt x="428410" y="218262"/>
                  </a:lnTo>
                  <a:lnTo>
                    <a:pt x="434177" y="191966"/>
                  </a:lnTo>
                  <a:lnTo>
                    <a:pt x="437263" y="178765"/>
                  </a:lnTo>
                  <a:lnTo>
                    <a:pt x="440425" y="166647"/>
                  </a:lnTo>
                  <a:lnTo>
                    <a:pt x="443638" y="155253"/>
                  </a:lnTo>
                  <a:lnTo>
                    <a:pt x="446886" y="144341"/>
                  </a:lnTo>
                  <a:lnTo>
                    <a:pt x="449051" y="131540"/>
                  </a:lnTo>
                  <a:lnTo>
                    <a:pt x="450495" y="117480"/>
                  </a:lnTo>
                  <a:lnTo>
                    <a:pt x="451457" y="102579"/>
                  </a:lnTo>
                  <a:lnTo>
                    <a:pt x="453204" y="89330"/>
                  </a:lnTo>
                  <a:lnTo>
                    <a:pt x="455474" y="77181"/>
                  </a:lnTo>
                  <a:lnTo>
                    <a:pt x="458092" y="65766"/>
                  </a:lnTo>
                  <a:lnTo>
                    <a:pt x="460944" y="54840"/>
                  </a:lnTo>
                  <a:lnTo>
                    <a:pt x="463950" y="44239"/>
                  </a:lnTo>
                  <a:lnTo>
                    <a:pt x="470237" y="23619"/>
                  </a:lnTo>
                  <a:lnTo>
                    <a:pt x="476716" y="3402"/>
                  </a:lnTo>
                  <a:lnTo>
                    <a:pt x="479991" y="0"/>
                  </a:lnTo>
                  <a:lnTo>
                    <a:pt x="483279" y="1048"/>
                  </a:lnTo>
                  <a:lnTo>
                    <a:pt x="486577" y="5063"/>
                  </a:lnTo>
                  <a:lnTo>
                    <a:pt x="487671" y="11055"/>
                  </a:lnTo>
                  <a:lnTo>
                    <a:pt x="487294" y="18366"/>
                  </a:lnTo>
                  <a:lnTo>
                    <a:pt x="485938" y="26556"/>
                  </a:lnTo>
                  <a:lnTo>
                    <a:pt x="485034" y="37542"/>
                  </a:lnTo>
                  <a:lnTo>
                    <a:pt x="484431" y="50393"/>
                  </a:lnTo>
                  <a:lnTo>
                    <a:pt x="483761" y="78304"/>
                  </a:lnTo>
                  <a:lnTo>
                    <a:pt x="483296" y="145583"/>
                  </a:lnTo>
                  <a:lnTo>
                    <a:pt x="482167" y="157790"/>
                  </a:lnTo>
                  <a:lnTo>
                    <a:pt x="480309" y="169244"/>
                  </a:lnTo>
                  <a:lnTo>
                    <a:pt x="477965" y="180196"/>
                  </a:lnTo>
                  <a:lnTo>
                    <a:pt x="476403" y="191919"/>
                  </a:lnTo>
                  <a:lnTo>
                    <a:pt x="475361" y="204155"/>
                  </a:lnTo>
                  <a:lnTo>
                    <a:pt x="474666" y="216733"/>
                  </a:lnTo>
                  <a:lnTo>
                    <a:pt x="473895" y="242500"/>
                  </a:lnTo>
                  <a:lnTo>
                    <a:pt x="473689" y="255560"/>
                  </a:lnTo>
                  <a:lnTo>
                    <a:pt x="474657" y="267583"/>
                  </a:lnTo>
                  <a:lnTo>
                    <a:pt x="476408" y="278915"/>
                  </a:lnTo>
                  <a:lnTo>
                    <a:pt x="478680" y="289785"/>
                  </a:lnTo>
                  <a:lnTo>
                    <a:pt x="480196" y="299242"/>
                  </a:lnTo>
                  <a:lnTo>
                    <a:pt x="481205" y="307758"/>
                  </a:lnTo>
                  <a:lnTo>
                    <a:pt x="481879" y="315646"/>
                  </a:lnTo>
                  <a:lnTo>
                    <a:pt x="483433" y="317588"/>
                  </a:lnTo>
                  <a:lnTo>
                    <a:pt x="485574" y="315567"/>
                  </a:lnTo>
                  <a:lnTo>
                    <a:pt x="490901" y="304479"/>
                  </a:lnTo>
                  <a:lnTo>
                    <a:pt x="493869" y="296880"/>
                  </a:lnTo>
                  <a:lnTo>
                    <a:pt x="500114" y="279594"/>
                  </a:lnTo>
                  <a:lnTo>
                    <a:pt x="536284" y="172232"/>
                  </a:lnTo>
                  <a:lnTo>
                    <a:pt x="538493" y="161187"/>
                  </a:lnTo>
                  <a:lnTo>
                    <a:pt x="539966" y="149402"/>
                  </a:lnTo>
                  <a:lnTo>
                    <a:pt x="540948" y="137125"/>
                  </a:lnTo>
                  <a:lnTo>
                    <a:pt x="542708" y="125624"/>
                  </a:lnTo>
                  <a:lnTo>
                    <a:pt x="544987" y="114641"/>
                  </a:lnTo>
                  <a:lnTo>
                    <a:pt x="547611" y="104002"/>
                  </a:lnTo>
                  <a:lnTo>
                    <a:pt x="549361" y="92489"/>
                  </a:lnTo>
                  <a:lnTo>
                    <a:pt x="550527" y="80392"/>
                  </a:lnTo>
                  <a:lnTo>
                    <a:pt x="551304" y="67907"/>
                  </a:lnTo>
                  <a:lnTo>
                    <a:pt x="552928" y="62899"/>
                  </a:lnTo>
                  <a:lnTo>
                    <a:pt x="555116" y="62876"/>
                  </a:lnTo>
                  <a:lnTo>
                    <a:pt x="557680" y="66177"/>
                  </a:lnTo>
                  <a:lnTo>
                    <a:pt x="559389" y="72799"/>
                  </a:lnTo>
                  <a:lnTo>
                    <a:pt x="560529" y="81634"/>
                  </a:lnTo>
                  <a:lnTo>
                    <a:pt x="561288" y="91946"/>
                  </a:lnTo>
                  <a:lnTo>
                    <a:pt x="560689" y="102137"/>
                  </a:lnTo>
                  <a:lnTo>
                    <a:pt x="559185" y="112246"/>
                  </a:lnTo>
                  <a:lnTo>
                    <a:pt x="557076" y="122302"/>
                  </a:lnTo>
                  <a:lnTo>
                    <a:pt x="555671" y="133427"/>
                  </a:lnTo>
                  <a:lnTo>
                    <a:pt x="554734" y="145265"/>
                  </a:lnTo>
                  <a:lnTo>
                    <a:pt x="554109" y="157578"/>
                  </a:lnTo>
                  <a:lnTo>
                    <a:pt x="553415" y="183049"/>
                  </a:lnTo>
                  <a:lnTo>
                    <a:pt x="553230" y="196031"/>
                  </a:lnTo>
                  <a:lnTo>
                    <a:pt x="554212" y="208002"/>
                  </a:lnTo>
                  <a:lnTo>
                    <a:pt x="555972" y="219298"/>
                  </a:lnTo>
                  <a:lnTo>
                    <a:pt x="558250" y="230145"/>
                  </a:lnTo>
                  <a:lnTo>
                    <a:pt x="559769" y="241797"/>
                  </a:lnTo>
                  <a:lnTo>
                    <a:pt x="560782" y="253987"/>
                  </a:lnTo>
                  <a:lnTo>
                    <a:pt x="561457" y="266535"/>
                  </a:lnTo>
                  <a:lnTo>
                    <a:pt x="564118" y="272689"/>
                  </a:lnTo>
                  <a:lnTo>
                    <a:pt x="568102" y="274581"/>
                  </a:lnTo>
                  <a:lnTo>
                    <a:pt x="572969" y="273632"/>
                  </a:lnTo>
                  <a:lnTo>
                    <a:pt x="577319" y="269684"/>
                  </a:lnTo>
                  <a:lnTo>
                    <a:pt x="581324" y="263735"/>
                  </a:lnTo>
                  <a:lnTo>
                    <a:pt x="585100" y="256454"/>
                  </a:lnTo>
                  <a:lnTo>
                    <a:pt x="588722" y="247178"/>
                  </a:lnTo>
                  <a:lnTo>
                    <a:pt x="592242" y="236573"/>
                  </a:lnTo>
                  <a:lnTo>
                    <a:pt x="599101" y="214105"/>
                  </a:lnTo>
                  <a:lnTo>
                    <a:pt x="605834" y="193067"/>
                  </a:lnTo>
                  <a:lnTo>
                    <a:pt x="609177" y="180603"/>
                  </a:lnTo>
                  <a:lnTo>
                    <a:pt x="612511" y="166768"/>
                  </a:lnTo>
                  <a:lnTo>
                    <a:pt x="615838" y="152018"/>
                  </a:lnTo>
                  <a:lnTo>
                    <a:pt x="619162" y="138868"/>
                  </a:lnTo>
                  <a:lnTo>
                    <a:pt x="622483" y="126786"/>
                  </a:lnTo>
                  <a:lnTo>
                    <a:pt x="625803" y="115416"/>
                  </a:lnTo>
                  <a:lnTo>
                    <a:pt x="628016" y="103414"/>
                  </a:lnTo>
                  <a:lnTo>
                    <a:pt x="629491" y="90991"/>
                  </a:lnTo>
                  <a:lnTo>
                    <a:pt x="630475" y="78289"/>
                  </a:lnTo>
                  <a:lnTo>
                    <a:pt x="632235" y="66504"/>
                  </a:lnTo>
                  <a:lnTo>
                    <a:pt x="634515" y="55332"/>
                  </a:lnTo>
                  <a:lnTo>
                    <a:pt x="637140" y="44568"/>
                  </a:lnTo>
                  <a:lnTo>
                    <a:pt x="638890" y="41813"/>
                  </a:lnTo>
                  <a:lnTo>
                    <a:pt x="640056" y="44398"/>
                  </a:lnTo>
                  <a:lnTo>
                    <a:pt x="640834" y="50542"/>
                  </a:lnTo>
                  <a:lnTo>
                    <a:pt x="641353" y="59059"/>
                  </a:lnTo>
                  <a:lnTo>
                    <a:pt x="641929" y="80313"/>
                  </a:lnTo>
                  <a:lnTo>
                    <a:pt x="640977" y="91065"/>
                  </a:lnTo>
                  <a:lnTo>
                    <a:pt x="639237" y="101550"/>
                  </a:lnTo>
                  <a:lnTo>
                    <a:pt x="636972" y="111855"/>
                  </a:lnTo>
                  <a:lnTo>
                    <a:pt x="636567" y="123146"/>
                  </a:lnTo>
                  <a:lnTo>
                    <a:pt x="637403" y="135095"/>
                  </a:lnTo>
                  <a:lnTo>
                    <a:pt x="639065" y="147482"/>
                  </a:lnTo>
                  <a:lnTo>
                    <a:pt x="640173" y="160162"/>
                  </a:lnTo>
                  <a:lnTo>
                    <a:pt x="640912" y="173036"/>
                  </a:lnTo>
                  <a:lnTo>
                    <a:pt x="641733" y="199130"/>
                  </a:lnTo>
                  <a:lnTo>
                    <a:pt x="642098" y="225465"/>
                  </a:lnTo>
                  <a:lnTo>
                    <a:pt x="641090" y="237572"/>
                  </a:lnTo>
                  <a:lnTo>
                    <a:pt x="639313" y="248960"/>
                  </a:lnTo>
                  <a:lnTo>
                    <a:pt x="637022" y="259867"/>
                  </a:lnTo>
                  <a:lnTo>
                    <a:pt x="636601" y="270455"/>
                  </a:lnTo>
                  <a:lnTo>
                    <a:pt x="637425" y="280829"/>
                  </a:lnTo>
                  <a:lnTo>
                    <a:pt x="639080" y="291061"/>
                  </a:lnTo>
                  <a:lnTo>
                    <a:pt x="642394" y="300093"/>
                  </a:lnTo>
                  <a:lnTo>
                    <a:pt x="646814" y="308325"/>
                  </a:lnTo>
                  <a:lnTo>
                    <a:pt x="651971" y="316024"/>
                  </a:lnTo>
                  <a:lnTo>
                    <a:pt x="656514" y="317840"/>
                  </a:lnTo>
                  <a:lnTo>
                    <a:pt x="660648" y="315735"/>
                  </a:lnTo>
                  <a:lnTo>
                    <a:pt x="664510" y="311016"/>
                  </a:lnTo>
                  <a:lnTo>
                    <a:pt x="668189" y="304554"/>
                  </a:lnTo>
                  <a:lnTo>
                    <a:pt x="671748" y="296930"/>
                  </a:lnTo>
                  <a:lnTo>
                    <a:pt x="675225" y="288531"/>
                  </a:lnTo>
                  <a:lnTo>
                    <a:pt x="678649" y="279616"/>
                  </a:lnTo>
                  <a:lnTo>
                    <a:pt x="685401" y="260868"/>
                  </a:lnTo>
                  <a:lnTo>
                    <a:pt x="689854" y="252332"/>
                  </a:lnTo>
                  <a:lnTo>
                    <a:pt x="695034" y="244430"/>
                  </a:lnTo>
                  <a:lnTo>
                    <a:pt x="700697" y="236952"/>
                  </a:lnTo>
                  <a:lnTo>
                    <a:pt x="705578" y="228650"/>
                  </a:lnTo>
                  <a:lnTo>
                    <a:pt x="709937" y="219800"/>
                  </a:lnTo>
                  <a:lnTo>
                    <a:pt x="713949" y="210584"/>
                  </a:lnTo>
                  <a:lnTo>
                    <a:pt x="717729" y="200019"/>
                  </a:lnTo>
                  <a:lnTo>
                    <a:pt x="721354" y="188554"/>
                  </a:lnTo>
                  <a:lnTo>
                    <a:pt x="724876" y="176490"/>
                  </a:lnTo>
                  <a:lnTo>
                    <a:pt x="729434" y="166236"/>
                  </a:lnTo>
                  <a:lnTo>
                    <a:pt x="734684" y="157190"/>
                  </a:lnTo>
                  <a:lnTo>
                    <a:pt x="740394" y="148948"/>
                  </a:lnTo>
                  <a:lnTo>
                    <a:pt x="745307" y="140138"/>
                  </a:lnTo>
                  <a:lnTo>
                    <a:pt x="749687" y="130949"/>
                  </a:lnTo>
                  <a:lnTo>
                    <a:pt x="753712" y="121506"/>
                  </a:lnTo>
                  <a:lnTo>
                    <a:pt x="757501" y="111896"/>
                  </a:lnTo>
                  <a:lnTo>
                    <a:pt x="764658" y="92375"/>
                  </a:lnTo>
                  <a:lnTo>
                    <a:pt x="769220" y="83632"/>
                  </a:lnTo>
                  <a:lnTo>
                    <a:pt x="774471" y="75593"/>
                  </a:lnTo>
                  <a:lnTo>
                    <a:pt x="780183" y="68023"/>
                  </a:lnTo>
                  <a:lnTo>
                    <a:pt x="782886" y="66292"/>
                  </a:lnTo>
                  <a:lnTo>
                    <a:pt x="783582" y="68454"/>
                  </a:lnTo>
                  <a:lnTo>
                    <a:pt x="782941" y="73212"/>
                  </a:lnTo>
                  <a:lnTo>
                    <a:pt x="782513" y="80804"/>
                  </a:lnTo>
                  <a:lnTo>
                    <a:pt x="782038" y="101031"/>
                  </a:lnTo>
                  <a:lnTo>
                    <a:pt x="781771" y="137275"/>
                  </a:lnTo>
                  <a:lnTo>
                    <a:pt x="780628" y="148935"/>
                  </a:lnTo>
                  <a:lnTo>
                    <a:pt x="778761" y="160025"/>
                  </a:lnTo>
                  <a:lnTo>
                    <a:pt x="776411" y="170734"/>
                  </a:lnTo>
                  <a:lnTo>
                    <a:pt x="774844" y="182295"/>
                  </a:lnTo>
                  <a:lnTo>
                    <a:pt x="773800" y="194423"/>
                  </a:lnTo>
                  <a:lnTo>
                    <a:pt x="773103" y="206930"/>
                  </a:lnTo>
                  <a:lnTo>
                    <a:pt x="772330" y="232616"/>
                  </a:lnTo>
                  <a:lnTo>
                    <a:pt x="772123" y="245655"/>
                  </a:lnTo>
                  <a:lnTo>
                    <a:pt x="773091" y="251032"/>
                  </a:lnTo>
                  <a:lnTo>
                    <a:pt x="774841" y="251301"/>
                  </a:lnTo>
                  <a:lnTo>
                    <a:pt x="777114" y="248164"/>
                  </a:lnTo>
                  <a:lnTo>
                    <a:pt x="779734" y="242757"/>
                  </a:lnTo>
                  <a:lnTo>
                    <a:pt x="782586" y="235836"/>
                  </a:lnTo>
                  <a:lnTo>
                    <a:pt x="785593" y="227907"/>
                  </a:lnTo>
                  <a:lnTo>
                    <a:pt x="791881" y="210254"/>
                  </a:lnTo>
                  <a:lnTo>
                    <a:pt x="795105" y="200904"/>
                  </a:lnTo>
                  <a:lnTo>
                    <a:pt x="797255" y="190249"/>
                  </a:lnTo>
                  <a:lnTo>
                    <a:pt x="798688" y="178725"/>
                  </a:lnTo>
                  <a:lnTo>
                    <a:pt x="799643" y="166621"/>
                  </a:lnTo>
                  <a:lnTo>
                    <a:pt x="801386" y="155236"/>
                  </a:lnTo>
                  <a:lnTo>
                    <a:pt x="803653" y="144330"/>
                  </a:lnTo>
                  <a:lnTo>
                    <a:pt x="806269" y="133743"/>
                  </a:lnTo>
                  <a:lnTo>
                    <a:pt x="808013" y="122264"/>
                  </a:lnTo>
                  <a:lnTo>
                    <a:pt x="809176" y="110190"/>
                  </a:lnTo>
                  <a:lnTo>
                    <a:pt x="809952" y="97720"/>
                  </a:lnTo>
                  <a:lnTo>
                    <a:pt x="811574" y="86090"/>
                  </a:lnTo>
                  <a:lnTo>
                    <a:pt x="813760" y="75021"/>
                  </a:lnTo>
                  <a:lnTo>
                    <a:pt x="816323" y="64326"/>
                  </a:lnTo>
                  <a:lnTo>
                    <a:pt x="818032" y="52774"/>
                  </a:lnTo>
                  <a:lnTo>
                    <a:pt x="819171" y="40652"/>
                  </a:lnTo>
                  <a:lnTo>
                    <a:pt x="819931" y="28150"/>
                  </a:lnTo>
                  <a:lnTo>
                    <a:pt x="821542" y="23130"/>
                  </a:lnTo>
                  <a:lnTo>
                    <a:pt x="823722" y="23100"/>
                  </a:lnTo>
                  <a:lnTo>
                    <a:pt x="826280" y="26396"/>
                  </a:lnTo>
                  <a:lnTo>
                    <a:pt x="827986" y="33014"/>
                  </a:lnTo>
                  <a:lnTo>
                    <a:pt x="829123" y="41848"/>
                  </a:lnTo>
                  <a:lnTo>
                    <a:pt x="829881" y="52158"/>
                  </a:lnTo>
                  <a:lnTo>
                    <a:pt x="830387" y="63453"/>
                  </a:lnTo>
                  <a:lnTo>
                    <a:pt x="830948" y="87792"/>
                  </a:lnTo>
                  <a:lnTo>
                    <a:pt x="832203" y="100473"/>
                  </a:lnTo>
                  <a:lnTo>
                    <a:pt x="834145" y="113347"/>
                  </a:lnTo>
                  <a:lnTo>
                    <a:pt x="836545" y="126352"/>
                  </a:lnTo>
                  <a:lnTo>
                    <a:pt x="838145" y="139443"/>
                  </a:lnTo>
                  <a:lnTo>
                    <a:pt x="839212" y="152591"/>
                  </a:lnTo>
                  <a:lnTo>
                    <a:pt x="839923" y="165778"/>
                  </a:lnTo>
                  <a:lnTo>
                    <a:pt x="841502" y="177885"/>
                  </a:lnTo>
                  <a:lnTo>
                    <a:pt x="843661" y="189273"/>
                  </a:lnTo>
                  <a:lnTo>
                    <a:pt x="846205" y="200180"/>
                  </a:lnTo>
                  <a:lnTo>
                    <a:pt x="849006" y="210768"/>
                  </a:lnTo>
                  <a:lnTo>
                    <a:pt x="855066" y="231374"/>
                  </a:lnTo>
                  <a:lnTo>
                    <a:pt x="864692" y="261618"/>
                  </a:lnTo>
                  <a:lnTo>
                    <a:pt x="870174" y="267200"/>
                  </a:lnTo>
                  <a:lnTo>
                    <a:pt x="877144" y="269817"/>
                  </a:lnTo>
                  <a:lnTo>
                    <a:pt x="885106" y="270456"/>
                  </a:lnTo>
                  <a:lnTo>
                    <a:pt x="890415" y="266461"/>
                  </a:lnTo>
                  <a:lnTo>
                    <a:pt x="893954" y="259376"/>
                  </a:lnTo>
                  <a:lnTo>
                    <a:pt x="896313" y="250232"/>
                  </a:lnTo>
                  <a:lnTo>
                    <a:pt x="897886" y="239714"/>
                  </a:lnTo>
                  <a:lnTo>
                    <a:pt x="898935" y="228282"/>
                  </a:lnTo>
                  <a:lnTo>
                    <a:pt x="899634" y="216238"/>
                  </a:lnTo>
                  <a:lnTo>
                    <a:pt x="900411" y="188120"/>
                  </a:lnTo>
                  <a:lnTo>
                    <a:pt x="900995" y="89704"/>
                  </a:lnTo>
                  <a:lnTo>
                    <a:pt x="902113" y="77431"/>
                  </a:lnTo>
                  <a:lnTo>
                    <a:pt x="903963" y="65932"/>
                  </a:lnTo>
                  <a:lnTo>
                    <a:pt x="906302" y="54951"/>
                  </a:lnTo>
                  <a:lnTo>
                    <a:pt x="907861" y="52051"/>
                  </a:lnTo>
                  <a:lnTo>
                    <a:pt x="908900" y="54539"/>
                  </a:lnTo>
                  <a:lnTo>
                    <a:pt x="909593" y="60619"/>
                  </a:lnTo>
                  <a:lnTo>
                    <a:pt x="911161" y="67988"/>
                  </a:lnTo>
                  <a:lnTo>
                    <a:pt x="913311" y="76217"/>
                  </a:lnTo>
                  <a:lnTo>
                    <a:pt x="915850" y="85018"/>
                  </a:lnTo>
                  <a:lnTo>
                    <a:pt x="917542" y="95307"/>
                  </a:lnTo>
                  <a:lnTo>
                    <a:pt x="918671" y="106588"/>
                  </a:lnTo>
                  <a:lnTo>
                    <a:pt x="919423" y="118530"/>
                  </a:lnTo>
                  <a:lnTo>
                    <a:pt x="920259" y="143588"/>
                  </a:lnTo>
                  <a:lnTo>
                    <a:pt x="920482" y="156460"/>
                  </a:lnTo>
                  <a:lnTo>
                    <a:pt x="921736" y="168357"/>
                  </a:lnTo>
                  <a:lnTo>
                    <a:pt x="923677" y="179605"/>
                  </a:lnTo>
                  <a:lnTo>
                    <a:pt x="926076" y="190419"/>
                  </a:lnTo>
                  <a:lnTo>
                    <a:pt x="928781" y="200944"/>
                  </a:lnTo>
                  <a:lnTo>
                    <a:pt x="931690" y="211277"/>
                  </a:lnTo>
                  <a:lnTo>
                    <a:pt x="937869" y="231601"/>
                  </a:lnTo>
                  <a:lnTo>
                    <a:pt x="944300" y="251686"/>
                  </a:lnTo>
                  <a:lnTo>
                    <a:pt x="947562" y="255053"/>
                  </a:lnTo>
                  <a:lnTo>
                    <a:pt x="950842" y="253982"/>
                  </a:lnTo>
                  <a:lnTo>
                    <a:pt x="954134" y="249951"/>
                  </a:lnTo>
                  <a:lnTo>
                    <a:pt x="957434" y="243948"/>
                  </a:lnTo>
                  <a:lnTo>
                    <a:pt x="960739" y="236631"/>
                  </a:lnTo>
                  <a:lnTo>
                    <a:pt x="964049" y="228436"/>
                  </a:lnTo>
                  <a:lnTo>
                    <a:pt x="967360" y="217447"/>
                  </a:lnTo>
                  <a:lnTo>
                    <a:pt x="970673" y="204594"/>
                  </a:lnTo>
                  <a:lnTo>
                    <a:pt x="973986" y="190499"/>
                  </a:lnTo>
                  <a:lnTo>
                    <a:pt x="977301" y="177786"/>
                  </a:lnTo>
                  <a:lnTo>
                    <a:pt x="980616" y="165995"/>
                  </a:lnTo>
                  <a:lnTo>
                    <a:pt x="983931" y="154819"/>
                  </a:lnTo>
                  <a:lnTo>
                    <a:pt x="986141" y="142946"/>
                  </a:lnTo>
                  <a:lnTo>
                    <a:pt x="987615" y="130610"/>
                  </a:lnTo>
                  <a:lnTo>
                    <a:pt x="988597" y="117965"/>
                  </a:lnTo>
                  <a:lnTo>
                    <a:pt x="990357" y="106219"/>
                  </a:lnTo>
                  <a:lnTo>
                    <a:pt x="992636" y="95072"/>
                  </a:lnTo>
                  <a:lnTo>
                    <a:pt x="995261" y="84325"/>
                  </a:lnTo>
                  <a:lnTo>
                    <a:pt x="998116" y="73844"/>
                  </a:lnTo>
                  <a:lnTo>
                    <a:pt x="1004235" y="53357"/>
                  </a:lnTo>
                  <a:lnTo>
                    <a:pt x="1007414" y="49883"/>
                  </a:lnTo>
                  <a:lnTo>
                    <a:pt x="1010639" y="50883"/>
                  </a:lnTo>
                  <a:lnTo>
                    <a:pt x="1013895" y="54866"/>
                  </a:lnTo>
                  <a:lnTo>
                    <a:pt x="1016065" y="61942"/>
                  </a:lnTo>
                  <a:lnTo>
                    <a:pt x="1017512" y="71081"/>
                  </a:lnTo>
                  <a:lnTo>
                    <a:pt x="1018476" y="81594"/>
                  </a:lnTo>
                  <a:lnTo>
                    <a:pt x="1018014" y="91920"/>
                  </a:lnTo>
                  <a:lnTo>
                    <a:pt x="1016600" y="102119"/>
                  </a:lnTo>
                  <a:lnTo>
                    <a:pt x="1014553" y="112234"/>
                  </a:lnTo>
                  <a:lnTo>
                    <a:pt x="1014293" y="122294"/>
                  </a:lnTo>
                  <a:lnTo>
                    <a:pt x="1015225" y="132316"/>
                  </a:lnTo>
                  <a:lnTo>
                    <a:pt x="1016952" y="142314"/>
                  </a:lnTo>
                  <a:lnTo>
                    <a:pt x="1018103" y="153400"/>
                  </a:lnTo>
                  <a:lnTo>
                    <a:pt x="1018870" y="165212"/>
                  </a:lnTo>
                  <a:lnTo>
                    <a:pt x="1019382" y="177508"/>
                  </a:lnTo>
                  <a:lnTo>
                    <a:pt x="1019951" y="202960"/>
                  </a:lnTo>
                  <a:lnTo>
                    <a:pt x="1020315" y="255324"/>
                  </a:lnTo>
                  <a:lnTo>
                    <a:pt x="1021450" y="260794"/>
                  </a:lnTo>
                  <a:lnTo>
                    <a:pt x="1023313" y="261125"/>
                  </a:lnTo>
                  <a:lnTo>
                    <a:pt x="1025659" y="258030"/>
                  </a:lnTo>
                  <a:lnTo>
                    <a:pt x="1028329" y="252650"/>
                  </a:lnTo>
                  <a:lnTo>
                    <a:pt x="1031215" y="245748"/>
                  </a:lnTo>
                  <a:lnTo>
                    <a:pt x="1034243" y="237830"/>
                  </a:lnTo>
                  <a:lnTo>
                    <a:pt x="1040556" y="220191"/>
                  </a:lnTo>
                  <a:lnTo>
                    <a:pt x="1043787" y="210844"/>
                  </a:lnTo>
                  <a:lnTo>
                    <a:pt x="1045941" y="200192"/>
                  </a:lnTo>
                  <a:lnTo>
                    <a:pt x="1047377" y="188670"/>
                  </a:lnTo>
                  <a:lnTo>
                    <a:pt x="1048334" y="176567"/>
                  </a:lnTo>
                  <a:lnTo>
                    <a:pt x="1050077" y="165182"/>
                  </a:lnTo>
                  <a:lnTo>
                    <a:pt x="1052345" y="154276"/>
                  </a:lnTo>
                  <a:lnTo>
                    <a:pt x="1054962" y="143690"/>
                  </a:lnTo>
                  <a:lnTo>
                    <a:pt x="1057813" y="133317"/>
                  </a:lnTo>
                  <a:lnTo>
                    <a:pt x="1063927" y="112948"/>
                  </a:lnTo>
                  <a:lnTo>
                    <a:pt x="1083444" y="52916"/>
                  </a:lnTo>
                  <a:lnTo>
                    <a:pt x="1085643" y="50694"/>
                  </a:lnTo>
                  <a:lnTo>
                    <a:pt x="1087108" y="53635"/>
                  </a:lnTo>
                  <a:lnTo>
                    <a:pt x="1088086" y="60016"/>
                  </a:lnTo>
                  <a:lnTo>
                    <a:pt x="1088737" y="68691"/>
                  </a:lnTo>
                  <a:lnTo>
                    <a:pt x="1089171" y="78896"/>
                  </a:lnTo>
                  <a:lnTo>
                    <a:pt x="1089654" y="102025"/>
                  </a:lnTo>
                  <a:lnTo>
                    <a:pt x="1090035" y="245238"/>
                  </a:lnTo>
                  <a:lnTo>
                    <a:pt x="1092248" y="251860"/>
                  </a:lnTo>
                  <a:lnTo>
                    <a:pt x="1095933" y="254063"/>
                  </a:lnTo>
                  <a:lnTo>
                    <a:pt x="1100600" y="253322"/>
                  </a:lnTo>
                  <a:lnTo>
                    <a:pt x="1103712" y="247301"/>
                  </a:lnTo>
                  <a:lnTo>
                    <a:pt x="1105786" y="237760"/>
                  </a:lnTo>
                  <a:lnTo>
                    <a:pt x="1107169" y="225874"/>
                  </a:lnTo>
                  <a:lnTo>
                    <a:pt x="1109197" y="214633"/>
                  </a:lnTo>
                  <a:lnTo>
                    <a:pt x="1111653" y="203824"/>
                  </a:lnTo>
                  <a:lnTo>
                    <a:pt x="1114397" y="193301"/>
                  </a:lnTo>
                  <a:lnTo>
                    <a:pt x="1120392" y="166872"/>
                  </a:lnTo>
                  <a:lnTo>
                    <a:pt x="1123538" y="152087"/>
                  </a:lnTo>
                  <a:lnTo>
                    <a:pt x="1125636" y="136704"/>
                  </a:lnTo>
                  <a:lnTo>
                    <a:pt x="1127034" y="120922"/>
                  </a:lnTo>
                  <a:lnTo>
                    <a:pt x="1127966" y="104874"/>
                  </a:lnTo>
                  <a:lnTo>
                    <a:pt x="1129693" y="90860"/>
                  </a:lnTo>
                  <a:lnTo>
                    <a:pt x="1131950" y="78201"/>
                  </a:lnTo>
                  <a:lnTo>
                    <a:pt x="1134559" y="66446"/>
                  </a:lnTo>
                  <a:lnTo>
                    <a:pt x="1137404" y="61925"/>
                  </a:lnTo>
                  <a:lnTo>
                    <a:pt x="1140406" y="62227"/>
                  </a:lnTo>
                  <a:lnTo>
                    <a:pt x="1143513" y="65744"/>
                  </a:lnTo>
                  <a:lnTo>
                    <a:pt x="1145584" y="72510"/>
                  </a:lnTo>
                  <a:lnTo>
                    <a:pt x="1146965" y="81442"/>
                  </a:lnTo>
                  <a:lnTo>
                    <a:pt x="1147885" y="91818"/>
                  </a:lnTo>
                  <a:lnTo>
                    <a:pt x="1149604" y="103156"/>
                  </a:lnTo>
                  <a:lnTo>
                    <a:pt x="1151856" y="115137"/>
                  </a:lnTo>
                  <a:lnTo>
                    <a:pt x="1154462" y="127545"/>
                  </a:lnTo>
                  <a:lnTo>
                    <a:pt x="1156199" y="140238"/>
                  </a:lnTo>
                  <a:lnTo>
                    <a:pt x="1157358" y="153121"/>
                  </a:lnTo>
                  <a:lnTo>
                    <a:pt x="1158130" y="166132"/>
                  </a:lnTo>
                  <a:lnTo>
                    <a:pt x="1159750" y="178121"/>
                  </a:lnTo>
                  <a:lnTo>
                    <a:pt x="1161936" y="189430"/>
                  </a:lnTo>
                  <a:lnTo>
                    <a:pt x="1164498" y="200285"/>
                  </a:lnTo>
                  <a:lnTo>
                    <a:pt x="1166206" y="211943"/>
                  </a:lnTo>
                  <a:lnTo>
                    <a:pt x="1167345" y="224136"/>
                  </a:lnTo>
                  <a:lnTo>
                    <a:pt x="1168104" y="236686"/>
                  </a:lnTo>
                  <a:lnTo>
                    <a:pt x="1169715" y="248369"/>
                  </a:lnTo>
                  <a:lnTo>
                    <a:pt x="1171895" y="259473"/>
                  </a:lnTo>
                  <a:lnTo>
                    <a:pt x="1174453" y="270192"/>
                  </a:lnTo>
                  <a:lnTo>
                    <a:pt x="1177264" y="274022"/>
                  </a:lnTo>
                  <a:lnTo>
                    <a:pt x="1180243" y="273260"/>
                  </a:lnTo>
                  <a:lnTo>
                    <a:pt x="1183335" y="269435"/>
                  </a:lnTo>
                  <a:lnTo>
                    <a:pt x="1185396" y="261359"/>
                  </a:lnTo>
                  <a:lnTo>
                    <a:pt x="1186770" y="250448"/>
                  </a:lnTo>
                  <a:lnTo>
                    <a:pt x="1187686" y="237648"/>
                  </a:lnTo>
                  <a:lnTo>
                    <a:pt x="1189402" y="225799"/>
                  </a:lnTo>
                  <a:lnTo>
                    <a:pt x="1191651" y="214583"/>
                  </a:lnTo>
                  <a:lnTo>
                    <a:pt x="1203203" y="167476"/>
                  </a:lnTo>
                  <a:lnTo>
                    <a:pt x="1205273" y="154701"/>
                  </a:lnTo>
                  <a:lnTo>
                    <a:pt x="1206653" y="141762"/>
                  </a:lnTo>
                  <a:lnTo>
                    <a:pt x="1207573" y="128716"/>
                  </a:lnTo>
                  <a:lnTo>
                    <a:pt x="1210397" y="116702"/>
                  </a:lnTo>
                  <a:lnTo>
                    <a:pt x="1214490" y="105377"/>
                  </a:lnTo>
                  <a:lnTo>
                    <a:pt x="1219430" y="94511"/>
                  </a:lnTo>
                  <a:lnTo>
                    <a:pt x="1223828" y="82845"/>
                  </a:lnTo>
                  <a:lnTo>
                    <a:pt x="1227866" y="70647"/>
                  </a:lnTo>
                  <a:lnTo>
                    <a:pt x="1231663" y="58094"/>
                  </a:lnTo>
                  <a:lnTo>
                    <a:pt x="1235299" y="53041"/>
                  </a:lnTo>
                  <a:lnTo>
                    <a:pt x="1238829" y="52988"/>
                  </a:lnTo>
                  <a:lnTo>
                    <a:pt x="1242287" y="56269"/>
                  </a:lnTo>
                  <a:lnTo>
                    <a:pt x="1245698" y="61772"/>
                  </a:lnTo>
                  <a:lnTo>
                    <a:pt x="1249078" y="68757"/>
                  </a:lnTo>
                  <a:lnTo>
                    <a:pt x="1252436" y="76730"/>
                  </a:lnTo>
                  <a:lnTo>
                    <a:pt x="1254675" y="87571"/>
                  </a:lnTo>
                  <a:lnTo>
                    <a:pt x="1256167" y="100325"/>
                  </a:lnTo>
                  <a:lnTo>
                    <a:pt x="1257162" y="114354"/>
                  </a:lnTo>
                  <a:lnTo>
                    <a:pt x="1257825" y="128129"/>
                  </a:lnTo>
                  <a:lnTo>
                    <a:pt x="1258562" y="155223"/>
                  </a:lnTo>
                  <a:lnTo>
                    <a:pt x="1257653" y="167533"/>
                  </a:lnTo>
                  <a:lnTo>
                    <a:pt x="1255942" y="179055"/>
                  </a:lnTo>
                  <a:lnTo>
                    <a:pt x="1253696" y="190052"/>
                  </a:lnTo>
                  <a:lnTo>
                    <a:pt x="1253305" y="200700"/>
                  </a:lnTo>
                  <a:lnTo>
                    <a:pt x="1254148" y="211114"/>
                  </a:lnTo>
                  <a:lnTo>
                    <a:pt x="1255816" y="221373"/>
                  </a:lnTo>
                  <a:lnTo>
                    <a:pt x="1258033" y="231528"/>
                  </a:lnTo>
                  <a:lnTo>
                    <a:pt x="1260617" y="241614"/>
                  </a:lnTo>
                  <a:lnTo>
                    <a:pt x="1263445" y="251654"/>
                  </a:lnTo>
                  <a:lnTo>
                    <a:pt x="1269534" y="271652"/>
                  </a:lnTo>
                  <a:lnTo>
                    <a:pt x="1272705" y="281627"/>
                  </a:lnTo>
                  <a:lnTo>
                    <a:pt x="1275924" y="283856"/>
                  </a:lnTo>
                  <a:lnTo>
                    <a:pt x="1279176" y="280921"/>
                  </a:lnTo>
                  <a:lnTo>
                    <a:pt x="1282449" y="274543"/>
                  </a:lnTo>
                  <a:lnTo>
                    <a:pt x="1285737" y="265869"/>
                  </a:lnTo>
                  <a:lnTo>
                    <a:pt x="1289034" y="255666"/>
                  </a:lnTo>
                  <a:lnTo>
                    <a:pt x="1292337" y="244442"/>
                  </a:lnTo>
                  <a:lnTo>
                    <a:pt x="1295644" y="231433"/>
                  </a:lnTo>
                  <a:lnTo>
                    <a:pt x="1302267" y="202242"/>
                  </a:lnTo>
                  <a:lnTo>
                    <a:pt x="1318840" y="125047"/>
                  </a:lnTo>
                  <a:lnTo>
                    <a:pt x="1322155" y="110940"/>
                  </a:lnTo>
                  <a:lnTo>
                    <a:pt x="1325471" y="98220"/>
                  </a:lnTo>
                  <a:lnTo>
                    <a:pt x="1328787" y="86423"/>
                  </a:lnTo>
                  <a:lnTo>
                    <a:pt x="1332102" y="75243"/>
                  </a:lnTo>
                  <a:lnTo>
                    <a:pt x="1336524" y="64474"/>
                  </a:lnTo>
                  <a:lnTo>
                    <a:pt x="1341682" y="53978"/>
                  </a:lnTo>
                  <a:lnTo>
                    <a:pt x="1347331" y="43665"/>
                  </a:lnTo>
                  <a:lnTo>
                    <a:pt x="1352203" y="40106"/>
                  </a:lnTo>
                  <a:lnTo>
                    <a:pt x="1356556" y="41049"/>
                  </a:lnTo>
                  <a:lnTo>
                    <a:pt x="1360563" y="44994"/>
                  </a:lnTo>
                  <a:lnTo>
                    <a:pt x="1363235" y="52045"/>
                  </a:lnTo>
                  <a:lnTo>
                    <a:pt x="1365016" y="61167"/>
                  </a:lnTo>
                  <a:lnTo>
                    <a:pt x="1366203" y="71669"/>
                  </a:lnTo>
                  <a:lnTo>
                    <a:pt x="1365889" y="81987"/>
                  </a:lnTo>
                  <a:lnTo>
                    <a:pt x="1364574" y="92181"/>
                  </a:lnTo>
                  <a:lnTo>
                    <a:pt x="1362593" y="102293"/>
                  </a:lnTo>
                  <a:lnTo>
                    <a:pt x="1362377" y="113456"/>
                  </a:lnTo>
                  <a:lnTo>
                    <a:pt x="1363339" y="125319"/>
                  </a:lnTo>
                  <a:lnTo>
                    <a:pt x="1365085" y="137649"/>
                  </a:lnTo>
                  <a:lnTo>
                    <a:pt x="1366250" y="150290"/>
                  </a:lnTo>
                  <a:lnTo>
                    <a:pt x="1367025" y="163139"/>
                  </a:lnTo>
                  <a:lnTo>
                    <a:pt x="1367888" y="189205"/>
                  </a:lnTo>
                  <a:lnTo>
                    <a:pt x="1368487" y="255203"/>
                  </a:lnTo>
                  <a:lnTo>
                    <a:pt x="1370728" y="266240"/>
                  </a:lnTo>
                  <a:lnTo>
                    <a:pt x="1374432" y="275808"/>
                  </a:lnTo>
                  <a:lnTo>
                    <a:pt x="1379112" y="284398"/>
                  </a:lnTo>
                  <a:lnTo>
                    <a:pt x="1383338" y="286809"/>
                  </a:lnTo>
                  <a:lnTo>
                    <a:pt x="1387260" y="285100"/>
                  </a:lnTo>
                  <a:lnTo>
                    <a:pt x="1390981" y="280645"/>
                  </a:lnTo>
                  <a:lnTo>
                    <a:pt x="1394566" y="273253"/>
                  </a:lnTo>
                  <a:lnTo>
                    <a:pt x="1398062" y="263904"/>
                  </a:lnTo>
                  <a:lnTo>
                    <a:pt x="1401497" y="253251"/>
                  </a:lnTo>
                  <a:lnTo>
                    <a:pt x="1403788" y="241727"/>
                  </a:lnTo>
                  <a:lnTo>
                    <a:pt x="1405315" y="229623"/>
                  </a:lnTo>
                  <a:lnTo>
                    <a:pt x="1406333" y="217133"/>
                  </a:lnTo>
                  <a:lnTo>
                    <a:pt x="1408117" y="204385"/>
                  </a:lnTo>
                  <a:lnTo>
                    <a:pt x="1410411" y="191465"/>
                  </a:lnTo>
                  <a:lnTo>
                    <a:pt x="1413046" y="178430"/>
                  </a:lnTo>
                  <a:lnTo>
                    <a:pt x="1415909" y="166424"/>
                  </a:lnTo>
                  <a:lnTo>
                    <a:pt x="1418922" y="155105"/>
                  </a:lnTo>
                  <a:lnTo>
                    <a:pt x="1425217" y="132579"/>
                  </a:lnTo>
                  <a:lnTo>
                    <a:pt x="1431700" y="107831"/>
                  </a:lnTo>
                  <a:lnTo>
                    <a:pt x="1434976" y="102779"/>
                  </a:lnTo>
                  <a:lnTo>
                    <a:pt x="1438265" y="102726"/>
                  </a:lnTo>
                  <a:lnTo>
                    <a:pt x="1441563" y="106007"/>
                  </a:lnTo>
                  <a:lnTo>
                    <a:pt x="1443762" y="113721"/>
                  </a:lnTo>
                  <a:lnTo>
                    <a:pt x="1445228" y="124391"/>
                  </a:lnTo>
                  <a:lnTo>
                    <a:pt x="1446205" y="137030"/>
                  </a:lnTo>
                  <a:lnTo>
                    <a:pt x="1446857" y="149877"/>
                  </a:lnTo>
                  <a:lnTo>
                    <a:pt x="1447581" y="175942"/>
                  </a:lnTo>
                  <a:lnTo>
                    <a:pt x="1448879" y="187977"/>
                  </a:lnTo>
                  <a:lnTo>
                    <a:pt x="1450850" y="199317"/>
                  </a:lnTo>
                  <a:lnTo>
                    <a:pt x="1453269" y="210192"/>
                  </a:lnTo>
                  <a:lnTo>
                    <a:pt x="1454882" y="221864"/>
                  </a:lnTo>
                  <a:lnTo>
                    <a:pt x="1455957" y="234066"/>
                  </a:lnTo>
                  <a:lnTo>
                    <a:pt x="1456674" y="246622"/>
                  </a:lnTo>
                  <a:lnTo>
                    <a:pt x="1458257" y="258309"/>
                  </a:lnTo>
                  <a:lnTo>
                    <a:pt x="1460418" y="269416"/>
                  </a:lnTo>
                  <a:lnTo>
                    <a:pt x="1462964" y="280136"/>
                  </a:lnTo>
                  <a:lnTo>
                    <a:pt x="1465766" y="290599"/>
                  </a:lnTo>
                  <a:lnTo>
                    <a:pt x="1471828" y="311067"/>
                  </a:lnTo>
                  <a:lnTo>
                    <a:pt x="1477202" y="316746"/>
                  </a:lnTo>
                  <a:lnTo>
                    <a:pt x="1484101" y="319427"/>
                  </a:lnTo>
                  <a:lnTo>
                    <a:pt x="1492016" y="320109"/>
                  </a:lnTo>
                  <a:lnTo>
                    <a:pt x="1497293" y="316143"/>
                  </a:lnTo>
                  <a:lnTo>
                    <a:pt x="1500811" y="309077"/>
                  </a:lnTo>
                  <a:lnTo>
                    <a:pt x="1511738" y="265970"/>
                  </a:lnTo>
                  <a:lnTo>
                    <a:pt x="1518050" y="237855"/>
                  </a:lnTo>
                  <a:lnTo>
                    <a:pt x="1521280" y="222621"/>
                  </a:lnTo>
                  <a:lnTo>
                    <a:pt x="1523435" y="208043"/>
                  </a:lnTo>
                  <a:lnTo>
                    <a:pt x="1524870" y="193904"/>
                  </a:lnTo>
                  <a:lnTo>
                    <a:pt x="1525827" y="180056"/>
                  </a:lnTo>
                  <a:lnTo>
                    <a:pt x="1527571" y="167508"/>
                  </a:lnTo>
                  <a:lnTo>
                    <a:pt x="1529839" y="155827"/>
                  </a:lnTo>
                  <a:lnTo>
                    <a:pt x="1532456" y="144724"/>
                  </a:lnTo>
                  <a:lnTo>
                    <a:pt x="1534201" y="132901"/>
                  </a:lnTo>
                  <a:lnTo>
                    <a:pt x="1535364" y="120597"/>
                  </a:lnTo>
                  <a:lnTo>
                    <a:pt x="1536139" y="107973"/>
                  </a:lnTo>
                  <a:lnTo>
                    <a:pt x="1537761" y="96242"/>
                  </a:lnTo>
                  <a:lnTo>
                    <a:pt x="1539948" y="85105"/>
                  </a:lnTo>
                  <a:lnTo>
                    <a:pt x="1542511" y="74364"/>
                  </a:lnTo>
                  <a:lnTo>
                    <a:pt x="1544220" y="71625"/>
                  </a:lnTo>
                  <a:lnTo>
                    <a:pt x="1545360" y="74220"/>
                  </a:lnTo>
                  <a:lnTo>
                    <a:pt x="1546119" y="80372"/>
                  </a:lnTo>
                  <a:lnTo>
                    <a:pt x="1546625" y="88894"/>
                  </a:lnTo>
                  <a:lnTo>
                    <a:pt x="1547188" y="110153"/>
                  </a:lnTo>
                  <a:lnTo>
                    <a:pt x="1547626" y="243524"/>
                  </a:lnTo>
                  <a:lnTo>
                    <a:pt x="1548735" y="256243"/>
                  </a:lnTo>
                  <a:lnTo>
                    <a:pt x="1550580" y="268039"/>
                  </a:lnTo>
                  <a:lnTo>
                    <a:pt x="1552915" y="279218"/>
                  </a:lnTo>
                  <a:lnTo>
                    <a:pt x="1555577" y="283355"/>
                  </a:lnTo>
                  <a:lnTo>
                    <a:pt x="1558457" y="282798"/>
                  </a:lnTo>
                  <a:lnTo>
                    <a:pt x="1561483" y="279110"/>
                  </a:lnTo>
                  <a:lnTo>
                    <a:pt x="1564605" y="273335"/>
                  </a:lnTo>
                  <a:lnTo>
                    <a:pt x="1567792" y="266170"/>
                  </a:lnTo>
                  <a:lnTo>
                    <a:pt x="1571021" y="258077"/>
                  </a:lnTo>
                  <a:lnTo>
                    <a:pt x="1573175" y="248260"/>
                  </a:lnTo>
                  <a:lnTo>
                    <a:pt x="1574610" y="237295"/>
                  </a:lnTo>
                  <a:lnTo>
                    <a:pt x="1575567" y="225563"/>
                  </a:lnTo>
                  <a:lnTo>
                    <a:pt x="1577310" y="212215"/>
                  </a:lnTo>
                  <a:lnTo>
                    <a:pt x="1579578" y="197790"/>
                  </a:lnTo>
                  <a:lnTo>
                    <a:pt x="1582195" y="182647"/>
                  </a:lnTo>
                  <a:lnTo>
                    <a:pt x="1585045" y="169236"/>
                  </a:lnTo>
                  <a:lnTo>
                    <a:pt x="1588050" y="156979"/>
                  </a:lnTo>
                  <a:lnTo>
                    <a:pt x="1591159" y="145492"/>
                  </a:lnTo>
                  <a:lnTo>
                    <a:pt x="1594337" y="132307"/>
                  </a:lnTo>
                  <a:lnTo>
                    <a:pt x="1600815" y="102920"/>
                  </a:lnTo>
                  <a:lnTo>
                    <a:pt x="1602985" y="88452"/>
                  </a:lnTo>
                  <a:lnTo>
                    <a:pt x="1604432" y="74385"/>
                  </a:lnTo>
                  <a:lnTo>
                    <a:pt x="1605396" y="60586"/>
                  </a:lnTo>
                  <a:lnTo>
                    <a:pt x="1607144" y="54702"/>
                  </a:lnTo>
                  <a:lnTo>
                    <a:pt x="1609415" y="54096"/>
                  </a:lnTo>
                  <a:lnTo>
                    <a:pt x="1612034" y="57007"/>
                  </a:lnTo>
                  <a:lnTo>
                    <a:pt x="1614886" y="62265"/>
                  </a:lnTo>
                  <a:lnTo>
                    <a:pt x="1617892" y="69085"/>
                  </a:lnTo>
                  <a:lnTo>
                    <a:pt x="1621001" y="76948"/>
                  </a:lnTo>
                  <a:lnTo>
                    <a:pt x="1623074" y="86611"/>
                  </a:lnTo>
                  <a:lnTo>
                    <a:pt x="1624456" y="97475"/>
                  </a:lnTo>
                  <a:lnTo>
                    <a:pt x="1625378" y="109138"/>
                  </a:lnTo>
                  <a:lnTo>
                    <a:pt x="1625992" y="121335"/>
                  </a:lnTo>
                  <a:lnTo>
                    <a:pt x="1626674" y="146677"/>
                  </a:lnTo>
                  <a:lnTo>
                    <a:pt x="1627961" y="158520"/>
                  </a:lnTo>
                  <a:lnTo>
                    <a:pt x="1629925" y="169730"/>
                  </a:lnTo>
                  <a:lnTo>
                    <a:pt x="1632339" y="180520"/>
                  </a:lnTo>
                  <a:lnTo>
                    <a:pt x="1635054" y="191029"/>
                  </a:lnTo>
                  <a:lnTo>
                    <a:pt x="1637969" y="201351"/>
                  </a:lnTo>
                  <a:lnTo>
                    <a:pt x="1641018" y="211549"/>
                  </a:lnTo>
                  <a:lnTo>
                    <a:pt x="1645261" y="220557"/>
                  </a:lnTo>
                  <a:lnTo>
                    <a:pt x="1650300" y="228774"/>
                  </a:lnTo>
                  <a:lnTo>
                    <a:pt x="1655870" y="236462"/>
                  </a:lnTo>
                  <a:lnTo>
                    <a:pt x="1660689" y="238272"/>
                  </a:lnTo>
                  <a:lnTo>
                    <a:pt x="1665007" y="236162"/>
                  </a:lnTo>
                  <a:lnTo>
                    <a:pt x="1668991" y="231440"/>
                  </a:lnTo>
                  <a:lnTo>
                    <a:pt x="1672753" y="224976"/>
                  </a:lnTo>
                  <a:lnTo>
                    <a:pt x="1676365" y="217350"/>
                  </a:lnTo>
                  <a:lnTo>
                    <a:pt x="1679879" y="208951"/>
                  </a:lnTo>
                  <a:lnTo>
                    <a:pt x="1682222" y="198930"/>
                  </a:lnTo>
                  <a:lnTo>
                    <a:pt x="1683783" y="187828"/>
                  </a:lnTo>
                  <a:lnTo>
                    <a:pt x="1684825" y="176006"/>
                  </a:lnTo>
                  <a:lnTo>
                    <a:pt x="1686624" y="163703"/>
                  </a:lnTo>
                  <a:lnTo>
                    <a:pt x="1688929" y="151080"/>
                  </a:lnTo>
                  <a:lnTo>
                    <a:pt x="1691570" y="138243"/>
                  </a:lnTo>
                  <a:lnTo>
                    <a:pt x="1694437" y="126369"/>
                  </a:lnTo>
                  <a:lnTo>
                    <a:pt x="1697453" y="115137"/>
                  </a:lnTo>
                  <a:lnTo>
                    <a:pt x="1700570" y="104334"/>
                  </a:lnTo>
                  <a:lnTo>
                    <a:pt x="1702647" y="101552"/>
                  </a:lnTo>
                  <a:lnTo>
                    <a:pt x="1704032" y="104120"/>
                  </a:lnTo>
                  <a:lnTo>
                    <a:pt x="1704956" y="110252"/>
                  </a:lnTo>
                  <a:lnTo>
                    <a:pt x="1706676" y="117656"/>
                  </a:lnTo>
                  <a:lnTo>
                    <a:pt x="1708929" y="125909"/>
                  </a:lnTo>
                  <a:lnTo>
                    <a:pt x="1714379" y="143920"/>
                  </a:lnTo>
                  <a:lnTo>
                    <a:pt x="1720486" y="162978"/>
                  </a:lnTo>
                  <a:lnTo>
                    <a:pt x="1724767" y="171598"/>
                  </a:lnTo>
                  <a:lnTo>
                    <a:pt x="1729832" y="179554"/>
                  </a:lnTo>
                  <a:lnTo>
                    <a:pt x="1735419" y="187070"/>
                  </a:lnTo>
                  <a:lnTo>
                    <a:pt x="1741355" y="188764"/>
                  </a:lnTo>
                  <a:lnTo>
                    <a:pt x="1747522" y="186577"/>
                  </a:lnTo>
                  <a:lnTo>
                    <a:pt x="1776437" y="1523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416814" y="2208407"/>
              <a:ext cx="189009" cy="258643"/>
            </a:xfrm>
            <a:custGeom>
              <a:avLst/>
              <a:gdLst/>
              <a:ahLst/>
              <a:cxnLst/>
              <a:rect l="0" t="0" r="0" b="0"/>
              <a:pathLst>
                <a:path w="189009" h="258643">
                  <a:moveTo>
                    <a:pt x="189008" y="258642"/>
                  </a:moveTo>
                  <a:lnTo>
                    <a:pt x="183727" y="242799"/>
                  </a:lnTo>
                  <a:lnTo>
                    <a:pt x="179961" y="234817"/>
                  </a:lnTo>
                  <a:lnTo>
                    <a:pt x="175239" y="226179"/>
                  </a:lnTo>
                  <a:lnTo>
                    <a:pt x="169881" y="217104"/>
                  </a:lnTo>
                  <a:lnTo>
                    <a:pt x="158033" y="198179"/>
                  </a:lnTo>
                  <a:lnTo>
                    <a:pt x="151778" y="188490"/>
                  </a:lnTo>
                  <a:lnTo>
                    <a:pt x="145398" y="179820"/>
                  </a:lnTo>
                  <a:lnTo>
                    <a:pt x="138934" y="171830"/>
                  </a:lnTo>
                  <a:lnTo>
                    <a:pt x="132414" y="164292"/>
                  </a:lnTo>
                  <a:lnTo>
                    <a:pt x="125856" y="157056"/>
                  </a:lnTo>
                  <a:lnTo>
                    <a:pt x="112675" y="143121"/>
                  </a:lnTo>
                  <a:lnTo>
                    <a:pt x="106066" y="135205"/>
                  </a:lnTo>
                  <a:lnTo>
                    <a:pt x="99448" y="126612"/>
                  </a:lnTo>
                  <a:lnTo>
                    <a:pt x="92826" y="117567"/>
                  </a:lnTo>
                  <a:lnTo>
                    <a:pt x="86201" y="109327"/>
                  </a:lnTo>
                  <a:lnTo>
                    <a:pt x="79573" y="101623"/>
                  </a:lnTo>
                  <a:lnTo>
                    <a:pt x="72945" y="94276"/>
                  </a:lnTo>
                  <a:lnTo>
                    <a:pt x="66315" y="86062"/>
                  </a:lnTo>
                  <a:lnTo>
                    <a:pt x="59684" y="77270"/>
                  </a:lnTo>
                  <a:lnTo>
                    <a:pt x="53053" y="68093"/>
                  </a:lnTo>
                  <a:lnTo>
                    <a:pt x="46422" y="59764"/>
                  </a:lnTo>
                  <a:lnTo>
                    <a:pt x="39791" y="52001"/>
                  </a:lnTo>
                  <a:lnTo>
                    <a:pt x="33159" y="44615"/>
                  </a:lnTo>
                  <a:lnTo>
                    <a:pt x="27632" y="36375"/>
                  </a:lnTo>
                  <a:lnTo>
                    <a:pt x="22843" y="2756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462551" y="2437206"/>
              <a:ext cx="173115" cy="278539"/>
            </a:xfrm>
            <a:custGeom>
              <a:avLst/>
              <a:gdLst/>
              <a:ahLst/>
              <a:cxnLst/>
              <a:rect l="0" t="0" r="0" b="0"/>
              <a:pathLst>
                <a:path w="173115" h="278539">
                  <a:moveTo>
                    <a:pt x="173114" y="0"/>
                  </a:moveTo>
                  <a:lnTo>
                    <a:pt x="162553" y="10562"/>
                  </a:lnTo>
                  <a:lnTo>
                    <a:pt x="157231" y="16989"/>
                  </a:lnTo>
                  <a:lnTo>
                    <a:pt x="151472" y="24590"/>
                  </a:lnTo>
                  <a:lnTo>
                    <a:pt x="139179" y="41877"/>
                  </a:lnTo>
                  <a:lnTo>
                    <a:pt x="126346" y="60614"/>
                  </a:lnTo>
                  <a:lnTo>
                    <a:pt x="118724" y="69147"/>
                  </a:lnTo>
                  <a:lnTo>
                    <a:pt x="110327" y="77047"/>
                  </a:lnTo>
                  <a:lnTo>
                    <a:pt x="101413" y="84524"/>
                  </a:lnTo>
                  <a:lnTo>
                    <a:pt x="92154" y="92824"/>
                  </a:lnTo>
                  <a:lnTo>
                    <a:pt x="73024" y="110890"/>
                  </a:lnTo>
                  <a:lnTo>
                    <a:pt x="64386" y="120349"/>
                  </a:lnTo>
                  <a:lnTo>
                    <a:pt x="56416" y="129972"/>
                  </a:lnTo>
                  <a:lnTo>
                    <a:pt x="48893" y="139702"/>
                  </a:lnTo>
                  <a:lnTo>
                    <a:pt x="41666" y="149506"/>
                  </a:lnTo>
                  <a:lnTo>
                    <a:pt x="27742" y="169241"/>
                  </a:lnTo>
                  <a:lnTo>
                    <a:pt x="22039" y="179146"/>
                  </a:lnTo>
                  <a:lnTo>
                    <a:pt x="17132" y="189065"/>
                  </a:lnTo>
                  <a:lnTo>
                    <a:pt x="12756" y="198994"/>
                  </a:lnTo>
                  <a:lnTo>
                    <a:pt x="8733" y="208929"/>
                  </a:lnTo>
                  <a:lnTo>
                    <a:pt x="1315" y="228810"/>
                  </a:lnTo>
                  <a:lnTo>
                    <a:pt x="0" y="238754"/>
                  </a:lnTo>
                  <a:lnTo>
                    <a:pt x="229" y="248699"/>
                  </a:lnTo>
                  <a:lnTo>
                    <a:pt x="4002" y="278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292715" y="1860235"/>
            <a:ext cx="1283265" cy="338225"/>
            <a:chOff x="3292715" y="1860235"/>
            <a:chExt cx="1283265" cy="338225"/>
          </a:xfrm>
        </p:grpSpPr>
        <p:sp>
          <p:nvSpPr>
            <p:cNvPr id="98" name="Freeform 97"/>
            <p:cNvSpPr/>
            <p:nvPr/>
          </p:nvSpPr>
          <p:spPr>
            <a:xfrm>
              <a:off x="3292715" y="1860235"/>
              <a:ext cx="179061" cy="198956"/>
            </a:xfrm>
            <a:custGeom>
              <a:avLst/>
              <a:gdLst/>
              <a:ahLst/>
              <a:cxnLst/>
              <a:rect l="0" t="0" r="0" b="0"/>
              <a:pathLst>
                <a:path w="179061" h="198956">
                  <a:moveTo>
                    <a:pt x="179060" y="0"/>
                  </a:moveTo>
                  <a:lnTo>
                    <a:pt x="168498" y="10561"/>
                  </a:lnTo>
                  <a:lnTo>
                    <a:pt x="163176" y="16988"/>
                  </a:lnTo>
                  <a:lnTo>
                    <a:pt x="157418" y="24589"/>
                  </a:lnTo>
                  <a:lnTo>
                    <a:pt x="145124" y="41877"/>
                  </a:lnTo>
                  <a:lnTo>
                    <a:pt x="132292" y="60613"/>
                  </a:lnTo>
                  <a:lnTo>
                    <a:pt x="125775" y="69147"/>
                  </a:lnTo>
                  <a:lnTo>
                    <a:pt x="119220" y="77046"/>
                  </a:lnTo>
                  <a:lnTo>
                    <a:pt x="112639" y="84523"/>
                  </a:lnTo>
                  <a:lnTo>
                    <a:pt x="106041" y="92824"/>
                  </a:lnTo>
                  <a:lnTo>
                    <a:pt x="99432" y="101673"/>
                  </a:lnTo>
                  <a:lnTo>
                    <a:pt x="92815" y="110889"/>
                  </a:lnTo>
                  <a:lnTo>
                    <a:pt x="86194" y="119244"/>
                  </a:lnTo>
                  <a:lnTo>
                    <a:pt x="79569" y="127024"/>
                  </a:lnTo>
                  <a:lnTo>
                    <a:pt x="72941" y="134421"/>
                  </a:lnTo>
                  <a:lnTo>
                    <a:pt x="59683" y="148536"/>
                  </a:lnTo>
                  <a:lnTo>
                    <a:pt x="39790" y="168910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332506" y="1880130"/>
              <a:ext cx="159165" cy="169113"/>
            </a:xfrm>
            <a:custGeom>
              <a:avLst/>
              <a:gdLst/>
              <a:ahLst/>
              <a:cxnLst/>
              <a:rect l="0" t="0" r="0" b="0"/>
              <a:pathLst>
                <a:path w="159165" h="169113">
                  <a:moveTo>
                    <a:pt x="0" y="0"/>
                  </a:moveTo>
                  <a:lnTo>
                    <a:pt x="5281" y="15843"/>
                  </a:lnTo>
                  <a:lnTo>
                    <a:pt x="9047" y="23826"/>
                  </a:lnTo>
                  <a:lnTo>
                    <a:pt x="13769" y="32463"/>
                  </a:lnTo>
                  <a:lnTo>
                    <a:pt x="19127" y="41538"/>
                  </a:lnTo>
                  <a:lnTo>
                    <a:pt x="24910" y="49798"/>
                  </a:lnTo>
                  <a:lnTo>
                    <a:pt x="30976" y="57516"/>
                  </a:lnTo>
                  <a:lnTo>
                    <a:pt x="37230" y="64871"/>
                  </a:lnTo>
                  <a:lnTo>
                    <a:pt x="43610" y="73091"/>
                  </a:lnTo>
                  <a:lnTo>
                    <a:pt x="50075" y="81887"/>
                  </a:lnTo>
                  <a:lnTo>
                    <a:pt x="56595" y="91066"/>
                  </a:lnTo>
                  <a:lnTo>
                    <a:pt x="63152" y="99397"/>
                  </a:lnTo>
                  <a:lnTo>
                    <a:pt x="69734" y="107161"/>
                  </a:lnTo>
                  <a:lnTo>
                    <a:pt x="76333" y="114548"/>
                  </a:lnTo>
                  <a:lnTo>
                    <a:pt x="84048" y="121683"/>
                  </a:lnTo>
                  <a:lnTo>
                    <a:pt x="92507" y="128650"/>
                  </a:lnTo>
                  <a:lnTo>
                    <a:pt x="101462" y="135506"/>
                  </a:lnTo>
                  <a:lnTo>
                    <a:pt x="110748" y="142287"/>
                  </a:lnTo>
                  <a:lnTo>
                    <a:pt x="120255" y="149018"/>
                  </a:lnTo>
                  <a:lnTo>
                    <a:pt x="159164" y="169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640887" y="1860235"/>
              <a:ext cx="156027" cy="238747"/>
            </a:xfrm>
            <a:custGeom>
              <a:avLst/>
              <a:gdLst/>
              <a:ahLst/>
              <a:cxnLst/>
              <a:rect l="0" t="0" r="0" b="0"/>
              <a:pathLst>
                <a:path w="156027" h="238747">
                  <a:moveTo>
                    <a:pt x="0" y="0"/>
                  </a:moveTo>
                  <a:lnTo>
                    <a:pt x="5281" y="15842"/>
                  </a:lnTo>
                  <a:lnTo>
                    <a:pt x="9047" y="24930"/>
                  </a:lnTo>
                  <a:lnTo>
                    <a:pt x="13769" y="35410"/>
                  </a:lnTo>
                  <a:lnTo>
                    <a:pt x="19127" y="46818"/>
                  </a:lnTo>
                  <a:lnTo>
                    <a:pt x="26015" y="56634"/>
                  </a:lnTo>
                  <a:lnTo>
                    <a:pt x="33923" y="65389"/>
                  </a:lnTo>
                  <a:lnTo>
                    <a:pt x="50447" y="81011"/>
                  </a:lnTo>
                  <a:lnTo>
                    <a:pt x="92617" y="122523"/>
                  </a:lnTo>
                  <a:lnTo>
                    <a:pt x="106008" y="135879"/>
                  </a:lnTo>
                  <a:lnTo>
                    <a:pt x="113779" y="141430"/>
                  </a:lnTo>
                  <a:lnTo>
                    <a:pt x="122276" y="146236"/>
                  </a:lnTo>
                  <a:lnTo>
                    <a:pt x="131256" y="150545"/>
                  </a:lnTo>
                  <a:lnTo>
                    <a:pt x="139454" y="155629"/>
                  </a:lnTo>
                  <a:lnTo>
                    <a:pt x="147129" y="161229"/>
                  </a:lnTo>
                  <a:lnTo>
                    <a:pt x="154457" y="167172"/>
                  </a:lnTo>
                  <a:lnTo>
                    <a:pt x="156026" y="173345"/>
                  </a:lnTo>
                  <a:lnTo>
                    <a:pt x="153757" y="179671"/>
                  </a:lnTo>
                  <a:lnTo>
                    <a:pt x="148928" y="186099"/>
                  </a:lnTo>
                  <a:lnTo>
                    <a:pt x="142392" y="191490"/>
                  </a:lnTo>
                  <a:lnTo>
                    <a:pt x="134719" y="196189"/>
                  </a:lnTo>
                  <a:lnTo>
                    <a:pt x="126288" y="200427"/>
                  </a:lnTo>
                  <a:lnTo>
                    <a:pt x="117352" y="204357"/>
                  </a:lnTo>
                  <a:lnTo>
                    <a:pt x="108078" y="208083"/>
                  </a:lnTo>
                  <a:lnTo>
                    <a:pt x="88931" y="215170"/>
                  </a:lnTo>
                  <a:lnTo>
                    <a:pt x="79183" y="218608"/>
                  </a:lnTo>
                  <a:lnTo>
                    <a:pt x="39791" y="2387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620992" y="2149130"/>
              <a:ext cx="218852" cy="9539"/>
            </a:xfrm>
            <a:custGeom>
              <a:avLst/>
              <a:gdLst/>
              <a:ahLst/>
              <a:cxnLst/>
              <a:rect l="0" t="0" r="0" b="0"/>
              <a:pathLst>
                <a:path w="218852" h="9539">
                  <a:moveTo>
                    <a:pt x="0" y="9538"/>
                  </a:moveTo>
                  <a:lnTo>
                    <a:pt x="21124" y="9538"/>
                  </a:lnTo>
                  <a:lnTo>
                    <a:pt x="30662" y="8433"/>
                  </a:lnTo>
                  <a:lnTo>
                    <a:pt x="40337" y="6590"/>
                  </a:lnTo>
                  <a:lnTo>
                    <a:pt x="50103" y="4257"/>
                  </a:lnTo>
                  <a:lnTo>
                    <a:pt x="61034" y="2701"/>
                  </a:lnTo>
                  <a:lnTo>
                    <a:pt x="72743" y="1664"/>
                  </a:lnTo>
                  <a:lnTo>
                    <a:pt x="84971" y="973"/>
                  </a:lnTo>
                  <a:lnTo>
                    <a:pt x="110347" y="205"/>
                  </a:lnTo>
                  <a:lnTo>
                    <a:pt x="123303" y="0"/>
                  </a:lnTo>
                  <a:lnTo>
                    <a:pt x="137468" y="968"/>
                  </a:lnTo>
                  <a:lnTo>
                    <a:pt x="152437" y="2720"/>
                  </a:lnTo>
                  <a:lnTo>
                    <a:pt x="218851" y="9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939321" y="2020782"/>
              <a:ext cx="129322" cy="8566"/>
            </a:xfrm>
            <a:custGeom>
              <a:avLst/>
              <a:gdLst/>
              <a:ahLst/>
              <a:cxnLst/>
              <a:rect l="0" t="0" r="0" b="0"/>
              <a:pathLst>
                <a:path w="129322" h="8566">
                  <a:moveTo>
                    <a:pt x="0" y="8565"/>
                  </a:moveTo>
                  <a:lnTo>
                    <a:pt x="21123" y="3284"/>
                  </a:lnTo>
                  <a:lnTo>
                    <a:pt x="31767" y="1728"/>
                  </a:lnTo>
                  <a:lnTo>
                    <a:pt x="43284" y="691"/>
                  </a:lnTo>
                  <a:lnTo>
                    <a:pt x="55384" y="0"/>
                  </a:lnTo>
                  <a:lnTo>
                    <a:pt x="67871" y="644"/>
                  </a:lnTo>
                  <a:lnTo>
                    <a:pt x="129321" y="8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158172" y="1909973"/>
              <a:ext cx="49740" cy="189009"/>
            </a:xfrm>
            <a:custGeom>
              <a:avLst/>
              <a:gdLst/>
              <a:ahLst/>
              <a:cxnLst/>
              <a:rect l="0" t="0" r="0" b="0"/>
              <a:pathLst>
                <a:path w="49740" h="189009">
                  <a:moveTo>
                    <a:pt x="0" y="0"/>
                  </a:moveTo>
                  <a:lnTo>
                    <a:pt x="13846" y="69230"/>
                  </a:lnTo>
                  <a:lnTo>
                    <a:pt x="16968" y="82629"/>
                  </a:lnTo>
                  <a:lnTo>
                    <a:pt x="20154" y="94877"/>
                  </a:lnTo>
                  <a:lnTo>
                    <a:pt x="26642" y="118434"/>
                  </a:lnTo>
                  <a:lnTo>
                    <a:pt x="29920" y="130906"/>
                  </a:lnTo>
                  <a:lnTo>
                    <a:pt x="49739" y="189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287493" y="1949765"/>
              <a:ext cx="129322" cy="183953"/>
            </a:xfrm>
            <a:custGeom>
              <a:avLst/>
              <a:gdLst/>
              <a:ahLst/>
              <a:cxnLst/>
              <a:rect l="0" t="0" r="0" b="0"/>
              <a:pathLst>
                <a:path w="129322" h="183953">
                  <a:moveTo>
                    <a:pt x="0" y="0"/>
                  </a:moveTo>
                  <a:lnTo>
                    <a:pt x="15843" y="5280"/>
                  </a:lnTo>
                  <a:lnTo>
                    <a:pt x="22721" y="9047"/>
                  </a:lnTo>
                  <a:lnTo>
                    <a:pt x="29516" y="13768"/>
                  </a:lnTo>
                  <a:lnTo>
                    <a:pt x="36257" y="19126"/>
                  </a:lnTo>
                  <a:lnTo>
                    <a:pt x="41856" y="26014"/>
                  </a:lnTo>
                  <a:lnTo>
                    <a:pt x="46695" y="33923"/>
                  </a:lnTo>
                  <a:lnTo>
                    <a:pt x="51025" y="42511"/>
                  </a:lnTo>
                  <a:lnTo>
                    <a:pt x="52807" y="52657"/>
                  </a:lnTo>
                  <a:lnTo>
                    <a:pt x="52890" y="63843"/>
                  </a:lnTo>
                  <a:lnTo>
                    <a:pt x="51840" y="75721"/>
                  </a:lnTo>
                  <a:lnTo>
                    <a:pt x="50034" y="86956"/>
                  </a:lnTo>
                  <a:lnTo>
                    <a:pt x="47725" y="97761"/>
                  </a:lnTo>
                  <a:lnTo>
                    <a:pt x="45080" y="108281"/>
                  </a:lnTo>
                  <a:lnTo>
                    <a:pt x="41107" y="118610"/>
                  </a:lnTo>
                  <a:lnTo>
                    <a:pt x="36247" y="128812"/>
                  </a:lnTo>
                  <a:lnTo>
                    <a:pt x="30796" y="138930"/>
                  </a:lnTo>
                  <a:lnTo>
                    <a:pt x="26058" y="148990"/>
                  </a:lnTo>
                  <a:lnTo>
                    <a:pt x="21793" y="159014"/>
                  </a:lnTo>
                  <a:lnTo>
                    <a:pt x="17844" y="169011"/>
                  </a:lnTo>
                  <a:lnTo>
                    <a:pt x="19634" y="175677"/>
                  </a:lnTo>
                  <a:lnTo>
                    <a:pt x="25247" y="180120"/>
                  </a:lnTo>
                  <a:lnTo>
                    <a:pt x="33411" y="183083"/>
                  </a:lnTo>
                  <a:lnTo>
                    <a:pt x="42170" y="183952"/>
                  </a:lnTo>
                  <a:lnTo>
                    <a:pt x="51325" y="183427"/>
                  </a:lnTo>
                  <a:lnTo>
                    <a:pt x="60744" y="181971"/>
                  </a:lnTo>
                  <a:lnTo>
                    <a:pt x="70339" y="179895"/>
                  </a:lnTo>
                  <a:lnTo>
                    <a:pt x="80052" y="177406"/>
                  </a:lnTo>
                  <a:lnTo>
                    <a:pt x="129321" y="159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483366" y="1937388"/>
              <a:ext cx="73156" cy="82012"/>
            </a:xfrm>
            <a:custGeom>
              <a:avLst/>
              <a:gdLst/>
              <a:ahLst/>
              <a:cxnLst/>
              <a:rect l="0" t="0" r="0" b="0"/>
              <a:pathLst>
                <a:path w="73156" h="82012">
                  <a:moveTo>
                    <a:pt x="32926" y="82011"/>
                  </a:moveTo>
                  <a:lnTo>
                    <a:pt x="17083" y="71449"/>
                  </a:lnTo>
                  <a:lnTo>
                    <a:pt x="11311" y="65022"/>
                  </a:lnTo>
                  <a:lnTo>
                    <a:pt x="6358" y="57421"/>
                  </a:lnTo>
                  <a:lnTo>
                    <a:pt x="1950" y="49038"/>
                  </a:lnTo>
                  <a:lnTo>
                    <a:pt x="117" y="40134"/>
                  </a:lnTo>
                  <a:lnTo>
                    <a:pt x="0" y="30881"/>
                  </a:lnTo>
                  <a:lnTo>
                    <a:pt x="1028" y="21397"/>
                  </a:lnTo>
                  <a:lnTo>
                    <a:pt x="5029" y="13969"/>
                  </a:lnTo>
                  <a:lnTo>
                    <a:pt x="11012" y="7912"/>
                  </a:lnTo>
                  <a:lnTo>
                    <a:pt x="18316" y="2768"/>
                  </a:lnTo>
                  <a:lnTo>
                    <a:pt x="26502" y="444"/>
                  </a:lnTo>
                  <a:lnTo>
                    <a:pt x="35275" y="0"/>
                  </a:lnTo>
                  <a:lnTo>
                    <a:pt x="44440" y="810"/>
                  </a:lnTo>
                  <a:lnTo>
                    <a:pt x="52760" y="4665"/>
                  </a:lnTo>
                  <a:lnTo>
                    <a:pt x="60518" y="10552"/>
                  </a:lnTo>
                  <a:lnTo>
                    <a:pt x="67900" y="17792"/>
                  </a:lnTo>
                  <a:lnTo>
                    <a:pt x="71716" y="25934"/>
                  </a:lnTo>
                  <a:lnTo>
                    <a:pt x="73155" y="34679"/>
                  </a:lnTo>
                  <a:lnTo>
                    <a:pt x="73009" y="43824"/>
                  </a:lnTo>
                  <a:lnTo>
                    <a:pt x="70701" y="52132"/>
                  </a:lnTo>
                  <a:lnTo>
                    <a:pt x="66952" y="59881"/>
                  </a:lnTo>
                  <a:lnTo>
                    <a:pt x="62242" y="67258"/>
                  </a:lnTo>
                  <a:lnTo>
                    <a:pt x="54681" y="72175"/>
                  </a:lnTo>
                  <a:lnTo>
                    <a:pt x="45218" y="75454"/>
                  </a:lnTo>
                  <a:lnTo>
                    <a:pt x="13030" y="82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566031" y="1959712"/>
              <a:ext cx="9949" cy="238748"/>
            </a:xfrm>
            <a:custGeom>
              <a:avLst/>
              <a:gdLst/>
              <a:ahLst/>
              <a:cxnLst/>
              <a:rect l="0" t="0" r="0" b="0"/>
              <a:pathLst>
                <a:path w="9949" h="238748">
                  <a:moveTo>
                    <a:pt x="0" y="0"/>
                  </a:moveTo>
                  <a:lnTo>
                    <a:pt x="0" y="132842"/>
                  </a:lnTo>
                  <a:lnTo>
                    <a:pt x="1105" y="144932"/>
                  </a:lnTo>
                  <a:lnTo>
                    <a:pt x="2947" y="156308"/>
                  </a:lnTo>
                  <a:lnTo>
                    <a:pt x="5281" y="167208"/>
                  </a:lnTo>
                  <a:lnTo>
                    <a:pt x="5731" y="177791"/>
                  </a:lnTo>
                  <a:lnTo>
                    <a:pt x="4926" y="188162"/>
                  </a:lnTo>
                  <a:lnTo>
                    <a:pt x="9948" y="2387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559764" y="2775430"/>
            <a:ext cx="3583750" cy="954988"/>
            <a:chOff x="5559764" y="2775430"/>
            <a:chExt cx="3583750" cy="954988"/>
          </a:xfrm>
        </p:grpSpPr>
        <p:sp>
          <p:nvSpPr>
            <p:cNvPr id="108" name="Freeform 107"/>
            <p:cNvSpPr/>
            <p:nvPr/>
          </p:nvSpPr>
          <p:spPr>
            <a:xfrm>
              <a:off x="5620496" y="2887403"/>
              <a:ext cx="3523018" cy="365522"/>
            </a:xfrm>
            <a:custGeom>
              <a:avLst/>
              <a:gdLst/>
              <a:ahLst/>
              <a:cxnLst/>
              <a:rect l="0" t="0" r="0" b="0"/>
              <a:pathLst>
                <a:path w="3523018" h="365522">
                  <a:moveTo>
                    <a:pt x="0" y="136722"/>
                  </a:moveTo>
                  <a:lnTo>
                    <a:pt x="108645" y="144595"/>
                  </a:lnTo>
                  <a:lnTo>
                    <a:pt x="206999" y="147502"/>
                  </a:lnTo>
                  <a:lnTo>
                    <a:pt x="294004" y="154489"/>
                  </a:lnTo>
                  <a:lnTo>
                    <a:pt x="395685" y="156197"/>
                  </a:lnTo>
                  <a:lnTo>
                    <a:pt x="541144" y="164436"/>
                  </a:lnTo>
                  <a:lnTo>
                    <a:pt x="637832" y="168882"/>
                  </a:lnTo>
                  <a:lnTo>
                    <a:pt x="736484" y="174252"/>
                  </a:lnTo>
                  <a:lnTo>
                    <a:pt x="838664" y="175843"/>
                  </a:lnTo>
                  <a:lnTo>
                    <a:pt x="945943" y="179262"/>
                  </a:lnTo>
                  <a:lnTo>
                    <a:pt x="1019496" y="183261"/>
                  </a:lnTo>
                  <a:lnTo>
                    <a:pt x="1096399" y="185039"/>
                  </a:lnTo>
                  <a:lnTo>
                    <a:pt x="1208983" y="186040"/>
                  </a:lnTo>
                  <a:lnTo>
                    <a:pt x="1285620" y="189221"/>
                  </a:lnTo>
                  <a:lnTo>
                    <a:pt x="1362787" y="193214"/>
                  </a:lnTo>
                  <a:lnTo>
                    <a:pt x="1437612" y="194989"/>
                  </a:lnTo>
                  <a:lnTo>
                    <a:pt x="2181740" y="196408"/>
                  </a:lnTo>
                  <a:lnTo>
                    <a:pt x="2281316" y="201689"/>
                  </a:lnTo>
                  <a:lnTo>
                    <a:pt x="2375543" y="204973"/>
                  </a:lnTo>
                  <a:lnTo>
                    <a:pt x="2471744" y="205947"/>
                  </a:lnTo>
                  <a:lnTo>
                    <a:pt x="2633396" y="214176"/>
                  </a:lnTo>
                  <a:lnTo>
                    <a:pt x="2724872" y="218621"/>
                  </a:lnTo>
                  <a:lnTo>
                    <a:pt x="2812031" y="223991"/>
                  </a:lnTo>
                  <a:lnTo>
                    <a:pt x="2920701" y="231086"/>
                  </a:lnTo>
                  <a:lnTo>
                    <a:pt x="3026211" y="235190"/>
                  </a:lnTo>
                  <a:lnTo>
                    <a:pt x="3122705" y="238948"/>
                  </a:lnTo>
                  <a:lnTo>
                    <a:pt x="3231600" y="244094"/>
                  </a:lnTo>
                  <a:lnTo>
                    <a:pt x="3327037" y="237458"/>
                  </a:lnTo>
                  <a:lnTo>
                    <a:pt x="3400984" y="233418"/>
                  </a:lnTo>
                  <a:lnTo>
                    <a:pt x="3428154" y="227226"/>
                  </a:lnTo>
                  <a:lnTo>
                    <a:pt x="3454967" y="217106"/>
                  </a:lnTo>
                  <a:lnTo>
                    <a:pt x="3466096" y="211312"/>
                  </a:lnTo>
                  <a:lnTo>
                    <a:pt x="3475727" y="205239"/>
                  </a:lnTo>
                  <a:lnTo>
                    <a:pt x="3484357" y="198979"/>
                  </a:lnTo>
                  <a:lnTo>
                    <a:pt x="3489006" y="190385"/>
                  </a:lnTo>
                  <a:lnTo>
                    <a:pt x="3491000" y="180235"/>
                  </a:lnTo>
                  <a:lnTo>
                    <a:pt x="3491223" y="169046"/>
                  </a:lnTo>
                  <a:lnTo>
                    <a:pt x="3489162" y="159377"/>
                  </a:lnTo>
                  <a:lnTo>
                    <a:pt x="3485577" y="150720"/>
                  </a:lnTo>
                  <a:lnTo>
                    <a:pt x="3480977" y="142738"/>
                  </a:lnTo>
                  <a:lnTo>
                    <a:pt x="3475699" y="135206"/>
                  </a:lnTo>
                  <a:lnTo>
                    <a:pt x="3469970" y="127974"/>
                  </a:lnTo>
                  <a:lnTo>
                    <a:pt x="3463940" y="120942"/>
                  </a:lnTo>
                  <a:lnTo>
                    <a:pt x="3456604" y="114044"/>
                  </a:lnTo>
                  <a:lnTo>
                    <a:pt x="3448397" y="107234"/>
                  </a:lnTo>
                  <a:lnTo>
                    <a:pt x="3439610" y="100484"/>
                  </a:lnTo>
                  <a:lnTo>
                    <a:pt x="3430436" y="93773"/>
                  </a:lnTo>
                  <a:lnTo>
                    <a:pt x="3411400" y="80422"/>
                  </a:lnTo>
                  <a:lnTo>
                    <a:pt x="3382042" y="60476"/>
                  </a:lnTo>
                  <a:lnTo>
                    <a:pt x="3371056" y="53838"/>
                  </a:lnTo>
                  <a:lnTo>
                    <a:pt x="3359312" y="47201"/>
                  </a:lnTo>
                  <a:lnTo>
                    <a:pt x="3347061" y="40566"/>
                  </a:lnTo>
                  <a:lnTo>
                    <a:pt x="3335577" y="33932"/>
                  </a:lnTo>
                  <a:lnTo>
                    <a:pt x="3313975" y="20666"/>
                  </a:lnTo>
                  <a:lnTo>
                    <a:pt x="3293322" y="10349"/>
                  </a:lnTo>
                  <a:lnTo>
                    <a:pt x="3283172" y="6050"/>
                  </a:lnTo>
                  <a:lnTo>
                    <a:pt x="3260105" y="1274"/>
                  </a:lnTo>
                  <a:lnTo>
                    <a:pt x="3247763" y="0"/>
                  </a:lnTo>
                  <a:lnTo>
                    <a:pt x="3240641" y="2467"/>
                  </a:lnTo>
                  <a:lnTo>
                    <a:pt x="3236999" y="7428"/>
                  </a:lnTo>
                  <a:lnTo>
                    <a:pt x="3235675" y="14051"/>
                  </a:lnTo>
                  <a:lnTo>
                    <a:pt x="3240319" y="21782"/>
                  </a:lnTo>
                  <a:lnTo>
                    <a:pt x="3248942" y="30252"/>
                  </a:lnTo>
                  <a:lnTo>
                    <a:pt x="3260217" y="39214"/>
                  </a:lnTo>
                  <a:lnTo>
                    <a:pt x="3271050" y="48505"/>
                  </a:lnTo>
                  <a:lnTo>
                    <a:pt x="3281587" y="58015"/>
                  </a:lnTo>
                  <a:lnTo>
                    <a:pt x="3291928" y="67671"/>
                  </a:lnTo>
                  <a:lnTo>
                    <a:pt x="3303244" y="76319"/>
                  </a:lnTo>
                  <a:lnTo>
                    <a:pt x="3315209" y="84295"/>
                  </a:lnTo>
                  <a:lnTo>
                    <a:pt x="3327606" y="91823"/>
                  </a:lnTo>
                  <a:lnTo>
                    <a:pt x="3340293" y="100157"/>
                  </a:lnTo>
                  <a:lnTo>
                    <a:pt x="3366179" y="118260"/>
                  </a:lnTo>
                  <a:lnTo>
                    <a:pt x="3379271" y="126625"/>
                  </a:lnTo>
                  <a:lnTo>
                    <a:pt x="3392421" y="134412"/>
                  </a:lnTo>
                  <a:lnTo>
                    <a:pt x="3405609" y="141814"/>
                  </a:lnTo>
                  <a:lnTo>
                    <a:pt x="3432052" y="155933"/>
                  </a:lnTo>
                  <a:lnTo>
                    <a:pt x="3445293" y="162793"/>
                  </a:lnTo>
                  <a:lnTo>
                    <a:pt x="3457436" y="170682"/>
                  </a:lnTo>
                  <a:lnTo>
                    <a:pt x="3468848" y="179258"/>
                  </a:lnTo>
                  <a:lnTo>
                    <a:pt x="3479771" y="188291"/>
                  </a:lnTo>
                  <a:lnTo>
                    <a:pt x="3489265" y="196523"/>
                  </a:lnTo>
                  <a:lnTo>
                    <a:pt x="3497804" y="204222"/>
                  </a:lnTo>
                  <a:lnTo>
                    <a:pt x="3505707" y="211565"/>
                  </a:lnTo>
                  <a:lnTo>
                    <a:pt x="3512082" y="219777"/>
                  </a:lnTo>
                  <a:lnTo>
                    <a:pt x="3517436" y="228567"/>
                  </a:lnTo>
                  <a:lnTo>
                    <a:pt x="3522111" y="237743"/>
                  </a:lnTo>
                  <a:lnTo>
                    <a:pt x="3523017" y="246071"/>
                  </a:lnTo>
                  <a:lnTo>
                    <a:pt x="3521411" y="253834"/>
                  </a:lnTo>
                  <a:lnTo>
                    <a:pt x="3518129" y="261219"/>
                  </a:lnTo>
                  <a:lnTo>
                    <a:pt x="3512626" y="267249"/>
                  </a:lnTo>
                  <a:lnTo>
                    <a:pt x="3497668" y="276895"/>
                  </a:lnTo>
                  <a:lnTo>
                    <a:pt x="3479967" y="284867"/>
                  </a:lnTo>
                  <a:lnTo>
                    <a:pt x="3461047" y="293199"/>
                  </a:lnTo>
                  <a:lnTo>
                    <a:pt x="3418935" y="316561"/>
                  </a:lnTo>
                  <a:lnTo>
                    <a:pt x="3406705" y="322933"/>
                  </a:lnTo>
                  <a:lnTo>
                    <a:pt x="3395236" y="329392"/>
                  </a:lnTo>
                  <a:lnTo>
                    <a:pt x="3384273" y="335908"/>
                  </a:lnTo>
                  <a:lnTo>
                    <a:pt x="3332507" y="3655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559764" y="2855013"/>
              <a:ext cx="279584" cy="338225"/>
            </a:xfrm>
            <a:custGeom>
              <a:avLst/>
              <a:gdLst/>
              <a:ahLst/>
              <a:cxnLst/>
              <a:rect l="0" t="0" r="0" b="0"/>
              <a:pathLst>
                <a:path w="279584" h="338225">
                  <a:moveTo>
                    <a:pt x="279583" y="0"/>
                  </a:moveTo>
                  <a:lnTo>
                    <a:pt x="263740" y="5281"/>
                  </a:lnTo>
                  <a:lnTo>
                    <a:pt x="256863" y="9047"/>
                  </a:lnTo>
                  <a:lnTo>
                    <a:pt x="250067" y="13768"/>
                  </a:lnTo>
                  <a:lnTo>
                    <a:pt x="243326" y="19127"/>
                  </a:lnTo>
                  <a:lnTo>
                    <a:pt x="233306" y="26015"/>
                  </a:lnTo>
                  <a:lnTo>
                    <a:pt x="207434" y="42511"/>
                  </a:lnTo>
                  <a:lnTo>
                    <a:pt x="196114" y="51552"/>
                  </a:lnTo>
                  <a:lnTo>
                    <a:pt x="186356" y="60895"/>
                  </a:lnTo>
                  <a:lnTo>
                    <a:pt x="177641" y="70440"/>
                  </a:lnTo>
                  <a:lnTo>
                    <a:pt x="168515" y="79014"/>
                  </a:lnTo>
                  <a:lnTo>
                    <a:pt x="159114" y="86940"/>
                  </a:lnTo>
                  <a:lnTo>
                    <a:pt x="149532" y="94435"/>
                  </a:lnTo>
                  <a:lnTo>
                    <a:pt x="139827" y="102748"/>
                  </a:lnTo>
                  <a:lnTo>
                    <a:pt x="130042" y="111605"/>
                  </a:lnTo>
                  <a:lnTo>
                    <a:pt x="120202" y="120826"/>
                  </a:lnTo>
                  <a:lnTo>
                    <a:pt x="111432" y="130290"/>
                  </a:lnTo>
                  <a:lnTo>
                    <a:pt x="103374" y="139915"/>
                  </a:lnTo>
                  <a:lnTo>
                    <a:pt x="95792" y="149647"/>
                  </a:lnTo>
                  <a:lnTo>
                    <a:pt x="87421" y="158346"/>
                  </a:lnTo>
                  <a:lnTo>
                    <a:pt x="78525" y="166356"/>
                  </a:lnTo>
                  <a:lnTo>
                    <a:pt x="69278" y="173906"/>
                  </a:lnTo>
                  <a:lnTo>
                    <a:pt x="60902" y="182256"/>
                  </a:lnTo>
                  <a:lnTo>
                    <a:pt x="53108" y="191138"/>
                  </a:lnTo>
                  <a:lnTo>
                    <a:pt x="45702" y="200376"/>
                  </a:lnTo>
                  <a:lnTo>
                    <a:pt x="38553" y="208745"/>
                  </a:lnTo>
                  <a:lnTo>
                    <a:pt x="31577" y="216535"/>
                  </a:lnTo>
                  <a:lnTo>
                    <a:pt x="24716" y="223939"/>
                  </a:lnTo>
                  <a:lnTo>
                    <a:pt x="17931" y="232191"/>
                  </a:lnTo>
                  <a:lnTo>
                    <a:pt x="11197" y="241008"/>
                  </a:lnTo>
                  <a:lnTo>
                    <a:pt x="4497" y="250202"/>
                  </a:lnTo>
                  <a:lnTo>
                    <a:pt x="1136" y="259647"/>
                  </a:lnTo>
                  <a:lnTo>
                    <a:pt x="0" y="269260"/>
                  </a:lnTo>
                  <a:lnTo>
                    <a:pt x="348" y="278984"/>
                  </a:lnTo>
                  <a:lnTo>
                    <a:pt x="5002" y="285467"/>
                  </a:lnTo>
                  <a:lnTo>
                    <a:pt x="12525" y="289789"/>
                  </a:lnTo>
                  <a:lnTo>
                    <a:pt x="21962" y="292671"/>
                  </a:lnTo>
                  <a:lnTo>
                    <a:pt x="33780" y="295697"/>
                  </a:lnTo>
                  <a:lnTo>
                    <a:pt x="61649" y="302006"/>
                  </a:lnTo>
                  <a:lnTo>
                    <a:pt x="75712" y="304131"/>
                  </a:lnTo>
                  <a:lnTo>
                    <a:pt x="89509" y="305548"/>
                  </a:lnTo>
                  <a:lnTo>
                    <a:pt x="103128" y="306492"/>
                  </a:lnTo>
                  <a:lnTo>
                    <a:pt x="116629" y="308227"/>
                  </a:lnTo>
                  <a:lnTo>
                    <a:pt x="130051" y="310489"/>
                  </a:lnTo>
                  <a:lnTo>
                    <a:pt x="143420" y="313102"/>
                  </a:lnTo>
                  <a:lnTo>
                    <a:pt x="155648" y="315950"/>
                  </a:lnTo>
                  <a:lnTo>
                    <a:pt x="167116" y="318953"/>
                  </a:lnTo>
                  <a:lnTo>
                    <a:pt x="219896" y="338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341461" y="2884856"/>
              <a:ext cx="9950" cy="298434"/>
            </a:xfrm>
            <a:custGeom>
              <a:avLst/>
              <a:gdLst/>
              <a:ahLst/>
              <a:cxnLst/>
              <a:rect l="0" t="0" r="0" b="0"/>
              <a:pathLst>
                <a:path w="9950" h="298434">
                  <a:moveTo>
                    <a:pt x="0" y="0"/>
                  </a:moveTo>
                  <a:lnTo>
                    <a:pt x="0" y="160533"/>
                  </a:lnTo>
                  <a:lnTo>
                    <a:pt x="1106" y="176657"/>
                  </a:lnTo>
                  <a:lnTo>
                    <a:pt x="2948" y="190721"/>
                  </a:lnTo>
                  <a:lnTo>
                    <a:pt x="5282" y="203414"/>
                  </a:lnTo>
                  <a:lnTo>
                    <a:pt x="6837" y="216297"/>
                  </a:lnTo>
                  <a:lnTo>
                    <a:pt x="7874" y="229307"/>
                  </a:lnTo>
                  <a:lnTo>
                    <a:pt x="9949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281775" y="3302842"/>
              <a:ext cx="158378" cy="317548"/>
            </a:xfrm>
            <a:custGeom>
              <a:avLst/>
              <a:gdLst/>
              <a:ahLst/>
              <a:cxnLst/>
              <a:rect l="0" t="0" r="0" b="0"/>
              <a:pathLst>
                <a:path w="158378" h="317548">
                  <a:moveTo>
                    <a:pt x="69635" y="119194"/>
                  </a:moveTo>
                  <a:lnTo>
                    <a:pt x="64354" y="140318"/>
                  </a:lnTo>
                  <a:lnTo>
                    <a:pt x="62798" y="153172"/>
                  </a:lnTo>
                  <a:lnTo>
                    <a:pt x="61761" y="168374"/>
                  </a:lnTo>
                  <a:lnTo>
                    <a:pt x="60608" y="201844"/>
                  </a:lnTo>
                  <a:lnTo>
                    <a:pt x="60097" y="235141"/>
                  </a:lnTo>
                  <a:lnTo>
                    <a:pt x="62170" y="250652"/>
                  </a:lnTo>
                  <a:lnTo>
                    <a:pt x="65764" y="265415"/>
                  </a:lnTo>
                  <a:lnTo>
                    <a:pt x="70370" y="279677"/>
                  </a:lnTo>
                  <a:lnTo>
                    <a:pt x="75651" y="291396"/>
                  </a:lnTo>
                  <a:lnTo>
                    <a:pt x="81383" y="301419"/>
                  </a:lnTo>
                  <a:lnTo>
                    <a:pt x="87415" y="310312"/>
                  </a:lnTo>
                  <a:lnTo>
                    <a:pt x="94752" y="315135"/>
                  </a:lnTo>
                  <a:lnTo>
                    <a:pt x="102959" y="317245"/>
                  </a:lnTo>
                  <a:lnTo>
                    <a:pt x="111746" y="317547"/>
                  </a:lnTo>
                  <a:lnTo>
                    <a:pt x="119815" y="313326"/>
                  </a:lnTo>
                  <a:lnTo>
                    <a:pt x="127406" y="306092"/>
                  </a:lnTo>
                  <a:lnTo>
                    <a:pt x="134676" y="296847"/>
                  </a:lnTo>
                  <a:lnTo>
                    <a:pt x="140628" y="285158"/>
                  </a:lnTo>
                  <a:lnTo>
                    <a:pt x="145701" y="271839"/>
                  </a:lnTo>
                  <a:lnTo>
                    <a:pt x="150189" y="257432"/>
                  </a:lnTo>
                  <a:lnTo>
                    <a:pt x="153182" y="242302"/>
                  </a:lnTo>
                  <a:lnTo>
                    <a:pt x="155175" y="226688"/>
                  </a:lnTo>
                  <a:lnTo>
                    <a:pt x="156505" y="210752"/>
                  </a:lnTo>
                  <a:lnTo>
                    <a:pt x="157392" y="195707"/>
                  </a:lnTo>
                  <a:lnTo>
                    <a:pt x="158377" y="167200"/>
                  </a:lnTo>
                  <a:lnTo>
                    <a:pt x="157534" y="152304"/>
                  </a:lnTo>
                  <a:lnTo>
                    <a:pt x="155867" y="136846"/>
                  </a:lnTo>
                  <a:lnTo>
                    <a:pt x="153650" y="121014"/>
                  </a:lnTo>
                  <a:lnTo>
                    <a:pt x="148240" y="88686"/>
                  </a:lnTo>
                  <a:lnTo>
                    <a:pt x="145249" y="72328"/>
                  </a:lnTo>
                  <a:lnTo>
                    <a:pt x="141045" y="58107"/>
                  </a:lnTo>
                  <a:lnTo>
                    <a:pt x="136032" y="45310"/>
                  </a:lnTo>
                  <a:lnTo>
                    <a:pt x="130479" y="33463"/>
                  </a:lnTo>
                  <a:lnTo>
                    <a:pt x="124566" y="23354"/>
                  </a:lnTo>
                  <a:lnTo>
                    <a:pt x="118415" y="14404"/>
                  </a:lnTo>
                  <a:lnTo>
                    <a:pt x="112102" y="6227"/>
                  </a:lnTo>
                  <a:lnTo>
                    <a:pt x="104578" y="1881"/>
                  </a:lnTo>
                  <a:lnTo>
                    <a:pt x="96246" y="89"/>
                  </a:lnTo>
                  <a:lnTo>
                    <a:pt x="87375" y="0"/>
                  </a:lnTo>
                  <a:lnTo>
                    <a:pt x="78147" y="3256"/>
                  </a:lnTo>
                  <a:lnTo>
                    <a:pt x="68677" y="8743"/>
                  </a:lnTo>
                  <a:lnTo>
                    <a:pt x="59049" y="15717"/>
                  </a:lnTo>
                  <a:lnTo>
                    <a:pt x="51524" y="23682"/>
                  </a:lnTo>
                  <a:lnTo>
                    <a:pt x="45402" y="32307"/>
                  </a:lnTo>
                  <a:lnTo>
                    <a:pt x="40216" y="41374"/>
                  </a:lnTo>
                  <a:lnTo>
                    <a:pt x="34548" y="49629"/>
                  </a:lnTo>
                  <a:lnTo>
                    <a:pt x="28558" y="57343"/>
                  </a:lnTo>
                  <a:lnTo>
                    <a:pt x="22355" y="64697"/>
                  </a:lnTo>
                  <a:lnTo>
                    <a:pt x="17114" y="72915"/>
                  </a:lnTo>
                  <a:lnTo>
                    <a:pt x="12514" y="81709"/>
                  </a:lnTo>
                  <a:lnTo>
                    <a:pt x="8343" y="90888"/>
                  </a:lnTo>
                  <a:lnTo>
                    <a:pt x="5562" y="101429"/>
                  </a:lnTo>
                  <a:lnTo>
                    <a:pt x="3708" y="112877"/>
                  </a:lnTo>
                  <a:lnTo>
                    <a:pt x="0" y="15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679687" y="2924647"/>
              <a:ext cx="19896" cy="208904"/>
            </a:xfrm>
            <a:custGeom>
              <a:avLst/>
              <a:gdLst/>
              <a:ahLst/>
              <a:cxnLst/>
              <a:rect l="0" t="0" r="0" b="0"/>
              <a:pathLst>
                <a:path w="19896" h="208904">
                  <a:moveTo>
                    <a:pt x="0" y="0"/>
                  </a:moveTo>
                  <a:lnTo>
                    <a:pt x="0" y="69230"/>
                  </a:lnTo>
                  <a:lnTo>
                    <a:pt x="1105" y="84839"/>
                  </a:lnTo>
                  <a:lnTo>
                    <a:pt x="2947" y="100772"/>
                  </a:lnTo>
                  <a:lnTo>
                    <a:pt x="5281" y="116920"/>
                  </a:lnTo>
                  <a:lnTo>
                    <a:pt x="19895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998015" y="2944543"/>
              <a:ext cx="9949" cy="218852"/>
            </a:xfrm>
            <a:custGeom>
              <a:avLst/>
              <a:gdLst/>
              <a:ahLst/>
              <a:cxnLst/>
              <a:rect l="0" t="0" r="0" b="0"/>
              <a:pathLst>
                <a:path w="9949" h="218852">
                  <a:moveTo>
                    <a:pt x="9948" y="0"/>
                  </a:moveTo>
                  <a:lnTo>
                    <a:pt x="4667" y="31685"/>
                  </a:lnTo>
                  <a:lnTo>
                    <a:pt x="3112" y="45440"/>
                  </a:lnTo>
                  <a:lnTo>
                    <a:pt x="2074" y="59031"/>
                  </a:lnTo>
                  <a:lnTo>
                    <a:pt x="1383" y="72513"/>
                  </a:lnTo>
                  <a:lnTo>
                    <a:pt x="615" y="102231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226814" y="2994281"/>
              <a:ext cx="9949" cy="198957"/>
            </a:xfrm>
            <a:custGeom>
              <a:avLst/>
              <a:gdLst/>
              <a:ahLst/>
              <a:cxnLst/>
              <a:rect l="0" t="0" r="0" b="0"/>
              <a:pathLst>
                <a:path w="9949" h="198957">
                  <a:moveTo>
                    <a:pt x="0" y="0"/>
                  </a:moveTo>
                  <a:lnTo>
                    <a:pt x="0" y="126459"/>
                  </a:lnTo>
                  <a:lnTo>
                    <a:pt x="1106" y="140677"/>
                  </a:lnTo>
                  <a:lnTo>
                    <a:pt x="994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485867" y="3024125"/>
              <a:ext cx="9538" cy="198956"/>
            </a:xfrm>
            <a:custGeom>
              <a:avLst/>
              <a:gdLst/>
              <a:ahLst/>
              <a:cxnLst/>
              <a:rect l="0" t="0" r="0" b="0"/>
              <a:pathLst>
                <a:path w="9538" h="198956">
                  <a:moveTo>
                    <a:pt x="9537" y="0"/>
                  </a:moveTo>
                  <a:lnTo>
                    <a:pt x="4257" y="21124"/>
                  </a:lnTo>
                  <a:lnTo>
                    <a:pt x="2701" y="31767"/>
                  </a:lnTo>
                  <a:lnTo>
                    <a:pt x="1664" y="43284"/>
                  </a:lnTo>
                  <a:lnTo>
                    <a:pt x="973" y="55383"/>
                  </a:lnTo>
                  <a:lnTo>
                    <a:pt x="204" y="83565"/>
                  </a:lnTo>
                  <a:lnTo>
                    <a:pt x="0" y="98817"/>
                  </a:lnTo>
                  <a:lnTo>
                    <a:pt x="969" y="112301"/>
                  </a:lnTo>
                  <a:lnTo>
                    <a:pt x="2720" y="124606"/>
                  </a:lnTo>
                  <a:lnTo>
                    <a:pt x="4993" y="136125"/>
                  </a:lnTo>
                  <a:lnTo>
                    <a:pt x="6507" y="148226"/>
                  </a:lnTo>
                  <a:lnTo>
                    <a:pt x="7517" y="160715"/>
                  </a:lnTo>
                  <a:lnTo>
                    <a:pt x="9537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784011" y="2775430"/>
              <a:ext cx="19775" cy="417808"/>
            </a:xfrm>
            <a:custGeom>
              <a:avLst/>
              <a:gdLst/>
              <a:ahLst/>
              <a:cxnLst/>
              <a:rect l="0" t="0" r="0" b="0"/>
              <a:pathLst>
                <a:path w="19775" h="417808">
                  <a:moveTo>
                    <a:pt x="9827" y="0"/>
                  </a:moveTo>
                  <a:lnTo>
                    <a:pt x="4546" y="21124"/>
                  </a:lnTo>
                  <a:lnTo>
                    <a:pt x="2990" y="32873"/>
                  </a:lnTo>
                  <a:lnTo>
                    <a:pt x="1953" y="46232"/>
                  </a:lnTo>
                  <a:lnTo>
                    <a:pt x="1262" y="60665"/>
                  </a:lnTo>
                  <a:lnTo>
                    <a:pt x="493" y="100281"/>
                  </a:lnTo>
                  <a:lnTo>
                    <a:pt x="0" y="176640"/>
                  </a:lnTo>
                  <a:lnTo>
                    <a:pt x="1065" y="191816"/>
                  </a:lnTo>
                  <a:lnTo>
                    <a:pt x="2880" y="206354"/>
                  </a:lnTo>
                  <a:lnTo>
                    <a:pt x="5195" y="220468"/>
                  </a:lnTo>
                  <a:lnTo>
                    <a:pt x="6740" y="234298"/>
                  </a:lnTo>
                  <a:lnTo>
                    <a:pt x="7769" y="247939"/>
                  </a:lnTo>
                  <a:lnTo>
                    <a:pt x="8455" y="261455"/>
                  </a:lnTo>
                  <a:lnTo>
                    <a:pt x="9217" y="288262"/>
                  </a:lnTo>
                  <a:lnTo>
                    <a:pt x="9421" y="301600"/>
                  </a:lnTo>
                  <a:lnTo>
                    <a:pt x="10661" y="314914"/>
                  </a:lnTo>
                  <a:lnTo>
                    <a:pt x="12593" y="328210"/>
                  </a:lnTo>
                  <a:lnTo>
                    <a:pt x="14987" y="341496"/>
                  </a:lnTo>
                  <a:lnTo>
                    <a:pt x="16583" y="355880"/>
                  </a:lnTo>
                  <a:lnTo>
                    <a:pt x="17647" y="370996"/>
                  </a:lnTo>
                  <a:lnTo>
                    <a:pt x="19774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708996" y="3344440"/>
              <a:ext cx="164425" cy="296448"/>
            </a:xfrm>
            <a:custGeom>
              <a:avLst/>
              <a:gdLst/>
              <a:ahLst/>
              <a:cxnLst/>
              <a:rect l="0" t="0" r="0" b="0"/>
              <a:pathLst>
                <a:path w="164425" h="296448">
                  <a:moveTo>
                    <a:pt x="164424" y="47753"/>
                  </a:moveTo>
                  <a:lnTo>
                    <a:pt x="153862" y="37191"/>
                  </a:lnTo>
                  <a:lnTo>
                    <a:pt x="147435" y="32974"/>
                  </a:lnTo>
                  <a:lnTo>
                    <a:pt x="139834" y="29058"/>
                  </a:lnTo>
                  <a:lnTo>
                    <a:pt x="131451" y="25342"/>
                  </a:lnTo>
                  <a:lnTo>
                    <a:pt x="122547" y="21759"/>
                  </a:lnTo>
                  <a:lnTo>
                    <a:pt x="103811" y="14831"/>
                  </a:lnTo>
                  <a:lnTo>
                    <a:pt x="74619" y="4716"/>
                  </a:lnTo>
                  <a:lnTo>
                    <a:pt x="63658" y="2482"/>
                  </a:lnTo>
                  <a:lnTo>
                    <a:pt x="51929" y="993"/>
                  </a:lnTo>
                  <a:lnTo>
                    <a:pt x="39688" y="0"/>
                  </a:lnTo>
                  <a:lnTo>
                    <a:pt x="29317" y="1548"/>
                  </a:lnTo>
                  <a:lnTo>
                    <a:pt x="20192" y="4792"/>
                  </a:lnTo>
                  <a:lnTo>
                    <a:pt x="11899" y="9164"/>
                  </a:lnTo>
                  <a:lnTo>
                    <a:pt x="7475" y="16500"/>
                  </a:lnTo>
                  <a:lnTo>
                    <a:pt x="5631" y="25813"/>
                  </a:lnTo>
                  <a:lnTo>
                    <a:pt x="5333" y="72526"/>
                  </a:lnTo>
                  <a:lnTo>
                    <a:pt x="4203" y="84163"/>
                  </a:lnTo>
                  <a:lnTo>
                    <a:pt x="2345" y="95238"/>
                  </a:lnTo>
                  <a:lnTo>
                    <a:pt x="0" y="105937"/>
                  </a:lnTo>
                  <a:lnTo>
                    <a:pt x="2859" y="110859"/>
                  </a:lnTo>
                  <a:lnTo>
                    <a:pt x="9185" y="111930"/>
                  </a:lnTo>
                  <a:lnTo>
                    <a:pt x="17825" y="110433"/>
                  </a:lnTo>
                  <a:lnTo>
                    <a:pt x="26900" y="107225"/>
                  </a:lnTo>
                  <a:lnTo>
                    <a:pt x="36266" y="102875"/>
                  </a:lnTo>
                  <a:lnTo>
                    <a:pt x="45826" y="97765"/>
                  </a:lnTo>
                  <a:lnTo>
                    <a:pt x="55516" y="95463"/>
                  </a:lnTo>
                  <a:lnTo>
                    <a:pt x="65291" y="95034"/>
                  </a:lnTo>
                  <a:lnTo>
                    <a:pt x="75124" y="95853"/>
                  </a:lnTo>
                  <a:lnTo>
                    <a:pt x="83889" y="99715"/>
                  </a:lnTo>
                  <a:lnTo>
                    <a:pt x="91945" y="105606"/>
                  </a:lnTo>
                  <a:lnTo>
                    <a:pt x="99525" y="112849"/>
                  </a:lnTo>
                  <a:lnTo>
                    <a:pt x="105683" y="120994"/>
                  </a:lnTo>
                  <a:lnTo>
                    <a:pt x="110895" y="129739"/>
                  </a:lnTo>
                  <a:lnTo>
                    <a:pt x="115475" y="138886"/>
                  </a:lnTo>
                  <a:lnTo>
                    <a:pt x="118527" y="150510"/>
                  </a:lnTo>
                  <a:lnTo>
                    <a:pt x="120563" y="163786"/>
                  </a:lnTo>
                  <a:lnTo>
                    <a:pt x="121920" y="178163"/>
                  </a:lnTo>
                  <a:lnTo>
                    <a:pt x="121719" y="192169"/>
                  </a:lnTo>
                  <a:lnTo>
                    <a:pt x="120480" y="205927"/>
                  </a:lnTo>
                  <a:lnTo>
                    <a:pt x="118548" y="219521"/>
                  </a:lnTo>
                  <a:lnTo>
                    <a:pt x="113945" y="231899"/>
                  </a:lnTo>
                  <a:lnTo>
                    <a:pt x="107560" y="243468"/>
                  </a:lnTo>
                  <a:lnTo>
                    <a:pt x="99987" y="254496"/>
                  </a:lnTo>
                  <a:lnTo>
                    <a:pt x="92728" y="264058"/>
                  </a:lnTo>
                  <a:lnTo>
                    <a:pt x="85678" y="272644"/>
                  </a:lnTo>
                  <a:lnTo>
                    <a:pt x="35103" y="2964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062924" y="2944543"/>
              <a:ext cx="9949" cy="198956"/>
            </a:xfrm>
            <a:custGeom>
              <a:avLst/>
              <a:gdLst/>
              <a:ahLst/>
              <a:cxnLst/>
              <a:rect l="0" t="0" r="0" b="0"/>
              <a:pathLst>
                <a:path w="9949" h="198956">
                  <a:moveTo>
                    <a:pt x="9948" y="0"/>
                  </a:moveTo>
                  <a:lnTo>
                    <a:pt x="4667" y="15842"/>
                  </a:lnTo>
                  <a:lnTo>
                    <a:pt x="3111" y="24930"/>
                  </a:lnTo>
                  <a:lnTo>
                    <a:pt x="2074" y="35411"/>
                  </a:lnTo>
                  <a:lnTo>
                    <a:pt x="1383" y="46818"/>
                  </a:lnTo>
                  <a:lnTo>
                    <a:pt x="615" y="74231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834125" y="2994281"/>
              <a:ext cx="9948" cy="169114"/>
            </a:xfrm>
            <a:custGeom>
              <a:avLst/>
              <a:gdLst/>
              <a:ahLst/>
              <a:cxnLst/>
              <a:rect l="0" t="0" r="0" b="0"/>
              <a:pathLst>
                <a:path w="9948" h="169114">
                  <a:moveTo>
                    <a:pt x="9947" y="0"/>
                  </a:moveTo>
                  <a:lnTo>
                    <a:pt x="4666" y="15843"/>
                  </a:lnTo>
                  <a:lnTo>
                    <a:pt x="3111" y="24931"/>
                  </a:lnTo>
                  <a:lnTo>
                    <a:pt x="2074" y="35411"/>
                  </a:lnTo>
                  <a:lnTo>
                    <a:pt x="1383" y="46819"/>
                  </a:lnTo>
                  <a:lnTo>
                    <a:pt x="615" y="74232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535691" y="2954490"/>
              <a:ext cx="19897" cy="169114"/>
            </a:xfrm>
            <a:custGeom>
              <a:avLst/>
              <a:gdLst/>
              <a:ahLst/>
              <a:cxnLst/>
              <a:rect l="0" t="0" r="0" b="0"/>
              <a:pathLst>
                <a:path w="19897" h="169114">
                  <a:moveTo>
                    <a:pt x="19896" y="0"/>
                  </a:moveTo>
                  <a:lnTo>
                    <a:pt x="6050" y="55384"/>
                  </a:lnTo>
                  <a:lnTo>
                    <a:pt x="4033" y="68977"/>
                  </a:lnTo>
                  <a:lnTo>
                    <a:pt x="2689" y="83565"/>
                  </a:lnTo>
                  <a:lnTo>
                    <a:pt x="1793" y="98817"/>
                  </a:lnTo>
                  <a:lnTo>
                    <a:pt x="797" y="127554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197467" y="2924647"/>
              <a:ext cx="9949" cy="228800"/>
            </a:xfrm>
            <a:custGeom>
              <a:avLst/>
              <a:gdLst/>
              <a:ahLst/>
              <a:cxnLst/>
              <a:rect l="0" t="0" r="0" b="0"/>
              <a:pathLst>
                <a:path w="9949" h="228800">
                  <a:moveTo>
                    <a:pt x="9948" y="0"/>
                  </a:moveTo>
                  <a:lnTo>
                    <a:pt x="4667" y="15843"/>
                  </a:lnTo>
                  <a:lnTo>
                    <a:pt x="3111" y="26036"/>
                  </a:lnTo>
                  <a:lnTo>
                    <a:pt x="2074" y="38358"/>
                  </a:lnTo>
                  <a:lnTo>
                    <a:pt x="1383" y="52100"/>
                  </a:lnTo>
                  <a:lnTo>
                    <a:pt x="615" y="85053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918929" y="2894804"/>
              <a:ext cx="29844" cy="198956"/>
            </a:xfrm>
            <a:custGeom>
              <a:avLst/>
              <a:gdLst/>
              <a:ahLst/>
              <a:cxnLst/>
              <a:rect l="0" t="0" r="0" b="0"/>
              <a:pathLst>
                <a:path w="29844" h="198956">
                  <a:moveTo>
                    <a:pt x="29843" y="0"/>
                  </a:moveTo>
                  <a:lnTo>
                    <a:pt x="19281" y="26404"/>
                  </a:lnTo>
                  <a:lnTo>
                    <a:pt x="15065" y="39709"/>
                  </a:lnTo>
                  <a:lnTo>
                    <a:pt x="11148" y="54105"/>
                  </a:lnTo>
                  <a:lnTo>
                    <a:pt x="7432" y="69229"/>
                  </a:lnTo>
                  <a:lnTo>
                    <a:pt x="4955" y="83733"/>
                  </a:lnTo>
                  <a:lnTo>
                    <a:pt x="3303" y="97824"/>
                  </a:lnTo>
                  <a:lnTo>
                    <a:pt x="2202" y="111639"/>
                  </a:lnTo>
                  <a:lnTo>
                    <a:pt x="1468" y="126375"/>
                  </a:lnTo>
                  <a:lnTo>
                    <a:pt x="979" y="141726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670235" y="3501618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9948"/>
                  </a:moveTo>
                  <a:lnTo>
                    <a:pt x="21123" y="4667"/>
                  </a:lnTo>
                  <a:lnTo>
                    <a:pt x="31767" y="3111"/>
                  </a:lnTo>
                  <a:lnTo>
                    <a:pt x="43284" y="2074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910962" y="3441932"/>
              <a:ext cx="74958" cy="288486"/>
            </a:xfrm>
            <a:custGeom>
              <a:avLst/>
              <a:gdLst/>
              <a:ahLst/>
              <a:cxnLst/>
              <a:rect l="0" t="0" r="0" b="0"/>
              <a:pathLst>
                <a:path w="74958" h="288486">
                  <a:moveTo>
                    <a:pt x="47758" y="0"/>
                  </a:moveTo>
                  <a:lnTo>
                    <a:pt x="37196" y="10561"/>
                  </a:lnTo>
                  <a:lnTo>
                    <a:pt x="31874" y="18094"/>
                  </a:lnTo>
                  <a:lnTo>
                    <a:pt x="26116" y="27537"/>
                  </a:lnTo>
                  <a:lnTo>
                    <a:pt x="20066" y="38254"/>
                  </a:lnTo>
                  <a:lnTo>
                    <a:pt x="13823" y="48714"/>
                  </a:lnTo>
                  <a:lnTo>
                    <a:pt x="990" y="69179"/>
                  </a:lnTo>
                  <a:lnTo>
                    <a:pt x="0" y="74857"/>
                  </a:lnTo>
                  <a:lnTo>
                    <a:pt x="2656" y="77538"/>
                  </a:lnTo>
                  <a:lnTo>
                    <a:pt x="7742" y="78219"/>
                  </a:lnTo>
                  <a:lnTo>
                    <a:pt x="14449" y="79779"/>
                  </a:lnTo>
                  <a:lnTo>
                    <a:pt x="22236" y="81924"/>
                  </a:lnTo>
                  <a:lnTo>
                    <a:pt x="30743" y="84459"/>
                  </a:lnTo>
                  <a:lnTo>
                    <a:pt x="38626" y="88360"/>
                  </a:lnTo>
                  <a:lnTo>
                    <a:pt x="46091" y="93171"/>
                  </a:lnTo>
                  <a:lnTo>
                    <a:pt x="53279" y="98589"/>
                  </a:lnTo>
                  <a:lnTo>
                    <a:pt x="59176" y="106622"/>
                  </a:lnTo>
                  <a:lnTo>
                    <a:pt x="64212" y="116399"/>
                  </a:lnTo>
                  <a:lnTo>
                    <a:pt x="68676" y="127338"/>
                  </a:lnTo>
                  <a:lnTo>
                    <a:pt x="71651" y="139052"/>
                  </a:lnTo>
                  <a:lnTo>
                    <a:pt x="73634" y="151283"/>
                  </a:lnTo>
                  <a:lnTo>
                    <a:pt x="74957" y="163858"/>
                  </a:lnTo>
                  <a:lnTo>
                    <a:pt x="74733" y="176662"/>
                  </a:lnTo>
                  <a:lnTo>
                    <a:pt x="73478" y="189620"/>
                  </a:lnTo>
                  <a:lnTo>
                    <a:pt x="71537" y="202680"/>
                  </a:lnTo>
                  <a:lnTo>
                    <a:pt x="68032" y="215807"/>
                  </a:lnTo>
                  <a:lnTo>
                    <a:pt x="63485" y="228980"/>
                  </a:lnTo>
                  <a:lnTo>
                    <a:pt x="58243" y="242183"/>
                  </a:lnTo>
                  <a:lnTo>
                    <a:pt x="52537" y="253196"/>
                  </a:lnTo>
                  <a:lnTo>
                    <a:pt x="46523" y="262748"/>
                  </a:lnTo>
                  <a:lnTo>
                    <a:pt x="17915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968668" y="3392193"/>
              <a:ext cx="89531" cy="39792"/>
            </a:xfrm>
            <a:custGeom>
              <a:avLst/>
              <a:gdLst/>
              <a:ahLst/>
              <a:cxnLst/>
              <a:rect l="0" t="0" r="0" b="0"/>
              <a:pathLst>
                <a:path w="89531" h="39792">
                  <a:moveTo>
                    <a:pt x="0" y="39791"/>
                  </a:moveTo>
                  <a:lnTo>
                    <a:pt x="10562" y="29229"/>
                  </a:lnTo>
                  <a:lnTo>
                    <a:pt x="18094" y="25013"/>
                  </a:lnTo>
                  <a:lnTo>
                    <a:pt x="27538" y="21096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928877" y="2805274"/>
              <a:ext cx="59687" cy="467546"/>
            </a:xfrm>
            <a:custGeom>
              <a:avLst/>
              <a:gdLst/>
              <a:ahLst/>
              <a:cxnLst/>
              <a:rect l="0" t="0" r="0" b="0"/>
              <a:pathLst>
                <a:path w="59687" h="467546">
                  <a:moveTo>
                    <a:pt x="59686" y="0"/>
                  </a:moveTo>
                  <a:lnTo>
                    <a:pt x="45841" y="41538"/>
                  </a:lnTo>
                  <a:lnTo>
                    <a:pt x="42719" y="55324"/>
                  </a:lnTo>
                  <a:lnTo>
                    <a:pt x="39532" y="72253"/>
                  </a:lnTo>
                  <a:lnTo>
                    <a:pt x="36302" y="91275"/>
                  </a:lnTo>
                  <a:lnTo>
                    <a:pt x="34149" y="108378"/>
                  </a:lnTo>
                  <a:lnTo>
                    <a:pt x="32714" y="124202"/>
                  </a:lnTo>
                  <a:lnTo>
                    <a:pt x="31757" y="139172"/>
                  </a:lnTo>
                  <a:lnTo>
                    <a:pt x="30014" y="153573"/>
                  </a:lnTo>
                  <a:lnTo>
                    <a:pt x="27747" y="167595"/>
                  </a:lnTo>
                  <a:lnTo>
                    <a:pt x="25130" y="181365"/>
                  </a:lnTo>
                  <a:lnTo>
                    <a:pt x="23385" y="196071"/>
                  </a:lnTo>
                  <a:lnTo>
                    <a:pt x="22222" y="211401"/>
                  </a:lnTo>
                  <a:lnTo>
                    <a:pt x="21447" y="227148"/>
                  </a:lnTo>
                  <a:lnTo>
                    <a:pt x="19824" y="242067"/>
                  </a:lnTo>
                  <a:lnTo>
                    <a:pt x="17637" y="256435"/>
                  </a:lnTo>
                  <a:lnTo>
                    <a:pt x="15074" y="270434"/>
                  </a:lnTo>
                  <a:lnTo>
                    <a:pt x="9279" y="297779"/>
                  </a:lnTo>
                  <a:lnTo>
                    <a:pt x="6185" y="311261"/>
                  </a:lnTo>
                  <a:lnTo>
                    <a:pt x="4124" y="324670"/>
                  </a:lnTo>
                  <a:lnTo>
                    <a:pt x="2749" y="338031"/>
                  </a:lnTo>
                  <a:lnTo>
                    <a:pt x="1832" y="351359"/>
                  </a:lnTo>
                  <a:lnTo>
                    <a:pt x="1221" y="364666"/>
                  </a:lnTo>
                  <a:lnTo>
                    <a:pt x="542" y="391241"/>
                  </a:lnTo>
                  <a:lnTo>
                    <a:pt x="0" y="467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719974" y="1939817"/>
            <a:ext cx="2688228" cy="338225"/>
            <a:chOff x="5719974" y="1939817"/>
            <a:chExt cx="2688228" cy="338225"/>
          </a:xfrm>
        </p:grpSpPr>
        <p:sp>
          <p:nvSpPr>
            <p:cNvPr id="128" name="Freeform 127"/>
            <p:cNvSpPr/>
            <p:nvPr/>
          </p:nvSpPr>
          <p:spPr>
            <a:xfrm>
              <a:off x="5719974" y="2059190"/>
              <a:ext cx="238747" cy="19897"/>
            </a:xfrm>
            <a:custGeom>
              <a:avLst/>
              <a:gdLst/>
              <a:ahLst/>
              <a:cxnLst/>
              <a:rect l="0" t="0" r="0" b="0"/>
              <a:pathLst>
                <a:path w="238747" h="19897">
                  <a:moveTo>
                    <a:pt x="0" y="19896"/>
                  </a:moveTo>
                  <a:lnTo>
                    <a:pt x="15842" y="14615"/>
                  </a:lnTo>
                  <a:lnTo>
                    <a:pt x="26036" y="11954"/>
                  </a:lnTo>
                  <a:lnTo>
                    <a:pt x="52099" y="6050"/>
                  </a:lnTo>
                  <a:lnTo>
                    <a:pt x="68997" y="4033"/>
                  </a:lnTo>
                  <a:lnTo>
                    <a:pt x="88000" y="2689"/>
                  </a:lnTo>
                  <a:lnTo>
                    <a:pt x="126430" y="1195"/>
                  </a:lnTo>
                  <a:lnTo>
                    <a:pt x="174028" y="354"/>
                  </a:lnTo>
                  <a:lnTo>
                    <a:pt x="2387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999778" y="1973877"/>
              <a:ext cx="267324" cy="249506"/>
            </a:xfrm>
            <a:custGeom>
              <a:avLst/>
              <a:gdLst/>
              <a:ahLst/>
              <a:cxnLst/>
              <a:rect l="0" t="0" r="0" b="0"/>
              <a:pathLst>
                <a:path w="267324" h="249506">
                  <a:moveTo>
                    <a:pt x="197689" y="5731"/>
                  </a:moveTo>
                  <a:lnTo>
                    <a:pt x="176565" y="450"/>
                  </a:lnTo>
                  <a:lnTo>
                    <a:pt x="167027" y="0"/>
                  </a:lnTo>
                  <a:lnTo>
                    <a:pt x="157352" y="805"/>
                  </a:lnTo>
                  <a:lnTo>
                    <a:pt x="147586" y="2447"/>
                  </a:lnTo>
                  <a:lnTo>
                    <a:pt x="137760" y="4647"/>
                  </a:lnTo>
                  <a:lnTo>
                    <a:pt x="127893" y="7219"/>
                  </a:lnTo>
                  <a:lnTo>
                    <a:pt x="117999" y="10039"/>
                  </a:lnTo>
                  <a:lnTo>
                    <a:pt x="106982" y="14129"/>
                  </a:lnTo>
                  <a:lnTo>
                    <a:pt x="95215" y="19067"/>
                  </a:lnTo>
                  <a:lnTo>
                    <a:pt x="82950" y="24570"/>
                  </a:lnTo>
                  <a:lnTo>
                    <a:pt x="73668" y="31554"/>
                  </a:lnTo>
                  <a:lnTo>
                    <a:pt x="66374" y="39526"/>
                  </a:lnTo>
                  <a:lnTo>
                    <a:pt x="60407" y="48156"/>
                  </a:lnTo>
                  <a:lnTo>
                    <a:pt x="58639" y="57226"/>
                  </a:lnTo>
                  <a:lnTo>
                    <a:pt x="59672" y="66588"/>
                  </a:lnTo>
                  <a:lnTo>
                    <a:pt x="62570" y="76146"/>
                  </a:lnTo>
                  <a:lnTo>
                    <a:pt x="66714" y="84728"/>
                  </a:lnTo>
                  <a:lnTo>
                    <a:pt x="71686" y="92661"/>
                  </a:lnTo>
                  <a:lnTo>
                    <a:pt x="77212" y="100159"/>
                  </a:lnTo>
                  <a:lnTo>
                    <a:pt x="83106" y="107369"/>
                  </a:lnTo>
                  <a:lnTo>
                    <a:pt x="89247" y="114386"/>
                  </a:lnTo>
                  <a:lnTo>
                    <a:pt x="95551" y="121275"/>
                  </a:lnTo>
                  <a:lnTo>
                    <a:pt x="103070" y="128078"/>
                  </a:lnTo>
                  <a:lnTo>
                    <a:pt x="111398" y="134824"/>
                  </a:lnTo>
                  <a:lnTo>
                    <a:pt x="120266" y="141532"/>
                  </a:lnTo>
                  <a:lnTo>
                    <a:pt x="128389" y="148214"/>
                  </a:lnTo>
                  <a:lnTo>
                    <a:pt x="136014" y="154880"/>
                  </a:lnTo>
                  <a:lnTo>
                    <a:pt x="143309" y="161534"/>
                  </a:lnTo>
                  <a:lnTo>
                    <a:pt x="151488" y="168181"/>
                  </a:lnTo>
                  <a:lnTo>
                    <a:pt x="160256" y="174823"/>
                  </a:lnTo>
                  <a:lnTo>
                    <a:pt x="169418" y="181462"/>
                  </a:lnTo>
                  <a:lnTo>
                    <a:pt x="177736" y="189203"/>
                  </a:lnTo>
                  <a:lnTo>
                    <a:pt x="185492" y="197680"/>
                  </a:lnTo>
                  <a:lnTo>
                    <a:pt x="192874" y="206648"/>
                  </a:lnTo>
                  <a:lnTo>
                    <a:pt x="196689" y="215942"/>
                  </a:lnTo>
                  <a:lnTo>
                    <a:pt x="198128" y="225454"/>
                  </a:lnTo>
                  <a:lnTo>
                    <a:pt x="197982" y="235111"/>
                  </a:lnTo>
                  <a:lnTo>
                    <a:pt x="192358" y="241549"/>
                  </a:lnTo>
                  <a:lnTo>
                    <a:pt x="183082" y="245841"/>
                  </a:lnTo>
                  <a:lnTo>
                    <a:pt x="171372" y="248703"/>
                  </a:lnTo>
                  <a:lnTo>
                    <a:pt x="160249" y="249505"/>
                  </a:lnTo>
                  <a:lnTo>
                    <a:pt x="149517" y="248934"/>
                  </a:lnTo>
                  <a:lnTo>
                    <a:pt x="139047" y="247449"/>
                  </a:lnTo>
                  <a:lnTo>
                    <a:pt x="127646" y="246458"/>
                  </a:lnTo>
                  <a:lnTo>
                    <a:pt x="115623" y="245798"/>
                  </a:lnTo>
                  <a:lnTo>
                    <a:pt x="103187" y="245358"/>
                  </a:lnTo>
                  <a:lnTo>
                    <a:pt x="91581" y="243959"/>
                  </a:lnTo>
                  <a:lnTo>
                    <a:pt x="80527" y="241921"/>
                  </a:lnTo>
                  <a:lnTo>
                    <a:pt x="69842" y="239458"/>
                  </a:lnTo>
                  <a:lnTo>
                    <a:pt x="59403" y="236710"/>
                  </a:lnTo>
                  <a:lnTo>
                    <a:pt x="49127" y="233773"/>
                  </a:lnTo>
                  <a:lnTo>
                    <a:pt x="38961" y="230709"/>
                  </a:lnTo>
                  <a:lnTo>
                    <a:pt x="28868" y="225351"/>
                  </a:lnTo>
                  <a:lnTo>
                    <a:pt x="18823" y="218463"/>
                  </a:lnTo>
                  <a:lnTo>
                    <a:pt x="8810" y="210555"/>
                  </a:lnTo>
                  <a:lnTo>
                    <a:pt x="3241" y="199756"/>
                  </a:lnTo>
                  <a:lnTo>
                    <a:pt x="633" y="187031"/>
                  </a:lnTo>
                  <a:lnTo>
                    <a:pt x="0" y="173020"/>
                  </a:lnTo>
                  <a:lnTo>
                    <a:pt x="5104" y="160364"/>
                  </a:lnTo>
                  <a:lnTo>
                    <a:pt x="14034" y="148611"/>
                  </a:lnTo>
                  <a:lnTo>
                    <a:pt x="25513" y="137459"/>
                  </a:lnTo>
                  <a:lnTo>
                    <a:pt x="36482" y="127814"/>
                  </a:lnTo>
                  <a:lnTo>
                    <a:pt x="47110" y="119174"/>
                  </a:lnTo>
                  <a:lnTo>
                    <a:pt x="57512" y="111203"/>
                  </a:lnTo>
                  <a:lnTo>
                    <a:pt x="68868" y="104784"/>
                  </a:lnTo>
                  <a:lnTo>
                    <a:pt x="80859" y="99399"/>
                  </a:lnTo>
                  <a:lnTo>
                    <a:pt x="93275" y="94703"/>
                  </a:lnTo>
                  <a:lnTo>
                    <a:pt x="104868" y="89363"/>
                  </a:lnTo>
                  <a:lnTo>
                    <a:pt x="115913" y="83592"/>
                  </a:lnTo>
                  <a:lnTo>
                    <a:pt x="126592" y="77534"/>
                  </a:lnTo>
                  <a:lnTo>
                    <a:pt x="138133" y="72390"/>
                  </a:lnTo>
                  <a:lnTo>
                    <a:pt x="150248" y="67855"/>
                  </a:lnTo>
                  <a:lnTo>
                    <a:pt x="196178" y="52635"/>
                  </a:lnTo>
                  <a:lnTo>
                    <a:pt x="207734" y="48054"/>
                  </a:lnTo>
                  <a:lnTo>
                    <a:pt x="219860" y="42789"/>
                  </a:lnTo>
                  <a:lnTo>
                    <a:pt x="267323" y="15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396920" y="1984746"/>
              <a:ext cx="198459" cy="293296"/>
            </a:xfrm>
            <a:custGeom>
              <a:avLst/>
              <a:gdLst/>
              <a:ahLst/>
              <a:cxnLst/>
              <a:rect l="0" t="0" r="0" b="0"/>
              <a:pathLst>
                <a:path w="198459" h="293296">
                  <a:moveTo>
                    <a:pt x="198458" y="14757"/>
                  </a:moveTo>
                  <a:lnTo>
                    <a:pt x="177335" y="9477"/>
                  </a:lnTo>
                  <a:lnTo>
                    <a:pt x="167796" y="6816"/>
                  </a:lnTo>
                  <a:lnTo>
                    <a:pt x="148355" y="911"/>
                  </a:lnTo>
                  <a:lnTo>
                    <a:pt x="138529" y="0"/>
                  </a:lnTo>
                  <a:lnTo>
                    <a:pt x="128662" y="498"/>
                  </a:lnTo>
                  <a:lnTo>
                    <a:pt x="118768" y="1935"/>
                  </a:lnTo>
                  <a:lnTo>
                    <a:pt x="93037" y="6480"/>
                  </a:lnTo>
                  <a:lnTo>
                    <a:pt x="78439" y="9239"/>
                  </a:lnTo>
                  <a:lnTo>
                    <a:pt x="64285" y="14394"/>
                  </a:lnTo>
                  <a:lnTo>
                    <a:pt x="50428" y="21147"/>
                  </a:lnTo>
                  <a:lnTo>
                    <a:pt x="36769" y="28965"/>
                  </a:lnTo>
                  <a:lnTo>
                    <a:pt x="25452" y="37493"/>
                  </a:lnTo>
                  <a:lnTo>
                    <a:pt x="15697" y="46494"/>
                  </a:lnTo>
                  <a:lnTo>
                    <a:pt x="6983" y="55811"/>
                  </a:lnTo>
                  <a:lnTo>
                    <a:pt x="2279" y="65338"/>
                  </a:lnTo>
                  <a:lnTo>
                    <a:pt x="248" y="75005"/>
                  </a:lnTo>
                  <a:lnTo>
                    <a:pt x="0" y="84766"/>
                  </a:lnTo>
                  <a:lnTo>
                    <a:pt x="4255" y="91273"/>
                  </a:lnTo>
                  <a:lnTo>
                    <a:pt x="11514" y="95611"/>
                  </a:lnTo>
                  <a:lnTo>
                    <a:pt x="20774" y="98503"/>
                  </a:lnTo>
                  <a:lnTo>
                    <a:pt x="32473" y="98221"/>
                  </a:lnTo>
                  <a:lnTo>
                    <a:pt x="45800" y="95822"/>
                  </a:lnTo>
                  <a:lnTo>
                    <a:pt x="60211" y="92012"/>
                  </a:lnTo>
                  <a:lnTo>
                    <a:pt x="85065" y="84831"/>
                  </a:lnTo>
                  <a:lnTo>
                    <a:pt x="117700" y="74574"/>
                  </a:lnTo>
                  <a:lnTo>
                    <a:pt x="128040" y="71215"/>
                  </a:lnTo>
                  <a:lnTo>
                    <a:pt x="139355" y="66765"/>
                  </a:lnTo>
                  <a:lnTo>
                    <a:pt x="151319" y="61588"/>
                  </a:lnTo>
                  <a:lnTo>
                    <a:pt x="163715" y="55925"/>
                  </a:lnTo>
                  <a:lnTo>
                    <a:pt x="171981" y="56572"/>
                  </a:lnTo>
                  <a:lnTo>
                    <a:pt x="177491" y="61424"/>
                  </a:lnTo>
                  <a:lnTo>
                    <a:pt x="181164" y="69080"/>
                  </a:lnTo>
                  <a:lnTo>
                    <a:pt x="182507" y="79710"/>
                  </a:lnTo>
                  <a:lnTo>
                    <a:pt x="182297" y="92324"/>
                  </a:lnTo>
                  <a:lnTo>
                    <a:pt x="181052" y="106260"/>
                  </a:lnTo>
                  <a:lnTo>
                    <a:pt x="180222" y="121077"/>
                  </a:lnTo>
                  <a:lnTo>
                    <a:pt x="179300" y="152277"/>
                  </a:lnTo>
                  <a:lnTo>
                    <a:pt x="178781" y="206194"/>
                  </a:lnTo>
                  <a:lnTo>
                    <a:pt x="179814" y="221964"/>
                  </a:lnTo>
                  <a:lnTo>
                    <a:pt x="188510" y="2932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913707" y="1959712"/>
              <a:ext cx="271835" cy="208905"/>
            </a:xfrm>
            <a:custGeom>
              <a:avLst/>
              <a:gdLst/>
              <a:ahLst/>
              <a:cxnLst/>
              <a:rect l="0" t="0" r="0" b="0"/>
              <a:pathLst>
                <a:path w="271835" h="208905">
                  <a:moveTo>
                    <a:pt x="0" y="0"/>
                  </a:moveTo>
                  <a:lnTo>
                    <a:pt x="15843" y="10562"/>
                  </a:lnTo>
                  <a:lnTo>
                    <a:pt x="28247" y="14779"/>
                  </a:lnTo>
                  <a:lnTo>
                    <a:pt x="44253" y="18695"/>
                  </a:lnTo>
                  <a:lnTo>
                    <a:pt x="62661" y="22411"/>
                  </a:lnTo>
                  <a:lnTo>
                    <a:pt x="78249" y="25994"/>
                  </a:lnTo>
                  <a:lnTo>
                    <a:pt x="91958" y="29488"/>
                  </a:lnTo>
                  <a:lnTo>
                    <a:pt x="130040" y="39686"/>
                  </a:lnTo>
                  <a:lnTo>
                    <a:pt x="143064" y="43037"/>
                  </a:lnTo>
                  <a:lnTo>
                    <a:pt x="155063" y="46376"/>
                  </a:lnTo>
                  <a:lnTo>
                    <a:pt x="177237" y="53034"/>
                  </a:lnTo>
                  <a:lnTo>
                    <a:pt x="191108" y="56357"/>
                  </a:lnTo>
                  <a:lnTo>
                    <a:pt x="206988" y="59678"/>
                  </a:lnTo>
                  <a:lnTo>
                    <a:pt x="224206" y="62997"/>
                  </a:lnTo>
                  <a:lnTo>
                    <a:pt x="239001" y="66315"/>
                  </a:lnTo>
                  <a:lnTo>
                    <a:pt x="252180" y="69632"/>
                  </a:lnTo>
                  <a:lnTo>
                    <a:pt x="264282" y="72949"/>
                  </a:lnTo>
                  <a:lnTo>
                    <a:pt x="270139" y="77371"/>
                  </a:lnTo>
                  <a:lnTo>
                    <a:pt x="271834" y="82529"/>
                  </a:lnTo>
                  <a:lnTo>
                    <a:pt x="270752" y="88179"/>
                  </a:lnTo>
                  <a:lnTo>
                    <a:pt x="264506" y="94156"/>
                  </a:lnTo>
                  <a:lnTo>
                    <a:pt x="254814" y="100351"/>
                  </a:lnTo>
                  <a:lnTo>
                    <a:pt x="242826" y="106692"/>
                  </a:lnTo>
                  <a:lnTo>
                    <a:pt x="231519" y="112025"/>
                  </a:lnTo>
                  <a:lnTo>
                    <a:pt x="220664" y="116685"/>
                  </a:lnTo>
                  <a:lnTo>
                    <a:pt x="210112" y="120897"/>
                  </a:lnTo>
                  <a:lnTo>
                    <a:pt x="189546" y="128525"/>
                  </a:lnTo>
                  <a:lnTo>
                    <a:pt x="179418" y="132106"/>
                  </a:lnTo>
                  <a:lnTo>
                    <a:pt x="113621" y="157021"/>
                  </a:lnTo>
                  <a:lnTo>
                    <a:pt x="102275" y="161051"/>
                  </a:lnTo>
                  <a:lnTo>
                    <a:pt x="92501" y="165949"/>
                  </a:lnTo>
                  <a:lnTo>
                    <a:pt x="83772" y="171425"/>
                  </a:lnTo>
                  <a:lnTo>
                    <a:pt x="75744" y="177286"/>
                  </a:lnTo>
                  <a:lnTo>
                    <a:pt x="68181" y="183404"/>
                  </a:lnTo>
                  <a:lnTo>
                    <a:pt x="60928" y="189693"/>
                  </a:lnTo>
                  <a:lnTo>
                    <a:pt x="29844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450887" y="2019399"/>
              <a:ext cx="179062" cy="1"/>
            </a:xfrm>
            <a:custGeom>
              <a:avLst/>
              <a:gdLst/>
              <a:ahLst/>
              <a:cxnLst/>
              <a:rect l="0" t="0" r="0" b="0"/>
              <a:pathLst>
                <a:path w="179062" h="1">
                  <a:moveTo>
                    <a:pt x="0" y="0"/>
                  </a:moveTo>
                  <a:lnTo>
                    <a:pt x="1790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759269" y="1939817"/>
              <a:ext cx="29388" cy="338225"/>
            </a:xfrm>
            <a:custGeom>
              <a:avLst/>
              <a:gdLst/>
              <a:ahLst/>
              <a:cxnLst/>
              <a:rect l="0" t="0" r="0" b="0"/>
              <a:pathLst>
                <a:path w="29388" h="338225">
                  <a:moveTo>
                    <a:pt x="0" y="0"/>
                  </a:moveTo>
                  <a:lnTo>
                    <a:pt x="13846" y="41538"/>
                  </a:lnTo>
                  <a:lnTo>
                    <a:pt x="15862" y="52008"/>
                  </a:lnTo>
                  <a:lnTo>
                    <a:pt x="17207" y="63410"/>
                  </a:lnTo>
                  <a:lnTo>
                    <a:pt x="18103" y="75433"/>
                  </a:lnTo>
                  <a:lnTo>
                    <a:pt x="19805" y="86764"/>
                  </a:lnTo>
                  <a:lnTo>
                    <a:pt x="22045" y="97634"/>
                  </a:lnTo>
                  <a:lnTo>
                    <a:pt x="24645" y="108196"/>
                  </a:lnTo>
                  <a:lnTo>
                    <a:pt x="26377" y="119659"/>
                  </a:lnTo>
                  <a:lnTo>
                    <a:pt x="27533" y="131722"/>
                  </a:lnTo>
                  <a:lnTo>
                    <a:pt x="28302" y="144185"/>
                  </a:lnTo>
                  <a:lnTo>
                    <a:pt x="29158" y="175718"/>
                  </a:lnTo>
                  <a:lnTo>
                    <a:pt x="29387" y="193412"/>
                  </a:lnTo>
                  <a:lnTo>
                    <a:pt x="28433" y="208523"/>
                  </a:lnTo>
                  <a:lnTo>
                    <a:pt x="26692" y="221914"/>
                  </a:lnTo>
                  <a:lnTo>
                    <a:pt x="24427" y="234157"/>
                  </a:lnTo>
                  <a:lnTo>
                    <a:pt x="21811" y="245634"/>
                  </a:lnTo>
                  <a:lnTo>
                    <a:pt x="18962" y="256602"/>
                  </a:lnTo>
                  <a:lnTo>
                    <a:pt x="15957" y="267230"/>
                  </a:lnTo>
                  <a:lnTo>
                    <a:pt x="13954" y="278736"/>
                  </a:lnTo>
                  <a:lnTo>
                    <a:pt x="12619" y="290829"/>
                  </a:lnTo>
                  <a:lnTo>
                    <a:pt x="0" y="338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866773" y="1973433"/>
              <a:ext cx="243516" cy="200596"/>
            </a:xfrm>
            <a:custGeom>
              <a:avLst/>
              <a:gdLst/>
              <a:ahLst/>
              <a:cxnLst/>
              <a:rect l="0" t="0" r="0" b="0"/>
              <a:pathLst>
                <a:path w="243516" h="200596">
                  <a:moveTo>
                    <a:pt x="101399" y="26070"/>
                  </a:moveTo>
                  <a:lnTo>
                    <a:pt x="59861" y="39916"/>
                  </a:lnTo>
                  <a:lnTo>
                    <a:pt x="51601" y="44144"/>
                  </a:lnTo>
                  <a:lnTo>
                    <a:pt x="43884" y="49172"/>
                  </a:lnTo>
                  <a:lnTo>
                    <a:pt x="36528" y="54736"/>
                  </a:lnTo>
                  <a:lnTo>
                    <a:pt x="29414" y="61760"/>
                  </a:lnTo>
                  <a:lnTo>
                    <a:pt x="22460" y="69759"/>
                  </a:lnTo>
                  <a:lnTo>
                    <a:pt x="15614" y="78408"/>
                  </a:lnTo>
                  <a:lnTo>
                    <a:pt x="9944" y="89700"/>
                  </a:lnTo>
                  <a:lnTo>
                    <a:pt x="5059" y="102755"/>
                  </a:lnTo>
                  <a:lnTo>
                    <a:pt x="697" y="116984"/>
                  </a:lnTo>
                  <a:lnTo>
                    <a:pt x="0" y="130892"/>
                  </a:lnTo>
                  <a:lnTo>
                    <a:pt x="1745" y="144585"/>
                  </a:lnTo>
                  <a:lnTo>
                    <a:pt x="5120" y="158135"/>
                  </a:lnTo>
                  <a:lnTo>
                    <a:pt x="11791" y="169379"/>
                  </a:lnTo>
                  <a:lnTo>
                    <a:pt x="20660" y="179086"/>
                  </a:lnTo>
                  <a:lnTo>
                    <a:pt x="30993" y="187767"/>
                  </a:lnTo>
                  <a:lnTo>
                    <a:pt x="45620" y="193555"/>
                  </a:lnTo>
                  <a:lnTo>
                    <a:pt x="63108" y="197413"/>
                  </a:lnTo>
                  <a:lnTo>
                    <a:pt x="82503" y="199986"/>
                  </a:lnTo>
                  <a:lnTo>
                    <a:pt x="98750" y="200595"/>
                  </a:lnTo>
                  <a:lnTo>
                    <a:pt x="112897" y="199897"/>
                  </a:lnTo>
                  <a:lnTo>
                    <a:pt x="125643" y="198325"/>
                  </a:lnTo>
                  <a:lnTo>
                    <a:pt x="138563" y="196172"/>
                  </a:lnTo>
                  <a:lnTo>
                    <a:pt x="151598" y="193632"/>
                  </a:lnTo>
                  <a:lnTo>
                    <a:pt x="164708" y="190833"/>
                  </a:lnTo>
                  <a:lnTo>
                    <a:pt x="176764" y="186756"/>
                  </a:lnTo>
                  <a:lnTo>
                    <a:pt x="188118" y="181828"/>
                  </a:lnTo>
                  <a:lnTo>
                    <a:pt x="199002" y="176332"/>
                  </a:lnTo>
                  <a:lnTo>
                    <a:pt x="208469" y="169352"/>
                  </a:lnTo>
                  <a:lnTo>
                    <a:pt x="216991" y="161383"/>
                  </a:lnTo>
                  <a:lnTo>
                    <a:pt x="224884" y="152754"/>
                  </a:lnTo>
                  <a:lnTo>
                    <a:pt x="231251" y="141475"/>
                  </a:lnTo>
                  <a:lnTo>
                    <a:pt x="236600" y="128429"/>
                  </a:lnTo>
                  <a:lnTo>
                    <a:pt x="241272" y="114205"/>
                  </a:lnTo>
                  <a:lnTo>
                    <a:pt x="243281" y="101406"/>
                  </a:lnTo>
                  <a:lnTo>
                    <a:pt x="243515" y="89558"/>
                  </a:lnTo>
                  <a:lnTo>
                    <a:pt x="242566" y="78343"/>
                  </a:lnTo>
                  <a:lnTo>
                    <a:pt x="239723" y="68656"/>
                  </a:lnTo>
                  <a:lnTo>
                    <a:pt x="235616" y="59987"/>
                  </a:lnTo>
                  <a:lnTo>
                    <a:pt x="230668" y="51998"/>
                  </a:lnTo>
                  <a:lnTo>
                    <a:pt x="225159" y="44461"/>
                  </a:lnTo>
                  <a:lnTo>
                    <a:pt x="219276" y="37225"/>
                  </a:lnTo>
                  <a:lnTo>
                    <a:pt x="213143" y="30191"/>
                  </a:lnTo>
                  <a:lnTo>
                    <a:pt x="203528" y="23291"/>
                  </a:lnTo>
                  <a:lnTo>
                    <a:pt x="191590" y="16480"/>
                  </a:lnTo>
                  <a:lnTo>
                    <a:pt x="178107" y="9729"/>
                  </a:lnTo>
                  <a:lnTo>
                    <a:pt x="164696" y="5229"/>
                  </a:lnTo>
                  <a:lnTo>
                    <a:pt x="151333" y="2228"/>
                  </a:lnTo>
                  <a:lnTo>
                    <a:pt x="138005" y="228"/>
                  </a:lnTo>
                  <a:lnTo>
                    <a:pt x="125802" y="0"/>
                  </a:lnTo>
                  <a:lnTo>
                    <a:pt x="114352" y="953"/>
                  </a:lnTo>
                  <a:lnTo>
                    <a:pt x="81503" y="61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161175" y="2008891"/>
              <a:ext cx="247027" cy="196743"/>
            </a:xfrm>
            <a:custGeom>
              <a:avLst/>
              <a:gdLst/>
              <a:ahLst/>
              <a:cxnLst/>
              <a:rect l="0" t="0" r="0" b="0"/>
              <a:pathLst>
                <a:path w="247027" h="196743">
                  <a:moveTo>
                    <a:pt x="45744" y="50299"/>
                  </a:moveTo>
                  <a:lnTo>
                    <a:pt x="29901" y="60861"/>
                  </a:lnTo>
                  <a:lnTo>
                    <a:pt x="23023" y="66183"/>
                  </a:lnTo>
                  <a:lnTo>
                    <a:pt x="16228" y="71941"/>
                  </a:lnTo>
                  <a:lnTo>
                    <a:pt x="9487" y="77991"/>
                  </a:lnTo>
                  <a:lnTo>
                    <a:pt x="4993" y="87551"/>
                  </a:lnTo>
                  <a:lnTo>
                    <a:pt x="1997" y="99450"/>
                  </a:lnTo>
                  <a:lnTo>
                    <a:pt x="0" y="112910"/>
                  </a:lnTo>
                  <a:lnTo>
                    <a:pt x="1984" y="125199"/>
                  </a:lnTo>
                  <a:lnTo>
                    <a:pt x="6623" y="136707"/>
                  </a:lnTo>
                  <a:lnTo>
                    <a:pt x="13031" y="147696"/>
                  </a:lnTo>
                  <a:lnTo>
                    <a:pt x="22830" y="157232"/>
                  </a:lnTo>
                  <a:lnTo>
                    <a:pt x="34889" y="165800"/>
                  </a:lnTo>
                  <a:lnTo>
                    <a:pt x="48455" y="173723"/>
                  </a:lnTo>
                  <a:lnTo>
                    <a:pt x="60815" y="180110"/>
                  </a:lnTo>
                  <a:lnTo>
                    <a:pt x="72372" y="185473"/>
                  </a:lnTo>
                  <a:lnTo>
                    <a:pt x="83391" y="190154"/>
                  </a:lnTo>
                  <a:lnTo>
                    <a:pt x="96264" y="193275"/>
                  </a:lnTo>
                  <a:lnTo>
                    <a:pt x="110372" y="195355"/>
                  </a:lnTo>
                  <a:lnTo>
                    <a:pt x="125305" y="196742"/>
                  </a:lnTo>
                  <a:lnTo>
                    <a:pt x="140786" y="195456"/>
                  </a:lnTo>
                  <a:lnTo>
                    <a:pt x="156633" y="192388"/>
                  </a:lnTo>
                  <a:lnTo>
                    <a:pt x="172725" y="188132"/>
                  </a:lnTo>
                  <a:lnTo>
                    <a:pt x="186768" y="181979"/>
                  </a:lnTo>
                  <a:lnTo>
                    <a:pt x="199447" y="174561"/>
                  </a:lnTo>
                  <a:lnTo>
                    <a:pt x="211215" y="166300"/>
                  </a:lnTo>
                  <a:lnTo>
                    <a:pt x="220166" y="157476"/>
                  </a:lnTo>
                  <a:lnTo>
                    <a:pt x="227239" y="148278"/>
                  </a:lnTo>
                  <a:lnTo>
                    <a:pt x="233059" y="138830"/>
                  </a:lnTo>
                  <a:lnTo>
                    <a:pt x="238044" y="127004"/>
                  </a:lnTo>
                  <a:lnTo>
                    <a:pt x="242473" y="113594"/>
                  </a:lnTo>
                  <a:lnTo>
                    <a:pt x="246531" y="99128"/>
                  </a:lnTo>
                  <a:lnTo>
                    <a:pt x="247026" y="85062"/>
                  </a:lnTo>
                  <a:lnTo>
                    <a:pt x="245145" y="71264"/>
                  </a:lnTo>
                  <a:lnTo>
                    <a:pt x="241681" y="57644"/>
                  </a:lnTo>
                  <a:lnTo>
                    <a:pt x="237160" y="46353"/>
                  </a:lnTo>
                  <a:lnTo>
                    <a:pt x="231936" y="36615"/>
                  </a:lnTo>
                  <a:lnTo>
                    <a:pt x="226243" y="27913"/>
                  </a:lnTo>
                  <a:lnTo>
                    <a:pt x="215816" y="19901"/>
                  </a:lnTo>
                  <a:lnTo>
                    <a:pt x="202232" y="12349"/>
                  </a:lnTo>
                  <a:lnTo>
                    <a:pt x="186544" y="5103"/>
                  </a:lnTo>
                  <a:lnTo>
                    <a:pt x="169454" y="1378"/>
                  </a:lnTo>
                  <a:lnTo>
                    <a:pt x="151429" y="0"/>
                  </a:lnTo>
                  <a:lnTo>
                    <a:pt x="132779" y="187"/>
                  </a:lnTo>
                  <a:lnTo>
                    <a:pt x="114821" y="4733"/>
                  </a:lnTo>
                  <a:lnTo>
                    <a:pt x="97321" y="12184"/>
                  </a:lnTo>
                  <a:lnTo>
                    <a:pt x="80128" y="21573"/>
                  </a:lnTo>
                  <a:lnTo>
                    <a:pt x="65351" y="31149"/>
                  </a:lnTo>
                  <a:lnTo>
                    <a:pt x="52184" y="40848"/>
                  </a:lnTo>
                  <a:lnTo>
                    <a:pt x="15901" y="701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1651331" y="4317336"/>
            <a:ext cx="1482220" cy="288487"/>
            <a:chOff x="1651331" y="4317336"/>
            <a:chExt cx="1482220" cy="288487"/>
          </a:xfrm>
        </p:grpSpPr>
        <p:sp>
          <p:nvSpPr>
            <p:cNvPr id="137" name="Freeform 136"/>
            <p:cNvSpPr/>
            <p:nvPr/>
          </p:nvSpPr>
          <p:spPr>
            <a:xfrm>
              <a:off x="1651331" y="4338615"/>
              <a:ext cx="308382" cy="267208"/>
            </a:xfrm>
            <a:custGeom>
              <a:avLst/>
              <a:gdLst/>
              <a:ahLst/>
              <a:cxnLst/>
              <a:rect l="0" t="0" r="0" b="0"/>
              <a:pathLst>
                <a:path w="308382" h="267208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7740" y="644"/>
                  </a:lnTo>
                  <a:lnTo>
                    <a:pt x="68337" y="2179"/>
                  </a:lnTo>
                  <a:lnTo>
                    <a:pt x="78717" y="4307"/>
                  </a:lnTo>
                  <a:lnTo>
                    <a:pt x="86743" y="9042"/>
                  </a:lnTo>
                  <a:lnTo>
                    <a:pt x="93198" y="15515"/>
                  </a:lnTo>
                  <a:lnTo>
                    <a:pt x="98607" y="23146"/>
                  </a:lnTo>
                  <a:lnTo>
                    <a:pt x="102214" y="34865"/>
                  </a:lnTo>
                  <a:lnTo>
                    <a:pt x="104618" y="49310"/>
                  </a:lnTo>
                  <a:lnTo>
                    <a:pt x="106220" y="65571"/>
                  </a:lnTo>
                  <a:lnTo>
                    <a:pt x="108394" y="80834"/>
                  </a:lnTo>
                  <a:lnTo>
                    <a:pt x="110949" y="95430"/>
                  </a:lnTo>
                  <a:lnTo>
                    <a:pt x="113757" y="109582"/>
                  </a:lnTo>
                  <a:lnTo>
                    <a:pt x="118945" y="124543"/>
                  </a:lnTo>
                  <a:lnTo>
                    <a:pt x="125720" y="140044"/>
                  </a:lnTo>
                  <a:lnTo>
                    <a:pt x="133552" y="155904"/>
                  </a:lnTo>
                  <a:lnTo>
                    <a:pt x="142090" y="170899"/>
                  </a:lnTo>
                  <a:lnTo>
                    <a:pt x="151097" y="185317"/>
                  </a:lnTo>
                  <a:lnTo>
                    <a:pt x="160418" y="199350"/>
                  </a:lnTo>
                  <a:lnTo>
                    <a:pt x="171054" y="212021"/>
                  </a:lnTo>
                  <a:lnTo>
                    <a:pt x="182565" y="223785"/>
                  </a:lnTo>
                  <a:lnTo>
                    <a:pt x="194660" y="234943"/>
                  </a:lnTo>
                  <a:lnTo>
                    <a:pt x="207145" y="243487"/>
                  </a:lnTo>
                  <a:lnTo>
                    <a:pt x="219890" y="250288"/>
                  </a:lnTo>
                  <a:lnTo>
                    <a:pt x="232807" y="255928"/>
                  </a:lnTo>
                  <a:lnTo>
                    <a:pt x="245840" y="260793"/>
                  </a:lnTo>
                  <a:lnTo>
                    <a:pt x="258950" y="265141"/>
                  </a:lnTo>
                  <a:lnTo>
                    <a:pt x="308381" y="2672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730913" y="4357127"/>
              <a:ext cx="139270" cy="208905"/>
            </a:xfrm>
            <a:custGeom>
              <a:avLst/>
              <a:gdLst/>
              <a:ahLst/>
              <a:cxnLst/>
              <a:rect l="0" t="0" r="0" b="0"/>
              <a:pathLst>
                <a:path w="139270" h="208905">
                  <a:moveTo>
                    <a:pt x="139269" y="0"/>
                  </a:moveTo>
                  <a:lnTo>
                    <a:pt x="118146" y="5281"/>
                  </a:lnTo>
                  <a:lnTo>
                    <a:pt x="109713" y="10153"/>
                  </a:lnTo>
                  <a:lnTo>
                    <a:pt x="101880" y="16717"/>
                  </a:lnTo>
                  <a:lnTo>
                    <a:pt x="94447" y="24409"/>
                  </a:lnTo>
                  <a:lnTo>
                    <a:pt x="87282" y="33958"/>
                  </a:lnTo>
                  <a:lnTo>
                    <a:pt x="80294" y="44745"/>
                  </a:lnTo>
                  <a:lnTo>
                    <a:pt x="73425" y="56357"/>
                  </a:lnTo>
                  <a:lnTo>
                    <a:pt x="59898" y="78103"/>
                  </a:lnTo>
                  <a:lnTo>
                    <a:pt x="53196" y="88544"/>
                  </a:lnTo>
                  <a:lnTo>
                    <a:pt x="46517" y="99926"/>
                  </a:lnTo>
                  <a:lnTo>
                    <a:pt x="39854" y="111935"/>
                  </a:lnTo>
                  <a:lnTo>
                    <a:pt x="33201" y="124363"/>
                  </a:lnTo>
                  <a:lnTo>
                    <a:pt x="27661" y="135963"/>
                  </a:lnTo>
                  <a:lnTo>
                    <a:pt x="22862" y="147013"/>
                  </a:lnTo>
                  <a:lnTo>
                    <a:pt x="18557" y="157696"/>
                  </a:lnTo>
                  <a:lnTo>
                    <a:pt x="10827" y="178408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098981" y="4327284"/>
              <a:ext cx="116809" cy="129322"/>
            </a:xfrm>
            <a:custGeom>
              <a:avLst/>
              <a:gdLst/>
              <a:ahLst/>
              <a:cxnLst/>
              <a:rect l="0" t="0" r="0" b="0"/>
              <a:pathLst>
                <a:path w="116809" h="129322">
                  <a:moveTo>
                    <a:pt x="0" y="0"/>
                  </a:moveTo>
                  <a:lnTo>
                    <a:pt x="15843" y="10562"/>
                  </a:lnTo>
                  <a:lnTo>
                    <a:pt x="23826" y="14778"/>
                  </a:lnTo>
                  <a:lnTo>
                    <a:pt x="32464" y="18695"/>
                  </a:lnTo>
                  <a:lnTo>
                    <a:pt x="41538" y="22411"/>
                  </a:lnTo>
                  <a:lnTo>
                    <a:pt x="50904" y="25994"/>
                  </a:lnTo>
                  <a:lnTo>
                    <a:pt x="70152" y="32922"/>
                  </a:lnTo>
                  <a:lnTo>
                    <a:pt x="81033" y="36317"/>
                  </a:lnTo>
                  <a:lnTo>
                    <a:pt x="104912" y="43037"/>
                  </a:lnTo>
                  <a:lnTo>
                    <a:pt x="111943" y="48587"/>
                  </a:lnTo>
                  <a:lnTo>
                    <a:pt x="115525" y="55603"/>
                  </a:lnTo>
                  <a:lnTo>
                    <a:pt x="116808" y="63596"/>
                  </a:lnTo>
                  <a:lnTo>
                    <a:pt x="114347" y="71135"/>
                  </a:lnTo>
                  <a:lnTo>
                    <a:pt x="109391" y="78372"/>
                  </a:lnTo>
                  <a:lnTo>
                    <a:pt x="96147" y="92308"/>
                  </a:lnTo>
                  <a:lnTo>
                    <a:pt x="89520" y="99119"/>
                  </a:lnTo>
                  <a:lnTo>
                    <a:pt x="49739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138772" y="4536188"/>
              <a:ext cx="149218" cy="9948"/>
            </a:xfrm>
            <a:custGeom>
              <a:avLst/>
              <a:gdLst/>
              <a:ahLst/>
              <a:cxnLst/>
              <a:rect l="0" t="0" r="0" b="0"/>
              <a:pathLst>
                <a:path w="149218" h="9948">
                  <a:moveTo>
                    <a:pt x="0" y="9947"/>
                  </a:moveTo>
                  <a:lnTo>
                    <a:pt x="15843" y="4667"/>
                  </a:lnTo>
                  <a:lnTo>
                    <a:pt x="26037" y="3111"/>
                  </a:lnTo>
                  <a:lnTo>
                    <a:pt x="38359" y="2074"/>
                  </a:lnTo>
                  <a:lnTo>
                    <a:pt x="52100" y="1382"/>
                  </a:lnTo>
                  <a:lnTo>
                    <a:pt x="82106" y="614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437206" y="4421031"/>
              <a:ext cx="79583" cy="5732"/>
            </a:xfrm>
            <a:custGeom>
              <a:avLst/>
              <a:gdLst/>
              <a:ahLst/>
              <a:cxnLst/>
              <a:rect l="0" t="0" r="0" b="0"/>
              <a:pathLst>
                <a:path w="79583" h="5732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35411" y="805"/>
                  </a:lnTo>
                  <a:lnTo>
                    <a:pt x="79582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631105" y="4347180"/>
              <a:ext cx="113893" cy="253963"/>
            </a:xfrm>
            <a:custGeom>
              <a:avLst/>
              <a:gdLst/>
              <a:ahLst/>
              <a:cxnLst/>
              <a:rect l="0" t="0" r="0" b="0"/>
              <a:pathLst>
                <a:path w="113893" h="253963">
                  <a:moveTo>
                    <a:pt x="54795" y="0"/>
                  </a:moveTo>
                  <a:lnTo>
                    <a:pt x="44233" y="15843"/>
                  </a:lnTo>
                  <a:lnTo>
                    <a:pt x="40017" y="23825"/>
                  </a:lnTo>
                  <a:lnTo>
                    <a:pt x="36100" y="32463"/>
                  </a:lnTo>
                  <a:lnTo>
                    <a:pt x="32384" y="41537"/>
                  </a:lnTo>
                  <a:lnTo>
                    <a:pt x="27696" y="50903"/>
                  </a:lnTo>
                  <a:lnTo>
                    <a:pt x="22360" y="60462"/>
                  </a:lnTo>
                  <a:lnTo>
                    <a:pt x="16592" y="70151"/>
                  </a:lnTo>
                  <a:lnTo>
                    <a:pt x="12747" y="81032"/>
                  </a:lnTo>
                  <a:lnTo>
                    <a:pt x="10183" y="92707"/>
                  </a:lnTo>
                  <a:lnTo>
                    <a:pt x="8474" y="104912"/>
                  </a:lnTo>
                  <a:lnTo>
                    <a:pt x="6230" y="117469"/>
                  </a:lnTo>
                  <a:lnTo>
                    <a:pt x="3628" y="130262"/>
                  </a:lnTo>
                  <a:lnTo>
                    <a:pt x="788" y="143212"/>
                  </a:lnTo>
                  <a:lnTo>
                    <a:pt x="0" y="156267"/>
                  </a:lnTo>
                  <a:lnTo>
                    <a:pt x="580" y="169391"/>
                  </a:lnTo>
                  <a:lnTo>
                    <a:pt x="2072" y="182562"/>
                  </a:lnTo>
                  <a:lnTo>
                    <a:pt x="5278" y="194658"/>
                  </a:lnTo>
                  <a:lnTo>
                    <a:pt x="9625" y="206038"/>
                  </a:lnTo>
                  <a:lnTo>
                    <a:pt x="14734" y="216941"/>
                  </a:lnTo>
                  <a:lnTo>
                    <a:pt x="21456" y="226420"/>
                  </a:lnTo>
                  <a:lnTo>
                    <a:pt x="29253" y="234950"/>
                  </a:lnTo>
                  <a:lnTo>
                    <a:pt x="37767" y="242847"/>
                  </a:lnTo>
                  <a:lnTo>
                    <a:pt x="48970" y="248112"/>
                  </a:lnTo>
                  <a:lnTo>
                    <a:pt x="61965" y="251622"/>
                  </a:lnTo>
                  <a:lnTo>
                    <a:pt x="76155" y="253962"/>
                  </a:lnTo>
                  <a:lnTo>
                    <a:pt x="87825" y="252206"/>
                  </a:lnTo>
                  <a:lnTo>
                    <a:pt x="97816" y="247719"/>
                  </a:lnTo>
                  <a:lnTo>
                    <a:pt x="106687" y="241412"/>
                  </a:lnTo>
                  <a:lnTo>
                    <a:pt x="111496" y="233892"/>
                  </a:lnTo>
                  <a:lnTo>
                    <a:pt x="113597" y="225562"/>
                  </a:lnTo>
                  <a:lnTo>
                    <a:pt x="113892" y="216693"/>
                  </a:lnTo>
                  <a:lnTo>
                    <a:pt x="110773" y="209675"/>
                  </a:lnTo>
                  <a:lnTo>
                    <a:pt x="105377" y="203891"/>
                  </a:lnTo>
                  <a:lnTo>
                    <a:pt x="98464" y="198930"/>
                  </a:lnTo>
                  <a:lnTo>
                    <a:pt x="90540" y="197833"/>
                  </a:lnTo>
                  <a:lnTo>
                    <a:pt x="81941" y="199313"/>
                  </a:lnTo>
                  <a:lnTo>
                    <a:pt x="44848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835117" y="45759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922951" y="4347180"/>
              <a:ext cx="116465" cy="241970"/>
            </a:xfrm>
            <a:custGeom>
              <a:avLst/>
              <a:gdLst/>
              <a:ahLst/>
              <a:cxnLst/>
              <a:rect l="0" t="0" r="0" b="0"/>
              <a:pathLst>
                <a:path w="116465" h="241970">
                  <a:moveTo>
                    <a:pt x="41487" y="0"/>
                  </a:moveTo>
                  <a:lnTo>
                    <a:pt x="13795" y="41537"/>
                  </a:lnTo>
                  <a:lnTo>
                    <a:pt x="8657" y="50903"/>
                  </a:lnTo>
                  <a:lnTo>
                    <a:pt x="4126" y="60462"/>
                  </a:lnTo>
                  <a:lnTo>
                    <a:pt x="0" y="70151"/>
                  </a:lnTo>
                  <a:lnTo>
                    <a:pt x="1671" y="77716"/>
                  </a:lnTo>
                  <a:lnTo>
                    <a:pt x="7206" y="83865"/>
                  </a:lnTo>
                  <a:lnTo>
                    <a:pt x="15317" y="89069"/>
                  </a:lnTo>
                  <a:lnTo>
                    <a:pt x="25146" y="93644"/>
                  </a:lnTo>
                  <a:lnTo>
                    <a:pt x="36120" y="97799"/>
                  </a:lnTo>
                  <a:lnTo>
                    <a:pt x="47857" y="101675"/>
                  </a:lnTo>
                  <a:lnTo>
                    <a:pt x="58997" y="106469"/>
                  </a:lnTo>
                  <a:lnTo>
                    <a:pt x="69740" y="111876"/>
                  </a:lnTo>
                  <a:lnTo>
                    <a:pt x="80218" y="117691"/>
                  </a:lnTo>
                  <a:lnTo>
                    <a:pt x="89414" y="125989"/>
                  </a:lnTo>
                  <a:lnTo>
                    <a:pt x="97755" y="135942"/>
                  </a:lnTo>
                  <a:lnTo>
                    <a:pt x="105526" y="146999"/>
                  </a:lnTo>
                  <a:lnTo>
                    <a:pt x="110708" y="159896"/>
                  </a:lnTo>
                  <a:lnTo>
                    <a:pt x="114161" y="174021"/>
                  </a:lnTo>
                  <a:lnTo>
                    <a:pt x="116464" y="188964"/>
                  </a:lnTo>
                  <a:lnTo>
                    <a:pt x="115789" y="202243"/>
                  </a:lnTo>
                  <a:lnTo>
                    <a:pt x="113128" y="214410"/>
                  </a:lnTo>
                  <a:lnTo>
                    <a:pt x="109143" y="225838"/>
                  </a:lnTo>
                  <a:lnTo>
                    <a:pt x="102065" y="233457"/>
                  </a:lnTo>
                  <a:lnTo>
                    <a:pt x="92926" y="238536"/>
                  </a:lnTo>
                  <a:lnTo>
                    <a:pt x="82411" y="241922"/>
                  </a:lnTo>
                  <a:lnTo>
                    <a:pt x="72086" y="241969"/>
                  </a:lnTo>
                  <a:lnTo>
                    <a:pt x="61886" y="239790"/>
                  </a:lnTo>
                  <a:lnTo>
                    <a:pt x="51771" y="236126"/>
                  </a:lnTo>
                  <a:lnTo>
                    <a:pt x="42817" y="231473"/>
                  </a:lnTo>
                  <a:lnTo>
                    <a:pt x="34636" y="226161"/>
                  </a:lnTo>
                  <a:lnTo>
                    <a:pt x="11644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954490" y="4317336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9948"/>
                  </a:moveTo>
                  <a:lnTo>
                    <a:pt x="21124" y="4667"/>
                  </a:lnTo>
                  <a:lnTo>
                    <a:pt x="32873" y="3111"/>
                  </a:lnTo>
                  <a:lnTo>
                    <a:pt x="46233" y="2074"/>
                  </a:lnTo>
                  <a:lnTo>
                    <a:pt x="60665" y="1383"/>
                  </a:lnTo>
                  <a:lnTo>
                    <a:pt x="91439" y="615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6446161" y="5539837"/>
            <a:ext cx="208092" cy="239824"/>
            <a:chOff x="6446161" y="5539837"/>
            <a:chExt cx="208092" cy="239824"/>
          </a:xfrm>
        </p:grpSpPr>
        <p:sp>
          <p:nvSpPr>
            <p:cNvPr id="147" name="Freeform 146"/>
            <p:cNvSpPr/>
            <p:nvPr/>
          </p:nvSpPr>
          <p:spPr>
            <a:xfrm>
              <a:off x="6446161" y="5539837"/>
              <a:ext cx="208092" cy="197949"/>
            </a:xfrm>
            <a:custGeom>
              <a:avLst/>
              <a:gdLst/>
              <a:ahLst/>
              <a:cxnLst/>
              <a:rect l="0" t="0" r="0" b="0"/>
              <a:pathLst>
                <a:path w="208092" h="197949">
                  <a:moveTo>
                    <a:pt x="0" y="60763"/>
                  </a:moveTo>
                  <a:lnTo>
                    <a:pt x="5282" y="44920"/>
                  </a:lnTo>
                  <a:lnTo>
                    <a:pt x="9048" y="38043"/>
                  </a:lnTo>
                  <a:lnTo>
                    <a:pt x="13769" y="31247"/>
                  </a:lnTo>
                  <a:lnTo>
                    <a:pt x="19128" y="24506"/>
                  </a:lnTo>
                  <a:lnTo>
                    <a:pt x="26016" y="17802"/>
                  </a:lnTo>
                  <a:lnTo>
                    <a:pt x="33924" y="11121"/>
                  </a:lnTo>
                  <a:lnTo>
                    <a:pt x="42512" y="4457"/>
                  </a:lnTo>
                  <a:lnTo>
                    <a:pt x="51553" y="1120"/>
                  </a:lnTo>
                  <a:lnTo>
                    <a:pt x="60896" y="0"/>
                  </a:lnTo>
                  <a:lnTo>
                    <a:pt x="70441" y="359"/>
                  </a:lnTo>
                  <a:lnTo>
                    <a:pt x="79015" y="3914"/>
                  </a:lnTo>
                  <a:lnTo>
                    <a:pt x="86941" y="9600"/>
                  </a:lnTo>
                  <a:lnTo>
                    <a:pt x="94436" y="16707"/>
                  </a:lnTo>
                  <a:lnTo>
                    <a:pt x="101643" y="26971"/>
                  </a:lnTo>
                  <a:lnTo>
                    <a:pt x="108659" y="39340"/>
                  </a:lnTo>
                  <a:lnTo>
                    <a:pt x="115547" y="53113"/>
                  </a:lnTo>
                  <a:lnTo>
                    <a:pt x="122349" y="64506"/>
                  </a:lnTo>
                  <a:lnTo>
                    <a:pt x="129095" y="74311"/>
                  </a:lnTo>
                  <a:lnTo>
                    <a:pt x="135803" y="83059"/>
                  </a:lnTo>
                  <a:lnTo>
                    <a:pt x="141379" y="92206"/>
                  </a:lnTo>
                  <a:lnTo>
                    <a:pt x="146202" y="101621"/>
                  </a:lnTo>
                  <a:lnTo>
                    <a:pt x="150523" y="111213"/>
                  </a:lnTo>
                  <a:lnTo>
                    <a:pt x="161219" y="133661"/>
                  </a:lnTo>
                  <a:lnTo>
                    <a:pt x="167166" y="145837"/>
                  </a:lnTo>
                  <a:lnTo>
                    <a:pt x="173341" y="156165"/>
                  </a:lnTo>
                  <a:lnTo>
                    <a:pt x="179670" y="165261"/>
                  </a:lnTo>
                  <a:lnTo>
                    <a:pt x="186098" y="173535"/>
                  </a:lnTo>
                  <a:lnTo>
                    <a:pt x="193700" y="182368"/>
                  </a:lnTo>
                  <a:lnTo>
                    <a:pt x="202084" y="191572"/>
                  </a:lnTo>
                  <a:lnTo>
                    <a:pt x="208091" y="197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515796" y="5634532"/>
              <a:ext cx="104333" cy="145129"/>
            </a:xfrm>
            <a:custGeom>
              <a:avLst/>
              <a:gdLst/>
              <a:ahLst/>
              <a:cxnLst/>
              <a:rect l="0" t="0" r="0" b="0"/>
              <a:pathLst>
                <a:path w="104333" h="145129">
                  <a:moveTo>
                    <a:pt x="104332" y="0"/>
                  </a:moveTo>
                  <a:lnTo>
                    <a:pt x="98014" y="9114"/>
                  </a:lnTo>
                  <a:lnTo>
                    <a:pt x="89659" y="22398"/>
                  </a:lnTo>
                  <a:lnTo>
                    <a:pt x="81879" y="35675"/>
                  </a:lnTo>
                  <a:lnTo>
                    <a:pt x="74481" y="48948"/>
                  </a:lnTo>
                  <a:lnTo>
                    <a:pt x="67339" y="60008"/>
                  </a:lnTo>
                  <a:lnTo>
                    <a:pt x="60367" y="69591"/>
                  </a:lnTo>
                  <a:lnTo>
                    <a:pt x="53509" y="78190"/>
                  </a:lnTo>
                  <a:lnTo>
                    <a:pt x="46725" y="87239"/>
                  </a:lnTo>
                  <a:lnTo>
                    <a:pt x="33294" y="106136"/>
                  </a:lnTo>
                  <a:lnTo>
                    <a:pt x="26617" y="114712"/>
                  </a:lnTo>
                  <a:lnTo>
                    <a:pt x="19956" y="122640"/>
                  </a:lnTo>
                  <a:lnTo>
                    <a:pt x="0" y="145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7401269" y="5501122"/>
            <a:ext cx="188888" cy="467547"/>
            <a:chOff x="7401269" y="5501122"/>
            <a:chExt cx="188888" cy="467547"/>
          </a:xfrm>
        </p:grpSpPr>
        <p:sp>
          <p:nvSpPr>
            <p:cNvPr id="150" name="Freeform 149"/>
            <p:cNvSpPr/>
            <p:nvPr/>
          </p:nvSpPr>
          <p:spPr>
            <a:xfrm>
              <a:off x="7401269" y="5530966"/>
              <a:ext cx="188888" cy="196728"/>
            </a:xfrm>
            <a:custGeom>
              <a:avLst/>
              <a:gdLst/>
              <a:ahLst/>
              <a:cxnLst/>
              <a:rect l="0" t="0" r="0" b="0"/>
              <a:pathLst>
                <a:path w="188888" h="196728">
                  <a:moveTo>
                    <a:pt x="9827" y="0"/>
                  </a:moveTo>
                  <a:lnTo>
                    <a:pt x="4546" y="15842"/>
                  </a:lnTo>
                  <a:lnTo>
                    <a:pt x="2990" y="26036"/>
                  </a:lnTo>
                  <a:lnTo>
                    <a:pt x="1953" y="38358"/>
                  </a:lnTo>
                  <a:lnTo>
                    <a:pt x="1262" y="52099"/>
                  </a:lnTo>
                  <a:lnTo>
                    <a:pt x="494" y="85052"/>
                  </a:lnTo>
                  <a:lnTo>
                    <a:pt x="0" y="149683"/>
                  </a:lnTo>
                  <a:lnTo>
                    <a:pt x="3276" y="160580"/>
                  </a:lnTo>
                  <a:lnTo>
                    <a:pt x="8776" y="168951"/>
                  </a:lnTo>
                  <a:lnTo>
                    <a:pt x="15758" y="175636"/>
                  </a:lnTo>
                  <a:lnTo>
                    <a:pt x="25940" y="180093"/>
                  </a:lnTo>
                  <a:lnTo>
                    <a:pt x="38254" y="183065"/>
                  </a:lnTo>
                  <a:lnTo>
                    <a:pt x="51990" y="185046"/>
                  </a:lnTo>
                  <a:lnTo>
                    <a:pt x="65569" y="186366"/>
                  </a:lnTo>
                  <a:lnTo>
                    <a:pt x="79042" y="187247"/>
                  </a:lnTo>
                  <a:lnTo>
                    <a:pt x="92446" y="187834"/>
                  </a:lnTo>
                  <a:lnTo>
                    <a:pt x="104697" y="189330"/>
                  </a:lnTo>
                  <a:lnTo>
                    <a:pt x="116181" y="191433"/>
                  </a:lnTo>
                  <a:lnTo>
                    <a:pt x="127152" y="193941"/>
                  </a:lnTo>
                  <a:lnTo>
                    <a:pt x="138889" y="195612"/>
                  </a:lnTo>
                  <a:lnTo>
                    <a:pt x="151134" y="196727"/>
                  </a:lnTo>
                  <a:lnTo>
                    <a:pt x="188887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531852" y="5501122"/>
              <a:ext cx="38410" cy="467547"/>
            </a:xfrm>
            <a:custGeom>
              <a:avLst/>
              <a:gdLst/>
              <a:ahLst/>
              <a:cxnLst/>
              <a:rect l="0" t="0" r="0" b="0"/>
              <a:pathLst>
                <a:path w="38410" h="467547">
                  <a:moveTo>
                    <a:pt x="8566" y="0"/>
                  </a:moveTo>
                  <a:lnTo>
                    <a:pt x="3284" y="36967"/>
                  </a:lnTo>
                  <a:lnTo>
                    <a:pt x="1729" y="58909"/>
                  </a:lnTo>
                  <a:lnTo>
                    <a:pt x="692" y="84591"/>
                  </a:lnTo>
                  <a:lnTo>
                    <a:pt x="0" y="112765"/>
                  </a:lnTo>
                  <a:lnTo>
                    <a:pt x="644" y="141495"/>
                  </a:lnTo>
                  <a:lnTo>
                    <a:pt x="2179" y="170596"/>
                  </a:lnTo>
                  <a:lnTo>
                    <a:pt x="6832" y="229459"/>
                  </a:lnTo>
                  <a:lnTo>
                    <a:pt x="12585" y="288779"/>
                  </a:lnTo>
                  <a:lnTo>
                    <a:pt x="18826" y="342408"/>
                  </a:lnTo>
                  <a:lnTo>
                    <a:pt x="22038" y="367541"/>
                  </a:lnTo>
                  <a:lnTo>
                    <a:pt x="25284" y="389823"/>
                  </a:lnTo>
                  <a:lnTo>
                    <a:pt x="38409" y="467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6595378" y="5530966"/>
            <a:ext cx="477495" cy="238747"/>
            <a:chOff x="6595378" y="5530966"/>
            <a:chExt cx="477495" cy="238747"/>
          </a:xfrm>
        </p:grpSpPr>
        <p:sp>
          <p:nvSpPr>
            <p:cNvPr id="153" name="Freeform 152"/>
            <p:cNvSpPr/>
            <p:nvPr/>
          </p:nvSpPr>
          <p:spPr>
            <a:xfrm>
              <a:off x="6595378" y="5530966"/>
              <a:ext cx="119375" cy="129322"/>
            </a:xfrm>
            <a:custGeom>
              <a:avLst/>
              <a:gdLst/>
              <a:ahLst/>
              <a:cxnLst/>
              <a:rect l="0" t="0" r="0" b="0"/>
              <a:pathLst>
                <a:path w="119375" h="129322">
                  <a:moveTo>
                    <a:pt x="119374" y="0"/>
                  </a:moveTo>
                  <a:lnTo>
                    <a:pt x="86401" y="32973"/>
                  </a:lnTo>
                  <a:lnTo>
                    <a:pt x="78602" y="41877"/>
                  </a:lnTo>
                  <a:lnTo>
                    <a:pt x="71191" y="51129"/>
                  </a:lnTo>
                  <a:lnTo>
                    <a:pt x="64041" y="60614"/>
                  </a:lnTo>
                  <a:lnTo>
                    <a:pt x="50200" y="79994"/>
                  </a:lnTo>
                  <a:lnTo>
                    <a:pt x="43415" y="89804"/>
                  </a:lnTo>
                  <a:lnTo>
                    <a:pt x="36680" y="98555"/>
                  </a:lnTo>
                  <a:lnTo>
                    <a:pt x="29981" y="106600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929983" y="5560809"/>
              <a:ext cx="142890" cy="208904"/>
            </a:xfrm>
            <a:custGeom>
              <a:avLst/>
              <a:gdLst/>
              <a:ahLst/>
              <a:cxnLst/>
              <a:rect l="0" t="0" r="0" b="0"/>
              <a:pathLst>
                <a:path w="142890" h="208904">
                  <a:moveTo>
                    <a:pt x="122993" y="0"/>
                  </a:moveTo>
                  <a:lnTo>
                    <a:pt x="107151" y="21124"/>
                  </a:lnTo>
                  <a:lnTo>
                    <a:pt x="99167" y="30662"/>
                  </a:lnTo>
                  <a:lnTo>
                    <a:pt x="90530" y="40337"/>
                  </a:lnTo>
                  <a:lnTo>
                    <a:pt x="73195" y="58824"/>
                  </a:lnTo>
                  <a:lnTo>
                    <a:pt x="58123" y="74409"/>
                  </a:lnTo>
                  <a:lnTo>
                    <a:pt x="49902" y="80555"/>
                  </a:lnTo>
                  <a:lnTo>
                    <a:pt x="41106" y="85757"/>
                  </a:lnTo>
                  <a:lnTo>
                    <a:pt x="31927" y="90331"/>
                  </a:lnTo>
                  <a:lnTo>
                    <a:pt x="22491" y="94485"/>
                  </a:lnTo>
                  <a:lnTo>
                    <a:pt x="12885" y="98360"/>
                  </a:lnTo>
                  <a:lnTo>
                    <a:pt x="3165" y="102048"/>
                  </a:lnTo>
                  <a:lnTo>
                    <a:pt x="0" y="105613"/>
                  </a:lnTo>
                  <a:lnTo>
                    <a:pt x="1207" y="109094"/>
                  </a:lnTo>
                  <a:lnTo>
                    <a:pt x="5327" y="112521"/>
                  </a:lnTo>
                  <a:lnTo>
                    <a:pt x="11390" y="117016"/>
                  </a:lnTo>
                  <a:lnTo>
                    <a:pt x="26969" y="127905"/>
                  </a:lnTo>
                  <a:lnTo>
                    <a:pt x="103233" y="179134"/>
                  </a:lnTo>
                  <a:lnTo>
                    <a:pt x="142889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19100"/>
            <a:ext cx="5892800" cy="247760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u="sng" smtClean="0">
                <a:solidFill>
                  <a:srgbClr val="000000"/>
                </a:solidFill>
                <a:latin typeface="Arial - 20"/>
              </a:rPr>
              <a:t>Solving Inequalities using Addition/Subtraction:</a:t>
            </a:r>
          </a:p>
          <a:p>
            <a:endParaRPr lang="en-US" sz="1500" u="sng" smtClean="0">
              <a:solidFill>
                <a:srgbClr val="000000"/>
              </a:solidFill>
              <a:latin typeface="Arial - 20"/>
            </a:endParaRPr>
          </a:p>
          <a:p>
            <a:endParaRPr lang="en-US" sz="1500" u="sng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u="sng" smtClean="0">
                <a:solidFill>
                  <a:srgbClr val="000000"/>
                </a:solidFill>
                <a:latin typeface="Arial - 20"/>
              </a:rPr>
              <a:t>ex.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 4)       x - 5 &gt; -3.5   </a:t>
            </a:r>
            <a:r>
              <a:rPr lang="en-US" sz="1500" b="1" smtClean="0">
                <a:solidFill>
                  <a:srgbClr val="000000"/>
                </a:solidFill>
                <a:latin typeface="Arial - 20"/>
              </a:rPr>
              <a:t>Graph your solution.</a:t>
            </a:r>
          </a:p>
          <a:p>
            <a:endParaRPr lang="en-US" sz="1500" b="1" smtClean="0">
              <a:solidFill>
                <a:srgbClr val="000000"/>
              </a:solidFill>
              <a:latin typeface="Arial - 20"/>
            </a:endParaRPr>
          </a:p>
          <a:p>
            <a:endParaRPr lang="en-US" sz="1500" b="1" smtClean="0">
              <a:solidFill>
                <a:srgbClr val="000000"/>
              </a:solidFill>
              <a:latin typeface="Arial - 20"/>
            </a:endParaRPr>
          </a:p>
          <a:p>
            <a:endParaRPr lang="en-US" sz="1500" b="1" smtClean="0">
              <a:solidFill>
                <a:srgbClr val="000000"/>
              </a:solidFill>
              <a:latin typeface="Arial - 20"/>
            </a:endParaRPr>
          </a:p>
          <a:p>
            <a:endParaRPr lang="en-US" sz="1500" b="1" smtClean="0">
              <a:solidFill>
                <a:srgbClr val="000000"/>
              </a:solidFill>
              <a:latin typeface="Arial - 20"/>
            </a:endParaRPr>
          </a:p>
          <a:p>
            <a:endParaRPr lang="en-US" sz="1500" b="1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b="1" smtClean="0">
                <a:solidFill>
                  <a:srgbClr val="000000"/>
                </a:solidFill>
                <a:latin typeface="Arial - 20"/>
              </a:rPr>
              <a:t>ex. 5)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      -1 </a:t>
            </a:r>
            <a:r>
              <a:rPr lang="en-US" sz="1500" smtClean="0">
                <a:solidFill>
                  <a:srgbClr val="000000"/>
                </a:solidFill>
                <a:latin typeface="Lucida Sans Unicode - 20"/>
              </a:rPr>
              <a:t>≤ m - ½    </a:t>
            </a:r>
            <a:r>
              <a:rPr lang="en-US" sz="1500" b="1" smtClean="0">
                <a:solidFill>
                  <a:srgbClr val="000000"/>
                </a:solidFill>
                <a:latin typeface="Lucida Sans Unicode - 20"/>
              </a:rPr>
              <a:t>Graph your solution.</a:t>
            </a:r>
            <a:endParaRPr lang="en-US" sz="1500" b="1">
              <a:solidFill>
                <a:srgbClr val="000000"/>
              </a:solidFill>
              <a:latin typeface="Lucida Sans Unicode - 2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19200" y="2260600"/>
            <a:ext cx="4076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016000" y="5486400"/>
            <a:ext cx="47244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1223010" y="2057400"/>
            <a:ext cx="148591" cy="292101"/>
          </a:xfrm>
          <a:custGeom>
            <a:avLst/>
            <a:gdLst/>
            <a:ahLst/>
            <a:cxnLst/>
            <a:rect l="0" t="0" r="0" b="0"/>
            <a:pathLst>
              <a:path w="148591" h="292101">
                <a:moveTo>
                  <a:pt x="148590" y="0"/>
                </a:moveTo>
                <a:lnTo>
                  <a:pt x="113029" y="53339"/>
                </a:lnTo>
                <a:lnTo>
                  <a:pt x="104140" y="64770"/>
                </a:lnTo>
                <a:lnTo>
                  <a:pt x="93979" y="77470"/>
                </a:lnTo>
                <a:lnTo>
                  <a:pt x="82550" y="90170"/>
                </a:lnTo>
                <a:lnTo>
                  <a:pt x="68579" y="100329"/>
                </a:lnTo>
                <a:lnTo>
                  <a:pt x="54609" y="110489"/>
                </a:lnTo>
                <a:lnTo>
                  <a:pt x="39370" y="120650"/>
                </a:lnTo>
                <a:lnTo>
                  <a:pt x="26670" y="129539"/>
                </a:lnTo>
                <a:lnTo>
                  <a:pt x="15240" y="138429"/>
                </a:lnTo>
                <a:lnTo>
                  <a:pt x="3809" y="147320"/>
                </a:lnTo>
                <a:lnTo>
                  <a:pt x="0" y="156210"/>
                </a:lnTo>
                <a:lnTo>
                  <a:pt x="0" y="165100"/>
                </a:lnTo>
                <a:lnTo>
                  <a:pt x="3809" y="173989"/>
                </a:lnTo>
                <a:lnTo>
                  <a:pt x="7620" y="181610"/>
                </a:lnTo>
                <a:lnTo>
                  <a:pt x="13970" y="190500"/>
                </a:lnTo>
                <a:lnTo>
                  <a:pt x="20320" y="199389"/>
                </a:lnTo>
                <a:lnTo>
                  <a:pt x="29209" y="207010"/>
                </a:lnTo>
                <a:lnTo>
                  <a:pt x="39370" y="215900"/>
                </a:lnTo>
                <a:lnTo>
                  <a:pt x="50800" y="224789"/>
                </a:lnTo>
                <a:lnTo>
                  <a:pt x="63500" y="232410"/>
                </a:lnTo>
                <a:lnTo>
                  <a:pt x="77470" y="241300"/>
                </a:lnTo>
                <a:lnTo>
                  <a:pt x="92709" y="250189"/>
                </a:lnTo>
                <a:lnTo>
                  <a:pt x="105409" y="257810"/>
                </a:lnTo>
                <a:lnTo>
                  <a:pt x="116840" y="266700"/>
                </a:lnTo>
                <a:lnTo>
                  <a:pt x="148590" y="2921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68900" y="2070100"/>
            <a:ext cx="234951" cy="304801"/>
          </a:xfrm>
          <a:custGeom>
            <a:avLst/>
            <a:gdLst/>
            <a:ahLst/>
            <a:cxnLst/>
            <a:rect l="0" t="0" r="0" b="0"/>
            <a:pathLst>
              <a:path w="234951" h="304801">
                <a:moveTo>
                  <a:pt x="0" y="0"/>
                </a:moveTo>
                <a:lnTo>
                  <a:pt x="13970" y="13970"/>
                </a:lnTo>
                <a:lnTo>
                  <a:pt x="21590" y="20320"/>
                </a:lnTo>
                <a:lnTo>
                  <a:pt x="31750" y="27939"/>
                </a:lnTo>
                <a:lnTo>
                  <a:pt x="53340" y="43179"/>
                </a:lnTo>
                <a:lnTo>
                  <a:pt x="77470" y="59689"/>
                </a:lnTo>
                <a:lnTo>
                  <a:pt x="91440" y="66039"/>
                </a:lnTo>
                <a:lnTo>
                  <a:pt x="105409" y="72389"/>
                </a:lnTo>
                <a:lnTo>
                  <a:pt x="121920" y="77470"/>
                </a:lnTo>
                <a:lnTo>
                  <a:pt x="134620" y="85089"/>
                </a:lnTo>
                <a:lnTo>
                  <a:pt x="146050" y="91439"/>
                </a:lnTo>
                <a:lnTo>
                  <a:pt x="156209" y="99060"/>
                </a:lnTo>
                <a:lnTo>
                  <a:pt x="167640" y="105410"/>
                </a:lnTo>
                <a:lnTo>
                  <a:pt x="180340" y="111760"/>
                </a:lnTo>
                <a:lnTo>
                  <a:pt x="191770" y="116839"/>
                </a:lnTo>
                <a:lnTo>
                  <a:pt x="204470" y="123189"/>
                </a:lnTo>
                <a:lnTo>
                  <a:pt x="215900" y="129539"/>
                </a:lnTo>
                <a:lnTo>
                  <a:pt x="228600" y="137160"/>
                </a:lnTo>
                <a:lnTo>
                  <a:pt x="234950" y="144779"/>
                </a:lnTo>
                <a:lnTo>
                  <a:pt x="234950" y="153670"/>
                </a:lnTo>
                <a:lnTo>
                  <a:pt x="233679" y="161289"/>
                </a:lnTo>
                <a:lnTo>
                  <a:pt x="227329" y="170179"/>
                </a:lnTo>
                <a:lnTo>
                  <a:pt x="219709" y="177800"/>
                </a:lnTo>
                <a:lnTo>
                  <a:pt x="209550" y="186689"/>
                </a:lnTo>
                <a:lnTo>
                  <a:pt x="200659" y="194310"/>
                </a:lnTo>
                <a:lnTo>
                  <a:pt x="182879" y="212089"/>
                </a:lnTo>
                <a:lnTo>
                  <a:pt x="149859" y="243839"/>
                </a:lnTo>
                <a:lnTo>
                  <a:pt x="139700" y="255270"/>
                </a:lnTo>
                <a:lnTo>
                  <a:pt x="129540" y="267970"/>
                </a:lnTo>
                <a:lnTo>
                  <a:pt x="1016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029969" y="5359400"/>
            <a:ext cx="189232" cy="254001"/>
          </a:xfrm>
          <a:custGeom>
            <a:avLst/>
            <a:gdLst/>
            <a:ahLst/>
            <a:cxnLst/>
            <a:rect l="0" t="0" r="0" b="0"/>
            <a:pathLst>
              <a:path w="189232" h="254001">
                <a:moveTo>
                  <a:pt x="138431" y="0"/>
                </a:moveTo>
                <a:lnTo>
                  <a:pt x="111761" y="20320"/>
                </a:lnTo>
                <a:lnTo>
                  <a:pt x="100331" y="29209"/>
                </a:lnTo>
                <a:lnTo>
                  <a:pt x="90170" y="38100"/>
                </a:lnTo>
                <a:lnTo>
                  <a:pt x="81281" y="45720"/>
                </a:lnTo>
                <a:lnTo>
                  <a:pt x="63500" y="63500"/>
                </a:lnTo>
                <a:lnTo>
                  <a:pt x="2541" y="123190"/>
                </a:lnTo>
                <a:lnTo>
                  <a:pt x="0" y="132079"/>
                </a:lnTo>
                <a:lnTo>
                  <a:pt x="1270" y="143509"/>
                </a:lnTo>
                <a:lnTo>
                  <a:pt x="5081" y="154940"/>
                </a:lnTo>
                <a:lnTo>
                  <a:pt x="11431" y="163829"/>
                </a:lnTo>
                <a:lnTo>
                  <a:pt x="19050" y="171450"/>
                </a:lnTo>
                <a:lnTo>
                  <a:pt x="29211" y="177800"/>
                </a:lnTo>
                <a:lnTo>
                  <a:pt x="40641" y="182879"/>
                </a:lnTo>
                <a:lnTo>
                  <a:pt x="52070" y="189229"/>
                </a:lnTo>
                <a:lnTo>
                  <a:pt x="63500" y="193040"/>
                </a:lnTo>
                <a:lnTo>
                  <a:pt x="76200" y="199390"/>
                </a:lnTo>
                <a:lnTo>
                  <a:pt x="88900" y="207009"/>
                </a:lnTo>
                <a:lnTo>
                  <a:pt x="100331" y="213359"/>
                </a:lnTo>
                <a:lnTo>
                  <a:pt x="115570" y="220979"/>
                </a:lnTo>
                <a:lnTo>
                  <a:pt x="133350" y="229870"/>
                </a:lnTo>
                <a:lnTo>
                  <a:pt x="189231" y="2540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537200" y="5359400"/>
            <a:ext cx="241301" cy="266701"/>
          </a:xfrm>
          <a:custGeom>
            <a:avLst/>
            <a:gdLst/>
            <a:ahLst/>
            <a:cxnLst/>
            <a:rect l="0" t="0" r="0" b="0"/>
            <a:pathLst>
              <a:path w="241301" h="266701">
                <a:moveTo>
                  <a:pt x="0" y="0"/>
                </a:moveTo>
                <a:lnTo>
                  <a:pt x="20320" y="6350"/>
                </a:lnTo>
                <a:lnTo>
                  <a:pt x="33020" y="10159"/>
                </a:lnTo>
                <a:lnTo>
                  <a:pt x="118109" y="30479"/>
                </a:lnTo>
                <a:lnTo>
                  <a:pt x="133350" y="34290"/>
                </a:lnTo>
                <a:lnTo>
                  <a:pt x="162559" y="41909"/>
                </a:lnTo>
                <a:lnTo>
                  <a:pt x="201929" y="54609"/>
                </a:lnTo>
                <a:lnTo>
                  <a:pt x="213359" y="60959"/>
                </a:lnTo>
                <a:lnTo>
                  <a:pt x="224790" y="67309"/>
                </a:lnTo>
                <a:lnTo>
                  <a:pt x="234950" y="74929"/>
                </a:lnTo>
                <a:lnTo>
                  <a:pt x="240029" y="83820"/>
                </a:lnTo>
                <a:lnTo>
                  <a:pt x="241300" y="93979"/>
                </a:lnTo>
                <a:lnTo>
                  <a:pt x="241300" y="105409"/>
                </a:lnTo>
                <a:lnTo>
                  <a:pt x="238759" y="115570"/>
                </a:lnTo>
                <a:lnTo>
                  <a:pt x="233679" y="124459"/>
                </a:lnTo>
                <a:lnTo>
                  <a:pt x="227329" y="133350"/>
                </a:lnTo>
                <a:lnTo>
                  <a:pt x="219709" y="143509"/>
                </a:lnTo>
                <a:lnTo>
                  <a:pt x="209550" y="151129"/>
                </a:lnTo>
                <a:lnTo>
                  <a:pt x="199390" y="160020"/>
                </a:lnTo>
                <a:lnTo>
                  <a:pt x="189229" y="168909"/>
                </a:lnTo>
                <a:lnTo>
                  <a:pt x="180340" y="177800"/>
                </a:lnTo>
                <a:lnTo>
                  <a:pt x="161290" y="194309"/>
                </a:lnTo>
                <a:lnTo>
                  <a:pt x="144779" y="212090"/>
                </a:lnTo>
                <a:lnTo>
                  <a:pt x="135890" y="220979"/>
                </a:lnTo>
                <a:lnTo>
                  <a:pt x="127000" y="232409"/>
                </a:lnTo>
                <a:lnTo>
                  <a:pt x="101600" y="266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485952" y="675554"/>
            <a:ext cx="2586425" cy="292133"/>
            <a:chOff x="6485952" y="675554"/>
            <a:chExt cx="2586425" cy="292133"/>
          </a:xfrm>
        </p:grpSpPr>
        <p:sp>
          <p:nvSpPr>
            <p:cNvPr id="9" name="Freeform 8"/>
            <p:cNvSpPr/>
            <p:nvPr/>
          </p:nvSpPr>
          <p:spPr>
            <a:xfrm>
              <a:off x="6485952" y="675554"/>
              <a:ext cx="328278" cy="249590"/>
            </a:xfrm>
            <a:custGeom>
              <a:avLst/>
              <a:gdLst/>
              <a:ahLst/>
              <a:cxnLst/>
              <a:rect l="0" t="0" r="0" b="0"/>
              <a:pathLst>
                <a:path w="328278" h="249590">
                  <a:moveTo>
                    <a:pt x="0" y="70529"/>
                  </a:moveTo>
                  <a:lnTo>
                    <a:pt x="0" y="49405"/>
                  </a:lnTo>
                  <a:lnTo>
                    <a:pt x="2211" y="40972"/>
                  </a:lnTo>
                  <a:lnTo>
                    <a:pt x="5896" y="33140"/>
                  </a:lnTo>
                  <a:lnTo>
                    <a:pt x="10563" y="25707"/>
                  </a:lnTo>
                  <a:lnTo>
                    <a:pt x="15884" y="18542"/>
                  </a:lnTo>
                  <a:lnTo>
                    <a:pt x="21643" y="11554"/>
                  </a:lnTo>
                  <a:lnTo>
                    <a:pt x="27693" y="4685"/>
                  </a:lnTo>
                  <a:lnTo>
                    <a:pt x="36146" y="1211"/>
                  </a:lnTo>
                  <a:lnTo>
                    <a:pt x="46204" y="0"/>
                  </a:lnTo>
                  <a:lnTo>
                    <a:pt x="57330" y="298"/>
                  </a:lnTo>
                  <a:lnTo>
                    <a:pt x="66958" y="3813"/>
                  </a:lnTo>
                  <a:lnTo>
                    <a:pt x="75588" y="9472"/>
                  </a:lnTo>
                  <a:lnTo>
                    <a:pt x="83551" y="16561"/>
                  </a:lnTo>
                  <a:lnTo>
                    <a:pt x="91071" y="24602"/>
                  </a:lnTo>
                  <a:lnTo>
                    <a:pt x="98294" y="33279"/>
                  </a:lnTo>
                  <a:lnTo>
                    <a:pt x="105321" y="42380"/>
                  </a:lnTo>
                  <a:lnTo>
                    <a:pt x="112216" y="51763"/>
                  </a:lnTo>
                  <a:lnTo>
                    <a:pt x="125772" y="71031"/>
                  </a:lnTo>
                  <a:lnTo>
                    <a:pt x="132482" y="81917"/>
                  </a:lnTo>
                  <a:lnTo>
                    <a:pt x="139166" y="93595"/>
                  </a:lnTo>
                  <a:lnTo>
                    <a:pt x="145832" y="105802"/>
                  </a:lnTo>
                  <a:lnTo>
                    <a:pt x="152487" y="116151"/>
                  </a:lnTo>
                  <a:lnTo>
                    <a:pt x="159134" y="125260"/>
                  </a:lnTo>
                  <a:lnTo>
                    <a:pt x="165776" y="133544"/>
                  </a:lnTo>
                  <a:lnTo>
                    <a:pt x="173521" y="142382"/>
                  </a:lnTo>
                  <a:lnTo>
                    <a:pt x="181999" y="151590"/>
                  </a:lnTo>
                  <a:lnTo>
                    <a:pt x="200263" y="170664"/>
                  </a:lnTo>
                  <a:lnTo>
                    <a:pt x="219432" y="190195"/>
                  </a:lnTo>
                  <a:lnTo>
                    <a:pt x="230292" y="198940"/>
                  </a:lnTo>
                  <a:lnTo>
                    <a:pt x="241952" y="206980"/>
                  </a:lnTo>
                  <a:lnTo>
                    <a:pt x="254148" y="214551"/>
                  </a:lnTo>
                  <a:lnTo>
                    <a:pt x="266700" y="221809"/>
                  </a:lnTo>
                  <a:lnTo>
                    <a:pt x="279488" y="228859"/>
                  </a:lnTo>
                  <a:lnTo>
                    <a:pt x="328277" y="2495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65535" y="726187"/>
              <a:ext cx="179061" cy="228800"/>
            </a:xfrm>
            <a:custGeom>
              <a:avLst/>
              <a:gdLst/>
              <a:ahLst/>
              <a:cxnLst/>
              <a:rect l="0" t="0" r="0" b="0"/>
              <a:pathLst>
                <a:path w="179061" h="228800">
                  <a:moveTo>
                    <a:pt x="179060" y="0"/>
                  </a:moveTo>
                  <a:lnTo>
                    <a:pt x="163217" y="5281"/>
                  </a:lnTo>
                  <a:lnTo>
                    <a:pt x="155234" y="10153"/>
                  </a:lnTo>
                  <a:lnTo>
                    <a:pt x="146597" y="16717"/>
                  </a:lnTo>
                  <a:lnTo>
                    <a:pt x="137522" y="24408"/>
                  </a:lnTo>
                  <a:lnTo>
                    <a:pt x="129262" y="32852"/>
                  </a:lnTo>
                  <a:lnTo>
                    <a:pt x="121545" y="41797"/>
                  </a:lnTo>
                  <a:lnTo>
                    <a:pt x="114189" y="51076"/>
                  </a:lnTo>
                  <a:lnTo>
                    <a:pt x="107074" y="59473"/>
                  </a:lnTo>
                  <a:lnTo>
                    <a:pt x="100121" y="67282"/>
                  </a:lnTo>
                  <a:lnTo>
                    <a:pt x="93275" y="74698"/>
                  </a:lnTo>
                  <a:lnTo>
                    <a:pt x="86500" y="82958"/>
                  </a:lnTo>
                  <a:lnTo>
                    <a:pt x="79773" y="91781"/>
                  </a:lnTo>
                  <a:lnTo>
                    <a:pt x="73077" y="100978"/>
                  </a:lnTo>
                  <a:lnTo>
                    <a:pt x="67508" y="110426"/>
                  </a:lnTo>
                  <a:lnTo>
                    <a:pt x="62690" y="120041"/>
                  </a:lnTo>
                  <a:lnTo>
                    <a:pt x="58373" y="129766"/>
                  </a:lnTo>
                  <a:lnTo>
                    <a:pt x="53285" y="138460"/>
                  </a:lnTo>
                  <a:lnTo>
                    <a:pt x="47682" y="146467"/>
                  </a:lnTo>
                  <a:lnTo>
                    <a:pt x="41736" y="154016"/>
                  </a:lnTo>
                  <a:lnTo>
                    <a:pt x="35561" y="163469"/>
                  </a:lnTo>
                  <a:lnTo>
                    <a:pt x="29234" y="174193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555587" y="9549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993290" y="815718"/>
              <a:ext cx="129321" cy="9948"/>
            </a:xfrm>
            <a:custGeom>
              <a:avLst/>
              <a:gdLst/>
              <a:ahLst/>
              <a:cxnLst/>
              <a:rect l="0" t="0" r="0" b="0"/>
              <a:pathLst>
                <a:path w="129321" h="9948">
                  <a:moveTo>
                    <a:pt x="0" y="0"/>
                  </a:moveTo>
                  <a:lnTo>
                    <a:pt x="26404" y="0"/>
                  </a:lnTo>
                  <a:lnTo>
                    <a:pt x="38604" y="1105"/>
                  </a:lnTo>
                  <a:lnTo>
                    <a:pt x="51157" y="2947"/>
                  </a:lnTo>
                  <a:lnTo>
                    <a:pt x="63948" y="5280"/>
                  </a:lnTo>
                  <a:lnTo>
                    <a:pt x="76896" y="6836"/>
                  </a:lnTo>
                  <a:lnTo>
                    <a:pt x="89950" y="7873"/>
                  </a:lnTo>
                  <a:lnTo>
                    <a:pt x="129320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272156" y="765979"/>
              <a:ext cx="158299" cy="169113"/>
            </a:xfrm>
            <a:custGeom>
              <a:avLst/>
              <a:gdLst/>
              <a:ahLst/>
              <a:cxnLst/>
              <a:rect l="0" t="0" r="0" b="0"/>
              <a:pathLst>
                <a:path w="158299" h="169113">
                  <a:moveTo>
                    <a:pt x="29515" y="0"/>
                  </a:moveTo>
                  <a:lnTo>
                    <a:pt x="1823" y="41537"/>
                  </a:lnTo>
                  <a:lnTo>
                    <a:pt x="0" y="49798"/>
                  </a:lnTo>
                  <a:lnTo>
                    <a:pt x="996" y="57515"/>
                  </a:lnTo>
                  <a:lnTo>
                    <a:pt x="3871" y="64871"/>
                  </a:lnTo>
                  <a:lnTo>
                    <a:pt x="11313" y="69774"/>
                  </a:lnTo>
                  <a:lnTo>
                    <a:pt x="21801" y="73044"/>
                  </a:lnTo>
                  <a:lnTo>
                    <a:pt x="34321" y="75223"/>
                  </a:lnTo>
                  <a:lnTo>
                    <a:pt x="48193" y="76676"/>
                  </a:lnTo>
                  <a:lnTo>
                    <a:pt x="62968" y="77645"/>
                  </a:lnTo>
                  <a:lnTo>
                    <a:pt x="93016" y="78721"/>
                  </a:lnTo>
                  <a:lnTo>
                    <a:pt x="121109" y="79199"/>
                  </a:lnTo>
                  <a:lnTo>
                    <a:pt x="132579" y="81537"/>
                  </a:lnTo>
                  <a:lnTo>
                    <a:pt x="142437" y="85307"/>
                  </a:lnTo>
                  <a:lnTo>
                    <a:pt x="151219" y="90030"/>
                  </a:lnTo>
                  <a:lnTo>
                    <a:pt x="155968" y="97601"/>
                  </a:lnTo>
                  <a:lnTo>
                    <a:pt x="158030" y="107069"/>
                  </a:lnTo>
                  <a:lnTo>
                    <a:pt x="158298" y="117802"/>
                  </a:lnTo>
                  <a:lnTo>
                    <a:pt x="154056" y="127168"/>
                  </a:lnTo>
                  <a:lnTo>
                    <a:pt x="146807" y="135623"/>
                  </a:lnTo>
                  <a:lnTo>
                    <a:pt x="137553" y="143470"/>
                  </a:lnTo>
                  <a:lnTo>
                    <a:pt x="126962" y="149807"/>
                  </a:lnTo>
                  <a:lnTo>
                    <a:pt x="115481" y="155136"/>
                  </a:lnTo>
                  <a:lnTo>
                    <a:pt x="103405" y="159795"/>
                  </a:lnTo>
                  <a:lnTo>
                    <a:pt x="90934" y="164006"/>
                  </a:lnTo>
                  <a:lnTo>
                    <a:pt x="78197" y="167919"/>
                  </a:lnTo>
                  <a:lnTo>
                    <a:pt x="19567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321567" y="716240"/>
              <a:ext cx="198956" cy="39792"/>
            </a:xfrm>
            <a:custGeom>
              <a:avLst/>
              <a:gdLst/>
              <a:ahLst/>
              <a:cxnLst/>
              <a:rect l="0" t="0" r="0" b="0"/>
              <a:pathLst>
                <a:path w="198956" h="39792">
                  <a:moveTo>
                    <a:pt x="0" y="39791"/>
                  </a:moveTo>
                  <a:lnTo>
                    <a:pt x="10561" y="29229"/>
                  </a:lnTo>
                  <a:lnTo>
                    <a:pt x="19199" y="26118"/>
                  </a:lnTo>
                  <a:lnTo>
                    <a:pt x="30484" y="24044"/>
                  </a:lnTo>
                  <a:lnTo>
                    <a:pt x="43534" y="22661"/>
                  </a:lnTo>
                  <a:lnTo>
                    <a:pt x="55550" y="20634"/>
                  </a:lnTo>
                  <a:lnTo>
                    <a:pt x="66877" y="18177"/>
                  </a:lnTo>
                  <a:lnTo>
                    <a:pt x="77744" y="15434"/>
                  </a:lnTo>
                  <a:lnTo>
                    <a:pt x="91620" y="13605"/>
                  </a:lnTo>
                  <a:lnTo>
                    <a:pt x="107502" y="12386"/>
                  </a:lnTo>
                  <a:lnTo>
                    <a:pt x="124723" y="11573"/>
                  </a:lnTo>
                  <a:lnTo>
                    <a:pt x="140624" y="9926"/>
                  </a:lnTo>
                  <a:lnTo>
                    <a:pt x="155647" y="7722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769217" y="747876"/>
              <a:ext cx="147215" cy="107634"/>
            </a:xfrm>
            <a:custGeom>
              <a:avLst/>
              <a:gdLst/>
              <a:ahLst/>
              <a:cxnLst/>
              <a:rect l="0" t="0" r="0" b="0"/>
              <a:pathLst>
                <a:path w="147215" h="107634">
                  <a:moveTo>
                    <a:pt x="19895" y="18103"/>
                  </a:moveTo>
                  <a:lnTo>
                    <a:pt x="61433" y="4257"/>
                  </a:lnTo>
                  <a:lnTo>
                    <a:pt x="73009" y="2240"/>
                  </a:lnTo>
                  <a:lnTo>
                    <a:pt x="86253" y="896"/>
                  </a:lnTo>
                  <a:lnTo>
                    <a:pt x="100608" y="0"/>
                  </a:lnTo>
                  <a:lnTo>
                    <a:pt x="113495" y="507"/>
                  </a:lnTo>
                  <a:lnTo>
                    <a:pt x="125402" y="1951"/>
                  </a:lnTo>
                  <a:lnTo>
                    <a:pt x="136656" y="4019"/>
                  </a:lnTo>
                  <a:lnTo>
                    <a:pt x="143053" y="8714"/>
                  </a:lnTo>
                  <a:lnTo>
                    <a:pt x="146213" y="15159"/>
                  </a:lnTo>
                  <a:lnTo>
                    <a:pt x="147214" y="22772"/>
                  </a:lnTo>
                  <a:lnTo>
                    <a:pt x="144565" y="28953"/>
                  </a:lnTo>
                  <a:lnTo>
                    <a:pt x="139484" y="34179"/>
                  </a:lnTo>
                  <a:lnTo>
                    <a:pt x="132781" y="38768"/>
                  </a:lnTo>
                  <a:lnTo>
                    <a:pt x="123890" y="42932"/>
                  </a:lnTo>
                  <a:lnTo>
                    <a:pt x="113542" y="46814"/>
                  </a:lnTo>
                  <a:lnTo>
                    <a:pt x="102222" y="50507"/>
                  </a:lnTo>
                  <a:lnTo>
                    <a:pt x="91359" y="55180"/>
                  </a:lnTo>
                  <a:lnTo>
                    <a:pt x="80802" y="60506"/>
                  </a:lnTo>
                  <a:lnTo>
                    <a:pt x="70447" y="66267"/>
                  </a:lnTo>
                  <a:lnTo>
                    <a:pt x="60229" y="71213"/>
                  </a:lnTo>
                  <a:lnTo>
                    <a:pt x="50100" y="75616"/>
                  </a:lnTo>
                  <a:lnTo>
                    <a:pt x="40031" y="79656"/>
                  </a:lnTo>
                  <a:lnTo>
                    <a:pt x="31109" y="84560"/>
                  </a:lnTo>
                  <a:lnTo>
                    <a:pt x="22950" y="90041"/>
                  </a:lnTo>
                  <a:lnTo>
                    <a:pt x="0" y="107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107441" y="785874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0"/>
                  </a:moveTo>
                  <a:lnTo>
                    <a:pt x="60665" y="0"/>
                  </a:lnTo>
                  <a:lnTo>
                    <a:pt x="74707" y="1106"/>
                  </a:lnTo>
                  <a:lnTo>
                    <a:pt x="13926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336240" y="736545"/>
              <a:ext cx="138519" cy="178651"/>
            </a:xfrm>
            <a:custGeom>
              <a:avLst/>
              <a:gdLst/>
              <a:ahLst/>
              <a:cxnLst/>
              <a:rect l="0" t="0" r="0" b="0"/>
              <a:pathLst>
                <a:path w="138519" h="178651">
                  <a:moveTo>
                    <a:pt x="9948" y="9538"/>
                  </a:moveTo>
                  <a:lnTo>
                    <a:pt x="31071" y="4257"/>
                  </a:lnTo>
                  <a:lnTo>
                    <a:pt x="42821" y="2701"/>
                  </a:lnTo>
                  <a:lnTo>
                    <a:pt x="56181" y="1664"/>
                  </a:lnTo>
                  <a:lnTo>
                    <a:pt x="70613" y="973"/>
                  </a:lnTo>
                  <a:lnTo>
                    <a:pt x="98439" y="205"/>
                  </a:lnTo>
                  <a:lnTo>
                    <a:pt x="112049" y="0"/>
                  </a:lnTo>
                  <a:lnTo>
                    <a:pt x="122228" y="3179"/>
                  </a:lnTo>
                  <a:lnTo>
                    <a:pt x="130119" y="8615"/>
                  </a:lnTo>
                  <a:lnTo>
                    <a:pt x="136485" y="15554"/>
                  </a:lnTo>
                  <a:lnTo>
                    <a:pt x="138518" y="22391"/>
                  </a:lnTo>
                  <a:lnTo>
                    <a:pt x="137663" y="29160"/>
                  </a:lnTo>
                  <a:lnTo>
                    <a:pt x="134882" y="35883"/>
                  </a:lnTo>
                  <a:lnTo>
                    <a:pt x="128607" y="42576"/>
                  </a:lnTo>
                  <a:lnTo>
                    <a:pt x="120003" y="49248"/>
                  </a:lnTo>
                  <a:lnTo>
                    <a:pt x="109845" y="55907"/>
                  </a:lnTo>
                  <a:lnTo>
                    <a:pt x="98652" y="61452"/>
                  </a:lnTo>
                  <a:lnTo>
                    <a:pt x="86769" y="66253"/>
                  </a:lnTo>
                  <a:lnTo>
                    <a:pt x="69512" y="72325"/>
                  </a:lnTo>
                  <a:lnTo>
                    <a:pt x="69553" y="72397"/>
                  </a:lnTo>
                  <a:lnTo>
                    <a:pt x="72897" y="71340"/>
                  </a:lnTo>
                  <a:lnTo>
                    <a:pt x="79546" y="71740"/>
                  </a:lnTo>
                  <a:lnTo>
                    <a:pt x="88401" y="73112"/>
                  </a:lnTo>
                  <a:lnTo>
                    <a:pt x="98725" y="75132"/>
                  </a:lnTo>
                  <a:lnTo>
                    <a:pt x="108924" y="77584"/>
                  </a:lnTo>
                  <a:lnTo>
                    <a:pt x="119039" y="80324"/>
                  </a:lnTo>
                  <a:lnTo>
                    <a:pt x="129098" y="83256"/>
                  </a:lnTo>
                  <a:lnTo>
                    <a:pt x="134699" y="89632"/>
                  </a:lnTo>
                  <a:lnTo>
                    <a:pt x="137328" y="98304"/>
                  </a:lnTo>
                  <a:lnTo>
                    <a:pt x="137974" y="108507"/>
                  </a:lnTo>
                  <a:lnTo>
                    <a:pt x="133984" y="117519"/>
                  </a:lnTo>
                  <a:lnTo>
                    <a:pt x="126904" y="125738"/>
                  </a:lnTo>
                  <a:lnTo>
                    <a:pt x="117762" y="133427"/>
                  </a:lnTo>
                  <a:lnTo>
                    <a:pt x="107246" y="140765"/>
                  </a:lnTo>
                  <a:lnTo>
                    <a:pt x="95814" y="147867"/>
                  </a:lnTo>
                  <a:lnTo>
                    <a:pt x="83772" y="154812"/>
                  </a:lnTo>
                  <a:lnTo>
                    <a:pt x="71322" y="160547"/>
                  </a:lnTo>
                  <a:lnTo>
                    <a:pt x="58601" y="165476"/>
                  </a:lnTo>
                  <a:lnTo>
                    <a:pt x="0" y="178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614778" y="875404"/>
              <a:ext cx="9949" cy="19897"/>
            </a:xfrm>
            <a:custGeom>
              <a:avLst/>
              <a:gdLst/>
              <a:ahLst/>
              <a:cxnLst/>
              <a:rect l="0" t="0" r="0" b="0"/>
              <a:pathLst>
                <a:path w="9949" h="19897">
                  <a:moveTo>
                    <a:pt x="9948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773942" y="795822"/>
              <a:ext cx="188184" cy="136449"/>
            </a:xfrm>
            <a:custGeom>
              <a:avLst/>
              <a:gdLst/>
              <a:ahLst/>
              <a:cxnLst/>
              <a:rect l="0" t="0" r="0" b="0"/>
              <a:pathLst>
                <a:path w="188184" h="136449">
                  <a:moveTo>
                    <a:pt x="69635" y="0"/>
                  </a:moveTo>
                  <a:lnTo>
                    <a:pt x="48511" y="5281"/>
                  </a:lnTo>
                  <a:lnTo>
                    <a:pt x="43394" y="10152"/>
                  </a:lnTo>
                  <a:lnTo>
                    <a:pt x="41088" y="16716"/>
                  </a:lnTo>
                  <a:lnTo>
                    <a:pt x="40655" y="24408"/>
                  </a:lnTo>
                  <a:lnTo>
                    <a:pt x="45894" y="30641"/>
                  </a:lnTo>
                  <a:lnTo>
                    <a:pt x="54912" y="35902"/>
                  </a:lnTo>
                  <a:lnTo>
                    <a:pt x="66452" y="40514"/>
                  </a:lnTo>
                  <a:lnTo>
                    <a:pt x="88116" y="48586"/>
                  </a:lnTo>
                  <a:lnTo>
                    <a:pt x="129042" y="62775"/>
                  </a:lnTo>
                  <a:lnTo>
                    <a:pt x="137977" y="67272"/>
                  </a:lnTo>
                  <a:lnTo>
                    <a:pt x="146145" y="72481"/>
                  </a:lnTo>
                  <a:lnTo>
                    <a:pt x="153801" y="78164"/>
                  </a:lnTo>
                  <a:lnTo>
                    <a:pt x="162221" y="83058"/>
                  </a:lnTo>
                  <a:lnTo>
                    <a:pt x="171149" y="87426"/>
                  </a:lnTo>
                  <a:lnTo>
                    <a:pt x="180418" y="91443"/>
                  </a:lnTo>
                  <a:lnTo>
                    <a:pt x="185492" y="97437"/>
                  </a:lnTo>
                  <a:lnTo>
                    <a:pt x="187769" y="104749"/>
                  </a:lnTo>
                  <a:lnTo>
                    <a:pt x="188183" y="112940"/>
                  </a:lnTo>
                  <a:lnTo>
                    <a:pt x="184036" y="119506"/>
                  </a:lnTo>
                  <a:lnTo>
                    <a:pt x="176851" y="124988"/>
                  </a:lnTo>
                  <a:lnTo>
                    <a:pt x="167640" y="129748"/>
                  </a:lnTo>
                  <a:lnTo>
                    <a:pt x="155972" y="132922"/>
                  </a:lnTo>
                  <a:lnTo>
                    <a:pt x="142668" y="135038"/>
                  </a:lnTo>
                  <a:lnTo>
                    <a:pt x="128271" y="136448"/>
                  </a:lnTo>
                  <a:lnTo>
                    <a:pt x="115358" y="136283"/>
                  </a:lnTo>
                  <a:lnTo>
                    <a:pt x="103433" y="135068"/>
                  </a:lnTo>
                  <a:lnTo>
                    <a:pt x="79130" y="130770"/>
                  </a:lnTo>
                  <a:lnTo>
                    <a:pt x="64912" y="128076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843577" y="746083"/>
              <a:ext cx="228800" cy="9949"/>
            </a:xfrm>
            <a:custGeom>
              <a:avLst/>
              <a:gdLst/>
              <a:ahLst/>
              <a:cxnLst/>
              <a:rect l="0" t="0" r="0" b="0"/>
              <a:pathLst>
                <a:path w="228800" h="9949">
                  <a:moveTo>
                    <a:pt x="0" y="9948"/>
                  </a:moveTo>
                  <a:lnTo>
                    <a:pt x="15842" y="4667"/>
                  </a:lnTo>
                  <a:lnTo>
                    <a:pt x="28246" y="3111"/>
                  </a:lnTo>
                  <a:lnTo>
                    <a:pt x="44253" y="2074"/>
                  </a:lnTo>
                  <a:lnTo>
                    <a:pt x="79355" y="922"/>
                  </a:lnTo>
                  <a:lnTo>
                    <a:pt x="137914" y="182"/>
                  </a:lnTo>
                  <a:lnTo>
                    <a:pt x="2287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7689634" y="537180"/>
            <a:ext cx="169113" cy="2357625"/>
          </a:xfrm>
          <a:custGeom>
            <a:avLst/>
            <a:gdLst/>
            <a:ahLst/>
            <a:cxnLst/>
            <a:rect l="0" t="0" r="0" b="0"/>
            <a:pathLst>
              <a:path w="169113" h="2357625">
                <a:moveTo>
                  <a:pt x="169112" y="0"/>
                </a:moveTo>
                <a:lnTo>
                  <a:pt x="155267" y="41537"/>
                </a:lnTo>
                <a:lnTo>
                  <a:pt x="150412" y="88974"/>
                </a:lnTo>
                <a:lnTo>
                  <a:pt x="146505" y="150417"/>
                </a:lnTo>
                <a:lnTo>
                  <a:pt x="141413" y="202258"/>
                </a:lnTo>
                <a:lnTo>
                  <a:pt x="136957" y="250778"/>
                </a:lnTo>
                <a:lnTo>
                  <a:pt x="132715" y="278358"/>
                </a:lnTo>
                <a:lnTo>
                  <a:pt x="129992" y="344207"/>
                </a:lnTo>
                <a:lnTo>
                  <a:pt x="126573" y="383841"/>
                </a:lnTo>
                <a:lnTo>
                  <a:pt x="121507" y="419533"/>
                </a:lnTo>
                <a:lnTo>
                  <a:pt x="119794" y="487045"/>
                </a:lnTo>
                <a:lnTo>
                  <a:pt x="119498" y="552291"/>
                </a:lnTo>
                <a:lnTo>
                  <a:pt x="116481" y="585898"/>
                </a:lnTo>
                <a:lnTo>
                  <a:pt x="111516" y="626407"/>
                </a:lnTo>
                <a:lnTo>
                  <a:pt x="108596" y="692989"/>
                </a:lnTo>
                <a:lnTo>
                  <a:pt x="104267" y="719538"/>
                </a:lnTo>
                <a:lnTo>
                  <a:pt x="101565" y="732808"/>
                </a:lnTo>
                <a:lnTo>
                  <a:pt x="95616" y="759342"/>
                </a:lnTo>
                <a:lnTo>
                  <a:pt x="90332" y="825665"/>
                </a:lnTo>
                <a:lnTo>
                  <a:pt x="88531" y="891984"/>
                </a:lnTo>
                <a:lnTo>
                  <a:pt x="84296" y="918511"/>
                </a:lnTo>
                <a:lnTo>
                  <a:pt x="79409" y="972672"/>
                </a:lnTo>
                <a:lnTo>
                  <a:pt x="74716" y="1003375"/>
                </a:lnTo>
                <a:lnTo>
                  <a:pt x="70303" y="1073746"/>
                </a:lnTo>
                <a:lnTo>
                  <a:pt x="69722" y="1147434"/>
                </a:lnTo>
                <a:lnTo>
                  <a:pt x="66704" y="1203050"/>
                </a:lnTo>
                <a:lnTo>
                  <a:pt x="61766" y="1246233"/>
                </a:lnTo>
                <a:lnTo>
                  <a:pt x="59961" y="1319897"/>
                </a:lnTo>
                <a:lnTo>
                  <a:pt x="56793" y="1383428"/>
                </a:lnTo>
                <a:lnTo>
                  <a:pt x="51829" y="1432684"/>
                </a:lnTo>
                <a:lnTo>
                  <a:pt x="50152" y="1493558"/>
                </a:lnTo>
                <a:lnTo>
                  <a:pt x="49775" y="1588742"/>
                </a:lnTo>
                <a:lnTo>
                  <a:pt x="46808" y="1621672"/>
                </a:lnTo>
                <a:lnTo>
                  <a:pt x="41870" y="1671281"/>
                </a:lnTo>
                <a:lnTo>
                  <a:pt x="40202" y="1732275"/>
                </a:lnTo>
                <a:lnTo>
                  <a:pt x="38767" y="1793735"/>
                </a:lnTo>
                <a:lnTo>
                  <a:pt x="34547" y="1822205"/>
                </a:lnTo>
                <a:lnTo>
                  <a:pt x="30773" y="1883344"/>
                </a:lnTo>
                <a:lnTo>
                  <a:pt x="27080" y="1939142"/>
                </a:lnTo>
                <a:lnTo>
                  <a:pt x="22024" y="1979408"/>
                </a:lnTo>
                <a:lnTo>
                  <a:pt x="19071" y="2049216"/>
                </a:lnTo>
                <a:lnTo>
                  <a:pt x="14739" y="2088285"/>
                </a:lnTo>
                <a:lnTo>
                  <a:pt x="11368" y="2148499"/>
                </a:lnTo>
                <a:lnTo>
                  <a:pt x="9123" y="2220317"/>
                </a:lnTo>
                <a:lnTo>
                  <a:pt x="4792" y="2254228"/>
                </a:lnTo>
                <a:lnTo>
                  <a:pt x="2129" y="2287722"/>
                </a:lnTo>
                <a:lnTo>
                  <a:pt x="0" y="23576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237258" y="676449"/>
            <a:ext cx="3302664" cy="716241"/>
            <a:chOff x="6237258" y="676449"/>
            <a:chExt cx="3302664" cy="716241"/>
          </a:xfrm>
        </p:grpSpPr>
        <p:sp>
          <p:nvSpPr>
            <p:cNvPr id="23" name="Freeform 22"/>
            <p:cNvSpPr/>
            <p:nvPr/>
          </p:nvSpPr>
          <p:spPr>
            <a:xfrm>
              <a:off x="7052976" y="1074360"/>
              <a:ext cx="59688" cy="149218"/>
            </a:xfrm>
            <a:custGeom>
              <a:avLst/>
              <a:gdLst/>
              <a:ahLst/>
              <a:cxnLst/>
              <a:rect l="0" t="0" r="0" b="0"/>
              <a:pathLst>
                <a:path w="59688" h="149218">
                  <a:moveTo>
                    <a:pt x="59687" y="0"/>
                  </a:moveTo>
                  <a:lnTo>
                    <a:pt x="54406" y="21124"/>
                  </a:lnTo>
                  <a:lnTo>
                    <a:pt x="50640" y="30662"/>
                  </a:lnTo>
                  <a:lnTo>
                    <a:pt x="45918" y="40337"/>
                  </a:lnTo>
                  <a:lnTo>
                    <a:pt x="40560" y="50103"/>
                  </a:lnTo>
                  <a:lnTo>
                    <a:pt x="35882" y="61034"/>
                  </a:lnTo>
                  <a:lnTo>
                    <a:pt x="31659" y="72744"/>
                  </a:lnTo>
                  <a:lnTo>
                    <a:pt x="27738" y="84971"/>
                  </a:lnTo>
                  <a:lnTo>
                    <a:pt x="22913" y="95333"/>
                  </a:lnTo>
                  <a:lnTo>
                    <a:pt x="17486" y="104452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013185" y="1134047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0"/>
                  </a:moveTo>
                  <a:lnTo>
                    <a:pt x="31686" y="0"/>
                  </a:lnTo>
                  <a:lnTo>
                    <a:pt x="46546" y="1105"/>
                  </a:lnTo>
                  <a:lnTo>
                    <a:pt x="61979" y="2947"/>
                  </a:lnTo>
                  <a:lnTo>
                    <a:pt x="77794" y="5280"/>
                  </a:lnTo>
                  <a:lnTo>
                    <a:pt x="91654" y="7941"/>
                  </a:lnTo>
                  <a:lnTo>
                    <a:pt x="104210" y="10821"/>
                  </a:lnTo>
                  <a:lnTo>
                    <a:pt x="139269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291723" y="1054464"/>
              <a:ext cx="157061" cy="166324"/>
            </a:xfrm>
            <a:custGeom>
              <a:avLst/>
              <a:gdLst/>
              <a:ahLst/>
              <a:cxnLst/>
              <a:rect l="0" t="0" r="0" b="0"/>
              <a:pathLst>
                <a:path w="157061" h="166324">
                  <a:moveTo>
                    <a:pt x="69634" y="0"/>
                  </a:moveTo>
                  <a:lnTo>
                    <a:pt x="59072" y="15843"/>
                  </a:lnTo>
                  <a:lnTo>
                    <a:pt x="53751" y="22721"/>
                  </a:lnTo>
                  <a:lnTo>
                    <a:pt x="47992" y="29516"/>
                  </a:lnTo>
                  <a:lnTo>
                    <a:pt x="41943" y="36257"/>
                  </a:lnTo>
                  <a:lnTo>
                    <a:pt x="36804" y="44067"/>
                  </a:lnTo>
                  <a:lnTo>
                    <a:pt x="32273" y="52590"/>
                  </a:lnTo>
                  <a:lnTo>
                    <a:pt x="28147" y="61587"/>
                  </a:lnTo>
                  <a:lnTo>
                    <a:pt x="28713" y="69796"/>
                  </a:lnTo>
                  <a:lnTo>
                    <a:pt x="32405" y="77480"/>
                  </a:lnTo>
                  <a:lnTo>
                    <a:pt x="38183" y="84812"/>
                  </a:lnTo>
                  <a:lnTo>
                    <a:pt x="46456" y="90806"/>
                  </a:lnTo>
                  <a:lnTo>
                    <a:pt x="56392" y="95908"/>
                  </a:lnTo>
                  <a:lnTo>
                    <a:pt x="67438" y="100414"/>
                  </a:lnTo>
                  <a:lnTo>
                    <a:pt x="80329" y="104523"/>
                  </a:lnTo>
                  <a:lnTo>
                    <a:pt x="94449" y="108368"/>
                  </a:lnTo>
                  <a:lnTo>
                    <a:pt x="109389" y="112036"/>
                  </a:lnTo>
                  <a:lnTo>
                    <a:pt x="122665" y="115588"/>
                  </a:lnTo>
                  <a:lnTo>
                    <a:pt x="146258" y="122481"/>
                  </a:lnTo>
                  <a:lnTo>
                    <a:pt x="152771" y="128077"/>
                  </a:lnTo>
                  <a:lnTo>
                    <a:pt x="156007" y="135124"/>
                  </a:lnTo>
                  <a:lnTo>
                    <a:pt x="157060" y="143137"/>
                  </a:lnTo>
                  <a:lnTo>
                    <a:pt x="153340" y="149585"/>
                  </a:lnTo>
                  <a:lnTo>
                    <a:pt x="146439" y="154989"/>
                  </a:lnTo>
                  <a:lnTo>
                    <a:pt x="137417" y="159697"/>
                  </a:lnTo>
                  <a:lnTo>
                    <a:pt x="125876" y="162835"/>
                  </a:lnTo>
                  <a:lnTo>
                    <a:pt x="112655" y="164928"/>
                  </a:lnTo>
                  <a:lnTo>
                    <a:pt x="98315" y="166323"/>
                  </a:lnTo>
                  <a:lnTo>
                    <a:pt x="84333" y="166147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371305" y="1044516"/>
              <a:ext cx="169114" cy="9949"/>
            </a:xfrm>
            <a:custGeom>
              <a:avLst/>
              <a:gdLst/>
              <a:ahLst/>
              <a:cxnLst/>
              <a:rect l="0" t="0" r="0" b="0"/>
              <a:pathLst>
                <a:path w="169114" h="9949">
                  <a:moveTo>
                    <a:pt x="0" y="9948"/>
                  </a:moveTo>
                  <a:lnTo>
                    <a:pt x="65945" y="9948"/>
                  </a:lnTo>
                  <a:lnTo>
                    <a:pt x="80439" y="8843"/>
                  </a:lnTo>
                  <a:lnTo>
                    <a:pt x="93417" y="7001"/>
                  </a:lnTo>
                  <a:lnTo>
                    <a:pt x="105385" y="4667"/>
                  </a:lnTo>
                  <a:lnTo>
                    <a:pt x="117785" y="3112"/>
                  </a:lnTo>
                  <a:lnTo>
                    <a:pt x="130473" y="2075"/>
                  </a:ln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047754" y="1074360"/>
              <a:ext cx="69636" cy="129322"/>
            </a:xfrm>
            <a:custGeom>
              <a:avLst/>
              <a:gdLst/>
              <a:ahLst/>
              <a:cxnLst/>
              <a:rect l="0" t="0" r="0" b="0"/>
              <a:pathLst>
                <a:path w="69636" h="129322">
                  <a:moveTo>
                    <a:pt x="69635" y="0"/>
                  </a:moveTo>
                  <a:lnTo>
                    <a:pt x="64353" y="15843"/>
                  </a:lnTo>
                  <a:lnTo>
                    <a:pt x="60588" y="24931"/>
                  </a:lnTo>
                  <a:lnTo>
                    <a:pt x="55866" y="35411"/>
                  </a:lnTo>
                  <a:lnTo>
                    <a:pt x="50508" y="46819"/>
                  </a:lnTo>
                  <a:lnTo>
                    <a:pt x="44725" y="57740"/>
                  </a:lnTo>
                  <a:lnTo>
                    <a:pt x="38659" y="68336"/>
                  </a:lnTo>
                  <a:lnTo>
                    <a:pt x="32404" y="78717"/>
                  </a:lnTo>
                  <a:lnTo>
                    <a:pt x="27129" y="88953"/>
                  </a:lnTo>
                  <a:lnTo>
                    <a:pt x="22508" y="99093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047754" y="1124099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1124" y="4667"/>
                  </a:lnTo>
                  <a:lnTo>
                    <a:pt x="32872" y="3111"/>
                  </a:lnTo>
                  <a:lnTo>
                    <a:pt x="46232" y="2074"/>
                  </a:lnTo>
                  <a:lnTo>
                    <a:pt x="60665" y="1382"/>
                  </a:lnTo>
                  <a:lnTo>
                    <a:pt x="88491" y="614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276553" y="1034569"/>
              <a:ext cx="146605" cy="186872"/>
            </a:xfrm>
            <a:custGeom>
              <a:avLst/>
              <a:gdLst/>
              <a:ahLst/>
              <a:cxnLst/>
              <a:rect l="0" t="0" r="0" b="0"/>
              <a:pathLst>
                <a:path w="146605" h="186872">
                  <a:moveTo>
                    <a:pt x="89530" y="0"/>
                  </a:moveTo>
                  <a:lnTo>
                    <a:pt x="78968" y="10562"/>
                  </a:lnTo>
                  <a:lnTo>
                    <a:pt x="72541" y="14778"/>
                  </a:lnTo>
                  <a:lnTo>
                    <a:pt x="64940" y="18695"/>
                  </a:lnTo>
                  <a:lnTo>
                    <a:pt x="56557" y="22411"/>
                  </a:lnTo>
                  <a:lnTo>
                    <a:pt x="48758" y="27099"/>
                  </a:lnTo>
                  <a:lnTo>
                    <a:pt x="41348" y="32435"/>
                  </a:lnTo>
                  <a:lnTo>
                    <a:pt x="34197" y="38203"/>
                  </a:lnTo>
                  <a:lnTo>
                    <a:pt x="31641" y="45364"/>
                  </a:lnTo>
                  <a:lnTo>
                    <a:pt x="32146" y="53454"/>
                  </a:lnTo>
                  <a:lnTo>
                    <a:pt x="34695" y="62163"/>
                  </a:lnTo>
                  <a:lnTo>
                    <a:pt x="39709" y="69075"/>
                  </a:lnTo>
                  <a:lnTo>
                    <a:pt x="46369" y="74788"/>
                  </a:lnTo>
                  <a:lnTo>
                    <a:pt x="54124" y="79702"/>
                  </a:lnTo>
                  <a:lnTo>
                    <a:pt x="63716" y="85188"/>
                  </a:lnTo>
                  <a:lnTo>
                    <a:pt x="86162" y="97180"/>
                  </a:lnTo>
                  <a:lnTo>
                    <a:pt x="97233" y="103472"/>
                  </a:lnTo>
                  <a:lnTo>
                    <a:pt x="107929" y="109878"/>
                  </a:lnTo>
                  <a:lnTo>
                    <a:pt x="118376" y="116359"/>
                  </a:lnTo>
                  <a:lnTo>
                    <a:pt x="127551" y="122890"/>
                  </a:lnTo>
                  <a:lnTo>
                    <a:pt x="135879" y="129455"/>
                  </a:lnTo>
                  <a:lnTo>
                    <a:pt x="143640" y="136042"/>
                  </a:lnTo>
                  <a:lnTo>
                    <a:pt x="146604" y="142644"/>
                  </a:lnTo>
                  <a:lnTo>
                    <a:pt x="146370" y="149256"/>
                  </a:lnTo>
                  <a:lnTo>
                    <a:pt x="144003" y="155875"/>
                  </a:lnTo>
                  <a:lnTo>
                    <a:pt x="139110" y="161392"/>
                  </a:lnTo>
                  <a:lnTo>
                    <a:pt x="132530" y="166176"/>
                  </a:lnTo>
                  <a:lnTo>
                    <a:pt x="124829" y="170471"/>
                  </a:lnTo>
                  <a:lnTo>
                    <a:pt x="116379" y="174439"/>
                  </a:lnTo>
                  <a:lnTo>
                    <a:pt x="107429" y="178190"/>
                  </a:lnTo>
                  <a:lnTo>
                    <a:pt x="98147" y="181796"/>
                  </a:lnTo>
                  <a:lnTo>
                    <a:pt x="87538" y="184200"/>
                  </a:lnTo>
                  <a:lnTo>
                    <a:pt x="76044" y="185802"/>
                  </a:lnTo>
                  <a:lnTo>
                    <a:pt x="63959" y="186871"/>
                  </a:lnTo>
                  <a:lnTo>
                    <a:pt x="51482" y="186478"/>
                  </a:lnTo>
                  <a:lnTo>
                    <a:pt x="38743" y="185110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366083" y="1044516"/>
              <a:ext cx="159165" cy="1"/>
            </a:xfrm>
            <a:custGeom>
              <a:avLst/>
              <a:gdLst/>
              <a:ahLst/>
              <a:cxnLst/>
              <a:rect l="0" t="0" r="0" b="0"/>
              <a:pathLst>
                <a:path w="159165" h="1">
                  <a:moveTo>
                    <a:pt x="0" y="0"/>
                  </a:move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237258" y="1293212"/>
              <a:ext cx="3302664" cy="99478"/>
            </a:xfrm>
            <a:custGeom>
              <a:avLst/>
              <a:gdLst/>
              <a:ahLst/>
              <a:cxnLst/>
              <a:rect l="0" t="0" r="0" b="0"/>
              <a:pathLst>
                <a:path w="3302664" h="99478">
                  <a:moveTo>
                    <a:pt x="0" y="9947"/>
                  </a:moveTo>
                  <a:lnTo>
                    <a:pt x="75792" y="8841"/>
                  </a:lnTo>
                  <a:lnTo>
                    <a:pt x="87003" y="6999"/>
                  </a:lnTo>
                  <a:lnTo>
                    <a:pt x="97794" y="4666"/>
                  </a:lnTo>
                  <a:lnTo>
                    <a:pt x="118625" y="5021"/>
                  </a:lnTo>
                  <a:lnTo>
                    <a:pt x="142252" y="7757"/>
                  </a:lnTo>
                  <a:lnTo>
                    <a:pt x="235783" y="9658"/>
                  </a:lnTo>
                  <a:lnTo>
                    <a:pt x="280168" y="6871"/>
                  </a:lnTo>
                  <a:lnTo>
                    <a:pt x="302836" y="4580"/>
                  </a:lnTo>
                  <a:lnTo>
                    <a:pt x="339813" y="2035"/>
                  </a:lnTo>
                  <a:lnTo>
                    <a:pt x="440529" y="118"/>
                  </a:lnTo>
                  <a:lnTo>
                    <a:pt x="610006" y="0"/>
                  </a:lnTo>
                  <a:lnTo>
                    <a:pt x="636603" y="2947"/>
                  </a:lnTo>
                  <a:lnTo>
                    <a:pt x="649885" y="5280"/>
                  </a:lnTo>
                  <a:lnTo>
                    <a:pt x="676433" y="7873"/>
                  </a:lnTo>
                  <a:lnTo>
                    <a:pt x="777860" y="9825"/>
                  </a:lnTo>
                  <a:lnTo>
                    <a:pt x="1274792" y="9947"/>
                  </a:lnTo>
                  <a:lnTo>
                    <a:pt x="1305290" y="12894"/>
                  </a:lnTo>
                  <a:lnTo>
                    <a:pt x="1321159" y="15228"/>
                  </a:lnTo>
                  <a:lnTo>
                    <a:pt x="1350582" y="17820"/>
                  </a:lnTo>
                  <a:lnTo>
                    <a:pt x="1443098" y="19712"/>
                  </a:lnTo>
                  <a:lnTo>
                    <a:pt x="1492366" y="22788"/>
                  </a:lnTo>
                  <a:lnTo>
                    <a:pt x="1508880" y="25140"/>
                  </a:lnTo>
                  <a:lnTo>
                    <a:pt x="1541965" y="27752"/>
                  </a:lnTo>
                  <a:lnTo>
                    <a:pt x="1633515" y="29659"/>
                  </a:lnTo>
                  <a:lnTo>
                    <a:pt x="2065947" y="29842"/>
                  </a:lnTo>
                  <a:lnTo>
                    <a:pt x="2096090" y="32790"/>
                  </a:lnTo>
                  <a:lnTo>
                    <a:pt x="2110318" y="35123"/>
                  </a:lnTo>
                  <a:lnTo>
                    <a:pt x="2140863" y="37716"/>
                  </a:lnTo>
                  <a:lnTo>
                    <a:pt x="2238433" y="39608"/>
                  </a:lnTo>
                  <a:lnTo>
                    <a:pt x="2443960" y="39789"/>
                  </a:lnTo>
                  <a:lnTo>
                    <a:pt x="2474104" y="42737"/>
                  </a:lnTo>
                  <a:lnTo>
                    <a:pt x="2488332" y="45071"/>
                  </a:lnTo>
                  <a:lnTo>
                    <a:pt x="2518879" y="47664"/>
                  </a:lnTo>
                  <a:lnTo>
                    <a:pt x="2619123" y="49616"/>
                  </a:lnTo>
                  <a:lnTo>
                    <a:pt x="2648853" y="52631"/>
                  </a:lnTo>
                  <a:lnTo>
                    <a:pt x="2664518" y="54983"/>
                  </a:lnTo>
                  <a:lnTo>
                    <a:pt x="2693714" y="57596"/>
                  </a:lnTo>
                  <a:lnTo>
                    <a:pt x="2793851" y="59563"/>
                  </a:lnTo>
                  <a:lnTo>
                    <a:pt x="2825988" y="62579"/>
                  </a:lnTo>
                  <a:lnTo>
                    <a:pt x="2842295" y="64930"/>
                  </a:lnTo>
                  <a:lnTo>
                    <a:pt x="2872204" y="67543"/>
                  </a:lnTo>
                  <a:lnTo>
                    <a:pt x="2962127" y="69450"/>
                  </a:lnTo>
                  <a:lnTo>
                    <a:pt x="3003545" y="72527"/>
                  </a:lnTo>
                  <a:lnTo>
                    <a:pt x="3017037" y="74878"/>
                  </a:lnTo>
                  <a:lnTo>
                    <a:pt x="3052661" y="77491"/>
                  </a:lnTo>
                  <a:lnTo>
                    <a:pt x="3090967" y="79758"/>
                  </a:lnTo>
                  <a:lnTo>
                    <a:pt x="3107373" y="81909"/>
                  </a:lnTo>
                  <a:lnTo>
                    <a:pt x="3176031" y="93305"/>
                  </a:lnTo>
                  <a:lnTo>
                    <a:pt x="3192820" y="95362"/>
                  </a:lnTo>
                  <a:lnTo>
                    <a:pt x="3238677" y="98258"/>
                  </a:lnTo>
                  <a:lnTo>
                    <a:pt x="3302663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883864" y="676449"/>
              <a:ext cx="666502" cy="557076"/>
            </a:xfrm>
            <a:custGeom>
              <a:avLst/>
              <a:gdLst/>
              <a:ahLst/>
              <a:cxnLst/>
              <a:rect l="0" t="0" r="0" b="0"/>
              <a:pathLst>
                <a:path w="666502" h="557076">
                  <a:moveTo>
                    <a:pt x="666501" y="0"/>
                  </a:moveTo>
                  <a:lnTo>
                    <a:pt x="647301" y="16989"/>
                  </a:lnTo>
                  <a:lnTo>
                    <a:pt x="636016" y="24589"/>
                  </a:lnTo>
                  <a:lnTo>
                    <a:pt x="622966" y="32972"/>
                  </a:lnTo>
                  <a:lnTo>
                    <a:pt x="607635" y="45193"/>
                  </a:lnTo>
                  <a:lnTo>
                    <a:pt x="590782" y="59972"/>
                  </a:lnTo>
                  <a:lnTo>
                    <a:pt x="572914" y="76456"/>
                  </a:lnTo>
                  <a:lnTo>
                    <a:pt x="535376" y="109510"/>
                  </a:lnTo>
                  <a:lnTo>
                    <a:pt x="397805" y="225488"/>
                  </a:lnTo>
                  <a:lnTo>
                    <a:pt x="377945" y="243171"/>
                  </a:lnTo>
                  <a:lnTo>
                    <a:pt x="338193" y="280504"/>
                  </a:lnTo>
                  <a:lnTo>
                    <a:pt x="249564" y="367453"/>
                  </a:lnTo>
                  <a:lnTo>
                    <a:pt x="232694" y="384238"/>
                  </a:lnTo>
                  <a:lnTo>
                    <a:pt x="215921" y="399848"/>
                  </a:lnTo>
                  <a:lnTo>
                    <a:pt x="199212" y="414677"/>
                  </a:lnTo>
                  <a:lnTo>
                    <a:pt x="182548" y="428984"/>
                  </a:lnTo>
                  <a:lnTo>
                    <a:pt x="167016" y="442943"/>
                  </a:lnTo>
                  <a:lnTo>
                    <a:pt x="137969" y="470243"/>
                  </a:lnTo>
                  <a:lnTo>
                    <a:pt x="124033" y="481502"/>
                  </a:lnTo>
                  <a:lnTo>
                    <a:pt x="110322" y="491219"/>
                  </a:lnTo>
                  <a:lnTo>
                    <a:pt x="96759" y="499907"/>
                  </a:lnTo>
                  <a:lnTo>
                    <a:pt x="85507" y="507910"/>
                  </a:lnTo>
                  <a:lnTo>
                    <a:pt x="67110" y="522697"/>
                  </a:lnTo>
                  <a:lnTo>
                    <a:pt x="48616" y="533691"/>
                  </a:lnTo>
                  <a:lnTo>
                    <a:pt x="0" y="5570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062924" y="775926"/>
              <a:ext cx="328278" cy="447652"/>
            </a:xfrm>
            <a:custGeom>
              <a:avLst/>
              <a:gdLst/>
              <a:ahLst/>
              <a:cxnLst/>
              <a:rect l="0" t="0" r="0" b="0"/>
              <a:pathLst>
                <a:path w="328278" h="447652">
                  <a:moveTo>
                    <a:pt x="0" y="0"/>
                  </a:moveTo>
                  <a:lnTo>
                    <a:pt x="10562" y="21124"/>
                  </a:lnTo>
                  <a:lnTo>
                    <a:pt x="16988" y="31768"/>
                  </a:lnTo>
                  <a:lnTo>
                    <a:pt x="24589" y="43285"/>
                  </a:lnTo>
                  <a:lnTo>
                    <a:pt x="41877" y="67872"/>
                  </a:lnTo>
                  <a:lnTo>
                    <a:pt x="60614" y="93536"/>
                  </a:lnTo>
                  <a:lnTo>
                    <a:pt x="69147" y="106570"/>
                  </a:lnTo>
                  <a:lnTo>
                    <a:pt x="77047" y="119680"/>
                  </a:lnTo>
                  <a:lnTo>
                    <a:pt x="84524" y="132842"/>
                  </a:lnTo>
                  <a:lnTo>
                    <a:pt x="92825" y="146037"/>
                  </a:lnTo>
                  <a:lnTo>
                    <a:pt x="101674" y="159256"/>
                  </a:lnTo>
                  <a:lnTo>
                    <a:pt x="120349" y="185733"/>
                  </a:lnTo>
                  <a:lnTo>
                    <a:pt x="189065" y="278541"/>
                  </a:lnTo>
                  <a:lnTo>
                    <a:pt x="198993" y="291804"/>
                  </a:lnTo>
                  <a:lnTo>
                    <a:pt x="208929" y="303961"/>
                  </a:lnTo>
                  <a:lnTo>
                    <a:pt x="218867" y="315383"/>
                  </a:lnTo>
                  <a:lnTo>
                    <a:pt x="228809" y="326313"/>
                  </a:lnTo>
                  <a:lnTo>
                    <a:pt x="238754" y="338021"/>
                  </a:lnTo>
                  <a:lnTo>
                    <a:pt x="267486" y="373411"/>
                  </a:lnTo>
                  <a:lnTo>
                    <a:pt x="275591" y="382683"/>
                  </a:lnTo>
                  <a:lnTo>
                    <a:pt x="283205" y="391075"/>
                  </a:lnTo>
                  <a:lnTo>
                    <a:pt x="290492" y="399986"/>
                  </a:lnTo>
                  <a:lnTo>
                    <a:pt x="297560" y="409242"/>
                  </a:lnTo>
                  <a:lnTo>
                    <a:pt x="328277" y="4476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241984" y="1671227"/>
            <a:ext cx="278539" cy="228800"/>
            <a:chOff x="7241984" y="1671227"/>
            <a:chExt cx="278539" cy="228800"/>
          </a:xfrm>
        </p:grpSpPr>
        <p:sp>
          <p:nvSpPr>
            <p:cNvPr id="35" name="Freeform 34"/>
            <p:cNvSpPr/>
            <p:nvPr/>
          </p:nvSpPr>
          <p:spPr>
            <a:xfrm>
              <a:off x="7241984" y="1708166"/>
              <a:ext cx="278539" cy="162017"/>
            </a:xfrm>
            <a:custGeom>
              <a:avLst/>
              <a:gdLst/>
              <a:ahLst/>
              <a:cxnLst/>
              <a:rect l="0" t="0" r="0" b="0"/>
              <a:pathLst>
                <a:path w="278539" h="162017">
                  <a:moveTo>
                    <a:pt x="0" y="12800"/>
                  </a:moveTo>
                  <a:lnTo>
                    <a:pt x="15842" y="2238"/>
                  </a:lnTo>
                  <a:lnTo>
                    <a:pt x="24930" y="232"/>
                  </a:lnTo>
                  <a:lnTo>
                    <a:pt x="35410" y="0"/>
                  </a:lnTo>
                  <a:lnTo>
                    <a:pt x="46818" y="950"/>
                  </a:lnTo>
                  <a:lnTo>
                    <a:pt x="57740" y="3795"/>
                  </a:lnTo>
                  <a:lnTo>
                    <a:pt x="68336" y="7902"/>
                  </a:lnTo>
                  <a:lnTo>
                    <a:pt x="78717" y="12850"/>
                  </a:lnTo>
                  <a:lnTo>
                    <a:pt x="88953" y="19465"/>
                  </a:lnTo>
                  <a:lnTo>
                    <a:pt x="99093" y="27191"/>
                  </a:lnTo>
                  <a:lnTo>
                    <a:pt x="109169" y="35658"/>
                  </a:lnTo>
                  <a:lnTo>
                    <a:pt x="119203" y="44618"/>
                  </a:lnTo>
                  <a:lnTo>
                    <a:pt x="139193" y="63416"/>
                  </a:lnTo>
                  <a:lnTo>
                    <a:pt x="150271" y="73071"/>
                  </a:lnTo>
                  <a:lnTo>
                    <a:pt x="162078" y="82824"/>
                  </a:lnTo>
                  <a:lnTo>
                    <a:pt x="174371" y="92642"/>
                  </a:lnTo>
                  <a:lnTo>
                    <a:pt x="184776" y="102503"/>
                  </a:lnTo>
                  <a:lnTo>
                    <a:pt x="193924" y="112393"/>
                  </a:lnTo>
                  <a:lnTo>
                    <a:pt x="202233" y="122302"/>
                  </a:lnTo>
                  <a:lnTo>
                    <a:pt x="211088" y="130014"/>
                  </a:lnTo>
                  <a:lnTo>
                    <a:pt x="220308" y="136260"/>
                  </a:lnTo>
                  <a:lnTo>
                    <a:pt x="229770" y="141530"/>
                  </a:lnTo>
                  <a:lnTo>
                    <a:pt x="239395" y="146148"/>
                  </a:lnTo>
                  <a:lnTo>
                    <a:pt x="249126" y="150332"/>
                  </a:lnTo>
                  <a:lnTo>
                    <a:pt x="278538" y="162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301671" y="1671227"/>
              <a:ext cx="208904" cy="228800"/>
            </a:xfrm>
            <a:custGeom>
              <a:avLst/>
              <a:gdLst/>
              <a:ahLst/>
              <a:cxnLst/>
              <a:rect l="0" t="0" r="0" b="0"/>
              <a:pathLst>
                <a:path w="208904" h="228800">
                  <a:moveTo>
                    <a:pt x="208903" y="0"/>
                  </a:moveTo>
                  <a:lnTo>
                    <a:pt x="193061" y="10562"/>
                  </a:lnTo>
                  <a:lnTo>
                    <a:pt x="173492" y="24589"/>
                  </a:lnTo>
                  <a:lnTo>
                    <a:pt x="162085" y="32973"/>
                  </a:lnTo>
                  <a:lnTo>
                    <a:pt x="152269" y="40772"/>
                  </a:lnTo>
                  <a:lnTo>
                    <a:pt x="143514" y="48182"/>
                  </a:lnTo>
                  <a:lnTo>
                    <a:pt x="135467" y="55333"/>
                  </a:lnTo>
                  <a:lnTo>
                    <a:pt x="127891" y="63416"/>
                  </a:lnTo>
                  <a:lnTo>
                    <a:pt x="120631" y="72120"/>
                  </a:lnTo>
                  <a:lnTo>
                    <a:pt x="113580" y="81239"/>
                  </a:lnTo>
                  <a:lnTo>
                    <a:pt x="106669" y="89529"/>
                  </a:lnTo>
                  <a:lnTo>
                    <a:pt x="99850" y="97267"/>
                  </a:lnTo>
                  <a:lnTo>
                    <a:pt x="93094" y="104635"/>
                  </a:lnTo>
                  <a:lnTo>
                    <a:pt x="86379" y="112864"/>
                  </a:lnTo>
                  <a:lnTo>
                    <a:pt x="79692" y="121665"/>
                  </a:lnTo>
                  <a:lnTo>
                    <a:pt x="73023" y="130849"/>
                  </a:lnTo>
                  <a:lnTo>
                    <a:pt x="66367" y="139182"/>
                  </a:lnTo>
                  <a:lnTo>
                    <a:pt x="59719" y="146948"/>
                  </a:lnTo>
                  <a:lnTo>
                    <a:pt x="53076" y="154336"/>
                  </a:lnTo>
                  <a:lnTo>
                    <a:pt x="39801" y="168440"/>
                  </a:lnTo>
                  <a:lnTo>
                    <a:pt x="33166" y="175296"/>
                  </a:lnTo>
                  <a:lnTo>
                    <a:pt x="26532" y="183182"/>
                  </a:lnTo>
                  <a:lnTo>
                    <a:pt x="19899" y="191756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Freeform 37"/>
          <p:cNvSpPr/>
          <p:nvPr/>
        </p:nvSpPr>
        <p:spPr>
          <a:xfrm>
            <a:off x="7679687" y="1661279"/>
            <a:ext cx="187884" cy="208904"/>
          </a:xfrm>
          <a:custGeom>
            <a:avLst/>
            <a:gdLst/>
            <a:ahLst/>
            <a:cxnLst/>
            <a:rect l="0" t="0" r="0" b="0"/>
            <a:pathLst>
              <a:path w="187884" h="208904">
                <a:moveTo>
                  <a:pt x="0" y="0"/>
                </a:moveTo>
                <a:lnTo>
                  <a:pt x="15842" y="5281"/>
                </a:lnTo>
                <a:lnTo>
                  <a:pt x="22720" y="9047"/>
                </a:lnTo>
                <a:lnTo>
                  <a:pt x="29515" y="13768"/>
                </a:lnTo>
                <a:lnTo>
                  <a:pt x="36256" y="19127"/>
                </a:lnTo>
                <a:lnTo>
                  <a:pt x="45171" y="23804"/>
                </a:lnTo>
                <a:lnTo>
                  <a:pt x="55536" y="28028"/>
                </a:lnTo>
                <a:lnTo>
                  <a:pt x="66868" y="31949"/>
                </a:lnTo>
                <a:lnTo>
                  <a:pt x="77737" y="36774"/>
                </a:lnTo>
                <a:lnTo>
                  <a:pt x="88300" y="42201"/>
                </a:lnTo>
                <a:lnTo>
                  <a:pt x="98658" y="48029"/>
                </a:lnTo>
                <a:lnTo>
                  <a:pt x="111089" y="53020"/>
                </a:lnTo>
                <a:lnTo>
                  <a:pt x="124904" y="57453"/>
                </a:lnTo>
                <a:lnTo>
                  <a:pt x="167803" y="68973"/>
                </a:lnTo>
                <a:lnTo>
                  <a:pt x="181503" y="72509"/>
                </a:lnTo>
                <a:lnTo>
                  <a:pt x="187321" y="77077"/>
                </a:lnTo>
                <a:lnTo>
                  <a:pt x="187883" y="82334"/>
                </a:lnTo>
                <a:lnTo>
                  <a:pt x="184942" y="88048"/>
                </a:lnTo>
                <a:lnTo>
                  <a:pt x="179665" y="94069"/>
                </a:lnTo>
                <a:lnTo>
                  <a:pt x="172831" y="100293"/>
                </a:lnTo>
                <a:lnTo>
                  <a:pt x="164959" y="106653"/>
                </a:lnTo>
                <a:lnTo>
                  <a:pt x="156395" y="111998"/>
                </a:lnTo>
                <a:lnTo>
                  <a:pt x="147370" y="116667"/>
                </a:lnTo>
                <a:lnTo>
                  <a:pt x="138038" y="120885"/>
                </a:lnTo>
                <a:lnTo>
                  <a:pt x="128500" y="125908"/>
                </a:lnTo>
                <a:lnTo>
                  <a:pt x="118826" y="131467"/>
                </a:lnTo>
                <a:lnTo>
                  <a:pt x="109061" y="137383"/>
                </a:lnTo>
                <a:lnTo>
                  <a:pt x="100340" y="143538"/>
                </a:lnTo>
                <a:lnTo>
                  <a:pt x="92315" y="149852"/>
                </a:lnTo>
                <a:lnTo>
                  <a:pt x="84755" y="156272"/>
                </a:lnTo>
                <a:lnTo>
                  <a:pt x="76398" y="162763"/>
                </a:lnTo>
                <a:lnTo>
                  <a:pt x="67512" y="169301"/>
                </a:lnTo>
                <a:lnTo>
                  <a:pt x="58271" y="175870"/>
                </a:lnTo>
                <a:lnTo>
                  <a:pt x="48795" y="181354"/>
                </a:lnTo>
                <a:lnTo>
                  <a:pt x="39162" y="186116"/>
                </a:lnTo>
                <a:lnTo>
                  <a:pt x="9947" y="2089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8147232" y="1612923"/>
            <a:ext cx="696346" cy="274597"/>
            <a:chOff x="8147232" y="1612923"/>
            <a:chExt cx="696346" cy="274597"/>
          </a:xfrm>
        </p:grpSpPr>
        <p:sp>
          <p:nvSpPr>
            <p:cNvPr id="39" name="Freeform 38"/>
            <p:cNvSpPr/>
            <p:nvPr/>
          </p:nvSpPr>
          <p:spPr>
            <a:xfrm>
              <a:off x="8147232" y="1631436"/>
              <a:ext cx="89531" cy="238747"/>
            </a:xfrm>
            <a:custGeom>
              <a:avLst/>
              <a:gdLst/>
              <a:ahLst/>
              <a:cxnLst/>
              <a:rect l="0" t="0" r="0" b="0"/>
              <a:pathLst>
                <a:path w="89531" h="238747">
                  <a:moveTo>
                    <a:pt x="89530" y="0"/>
                  </a:moveTo>
                  <a:lnTo>
                    <a:pt x="75684" y="41537"/>
                  </a:lnTo>
                  <a:lnTo>
                    <a:pt x="71457" y="49798"/>
                  </a:lnTo>
                  <a:lnTo>
                    <a:pt x="66428" y="57515"/>
                  </a:lnTo>
                  <a:lnTo>
                    <a:pt x="60865" y="64871"/>
                  </a:lnTo>
                  <a:lnTo>
                    <a:pt x="56051" y="74196"/>
                  </a:lnTo>
                  <a:lnTo>
                    <a:pt x="51737" y="84833"/>
                  </a:lnTo>
                  <a:lnTo>
                    <a:pt x="36870" y="128393"/>
                  </a:lnTo>
                  <a:lnTo>
                    <a:pt x="32317" y="139755"/>
                  </a:lnTo>
                  <a:lnTo>
                    <a:pt x="27072" y="151752"/>
                  </a:lnTo>
                  <a:lnTo>
                    <a:pt x="21363" y="164170"/>
                  </a:lnTo>
                  <a:lnTo>
                    <a:pt x="16453" y="175765"/>
                  </a:lnTo>
                  <a:lnTo>
                    <a:pt x="12074" y="186811"/>
                  </a:lnTo>
                  <a:lnTo>
                    <a:pt x="0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336240" y="1840339"/>
              <a:ext cx="49740" cy="47181"/>
            </a:xfrm>
            <a:custGeom>
              <a:avLst/>
              <a:gdLst/>
              <a:ahLst/>
              <a:cxnLst/>
              <a:rect l="0" t="0" r="0" b="0"/>
              <a:pathLst>
                <a:path w="49740" h="47181">
                  <a:moveTo>
                    <a:pt x="0" y="39791"/>
                  </a:moveTo>
                  <a:lnTo>
                    <a:pt x="15842" y="45072"/>
                  </a:lnTo>
                  <a:lnTo>
                    <a:pt x="22720" y="44417"/>
                  </a:lnTo>
                  <a:lnTo>
                    <a:pt x="29516" y="41770"/>
                  </a:lnTo>
                  <a:lnTo>
                    <a:pt x="36257" y="37794"/>
                  </a:lnTo>
                  <a:lnTo>
                    <a:pt x="36330" y="35144"/>
                  </a:lnTo>
                  <a:lnTo>
                    <a:pt x="31957" y="33377"/>
                  </a:lnTo>
                  <a:lnTo>
                    <a:pt x="24620" y="32199"/>
                  </a:lnTo>
                  <a:lnTo>
                    <a:pt x="17519" y="33625"/>
                  </a:lnTo>
                  <a:lnTo>
                    <a:pt x="10574" y="36785"/>
                  </a:lnTo>
                  <a:lnTo>
                    <a:pt x="3733" y="41103"/>
                  </a:lnTo>
                  <a:lnTo>
                    <a:pt x="3595" y="43982"/>
                  </a:lnTo>
                  <a:lnTo>
                    <a:pt x="7923" y="45901"/>
                  </a:lnTo>
                  <a:lnTo>
                    <a:pt x="15230" y="47180"/>
                  </a:lnTo>
                  <a:lnTo>
                    <a:pt x="22311" y="45823"/>
                  </a:lnTo>
                  <a:lnTo>
                    <a:pt x="29243" y="42707"/>
                  </a:ln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555091" y="1671227"/>
              <a:ext cx="175291" cy="178566"/>
            </a:xfrm>
            <a:custGeom>
              <a:avLst/>
              <a:gdLst/>
              <a:ahLst/>
              <a:cxnLst/>
              <a:rect l="0" t="0" r="0" b="0"/>
              <a:pathLst>
                <a:path w="175291" h="178566">
                  <a:moveTo>
                    <a:pt x="129321" y="0"/>
                  </a:moveTo>
                  <a:lnTo>
                    <a:pt x="113479" y="10562"/>
                  </a:lnTo>
                  <a:lnTo>
                    <a:pt x="105495" y="14778"/>
                  </a:lnTo>
                  <a:lnTo>
                    <a:pt x="96858" y="18695"/>
                  </a:lnTo>
                  <a:lnTo>
                    <a:pt x="87783" y="22411"/>
                  </a:lnTo>
                  <a:lnTo>
                    <a:pt x="78418" y="27099"/>
                  </a:lnTo>
                  <a:lnTo>
                    <a:pt x="68858" y="32435"/>
                  </a:lnTo>
                  <a:lnTo>
                    <a:pt x="59169" y="38203"/>
                  </a:lnTo>
                  <a:lnTo>
                    <a:pt x="50499" y="44259"/>
                  </a:lnTo>
                  <a:lnTo>
                    <a:pt x="42509" y="50507"/>
                  </a:lnTo>
                  <a:lnTo>
                    <a:pt x="34971" y="56882"/>
                  </a:lnTo>
                  <a:lnTo>
                    <a:pt x="32156" y="64449"/>
                  </a:lnTo>
                  <a:lnTo>
                    <a:pt x="32491" y="72809"/>
                  </a:lnTo>
                  <a:lnTo>
                    <a:pt x="34924" y="81698"/>
                  </a:lnTo>
                  <a:lnTo>
                    <a:pt x="39862" y="88730"/>
                  </a:lnTo>
                  <a:lnTo>
                    <a:pt x="46470" y="94523"/>
                  </a:lnTo>
                  <a:lnTo>
                    <a:pt x="54192" y="99491"/>
                  </a:lnTo>
                  <a:lnTo>
                    <a:pt x="62655" y="103907"/>
                  </a:lnTo>
                  <a:lnTo>
                    <a:pt x="71614" y="107957"/>
                  </a:lnTo>
                  <a:lnTo>
                    <a:pt x="80902" y="111763"/>
                  </a:lnTo>
                  <a:lnTo>
                    <a:pt x="91515" y="115405"/>
                  </a:lnTo>
                  <a:lnTo>
                    <a:pt x="103012" y="118938"/>
                  </a:lnTo>
                  <a:lnTo>
                    <a:pt x="126471" y="125812"/>
                  </a:lnTo>
                  <a:lnTo>
                    <a:pt x="147950" y="132551"/>
                  </a:lnTo>
                  <a:lnTo>
                    <a:pt x="157215" y="137001"/>
                  </a:lnTo>
                  <a:lnTo>
                    <a:pt x="165602" y="142178"/>
                  </a:lnTo>
                  <a:lnTo>
                    <a:pt x="173404" y="147840"/>
                  </a:lnTo>
                  <a:lnTo>
                    <a:pt x="175290" y="153825"/>
                  </a:lnTo>
                  <a:lnTo>
                    <a:pt x="173230" y="160026"/>
                  </a:lnTo>
                  <a:lnTo>
                    <a:pt x="168542" y="166371"/>
                  </a:lnTo>
                  <a:lnTo>
                    <a:pt x="159890" y="170600"/>
                  </a:lnTo>
                  <a:lnTo>
                    <a:pt x="148595" y="173420"/>
                  </a:lnTo>
                  <a:lnTo>
                    <a:pt x="135538" y="175300"/>
                  </a:lnTo>
                  <a:lnTo>
                    <a:pt x="120202" y="176553"/>
                  </a:lnTo>
                  <a:lnTo>
                    <a:pt x="103347" y="177389"/>
                  </a:lnTo>
                  <a:lnTo>
                    <a:pt x="69143" y="178317"/>
                  </a:lnTo>
                  <a:lnTo>
                    <a:pt x="53833" y="178565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664516" y="1612923"/>
              <a:ext cx="179062" cy="8566"/>
            </a:xfrm>
            <a:custGeom>
              <a:avLst/>
              <a:gdLst/>
              <a:ahLst/>
              <a:cxnLst/>
              <a:rect l="0" t="0" r="0" b="0"/>
              <a:pathLst>
                <a:path w="179062" h="8566">
                  <a:moveTo>
                    <a:pt x="0" y="8565"/>
                  </a:moveTo>
                  <a:lnTo>
                    <a:pt x="21124" y="3284"/>
                  </a:lnTo>
                  <a:lnTo>
                    <a:pt x="33978" y="1728"/>
                  </a:lnTo>
                  <a:lnTo>
                    <a:pt x="49180" y="691"/>
                  </a:lnTo>
                  <a:lnTo>
                    <a:pt x="65946" y="0"/>
                  </a:lnTo>
                  <a:lnTo>
                    <a:pt x="83756" y="644"/>
                  </a:lnTo>
                  <a:lnTo>
                    <a:pt x="179061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641383" y="1999503"/>
            <a:ext cx="3521516" cy="834409"/>
            <a:chOff x="1641383" y="1999503"/>
            <a:chExt cx="3521516" cy="834409"/>
          </a:xfrm>
        </p:grpSpPr>
        <p:sp>
          <p:nvSpPr>
            <p:cNvPr id="44" name="Freeform 43"/>
            <p:cNvSpPr/>
            <p:nvPr/>
          </p:nvSpPr>
          <p:spPr>
            <a:xfrm>
              <a:off x="1661279" y="2118877"/>
              <a:ext cx="17640" cy="228800"/>
            </a:xfrm>
            <a:custGeom>
              <a:avLst/>
              <a:gdLst/>
              <a:ahLst/>
              <a:cxnLst/>
              <a:rect l="0" t="0" r="0" b="0"/>
              <a:pathLst>
                <a:path w="17640" h="228800">
                  <a:moveTo>
                    <a:pt x="0" y="0"/>
                  </a:moveTo>
                  <a:lnTo>
                    <a:pt x="0" y="26404"/>
                  </a:lnTo>
                  <a:lnTo>
                    <a:pt x="1105" y="38604"/>
                  </a:lnTo>
                  <a:lnTo>
                    <a:pt x="2947" y="51158"/>
                  </a:lnTo>
                  <a:lnTo>
                    <a:pt x="5281" y="63949"/>
                  </a:lnTo>
                  <a:lnTo>
                    <a:pt x="6837" y="78002"/>
                  </a:lnTo>
                  <a:lnTo>
                    <a:pt x="7874" y="92898"/>
                  </a:lnTo>
                  <a:lnTo>
                    <a:pt x="8565" y="108355"/>
                  </a:lnTo>
                  <a:lnTo>
                    <a:pt x="10131" y="121975"/>
                  </a:lnTo>
                  <a:lnTo>
                    <a:pt x="12281" y="134372"/>
                  </a:lnTo>
                  <a:lnTo>
                    <a:pt x="14819" y="145952"/>
                  </a:lnTo>
                  <a:lnTo>
                    <a:pt x="16511" y="158093"/>
                  </a:lnTo>
                  <a:lnTo>
                    <a:pt x="17639" y="170609"/>
                  </a:lnTo>
                  <a:lnTo>
                    <a:pt x="9948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641383" y="2546631"/>
              <a:ext cx="9949" cy="218853"/>
            </a:xfrm>
            <a:custGeom>
              <a:avLst/>
              <a:gdLst/>
              <a:ahLst/>
              <a:cxnLst/>
              <a:rect l="0" t="0" r="0" b="0"/>
              <a:pathLst>
                <a:path w="9949" h="218853">
                  <a:moveTo>
                    <a:pt x="9948" y="0"/>
                  </a:moveTo>
                  <a:lnTo>
                    <a:pt x="4667" y="21124"/>
                  </a:lnTo>
                  <a:lnTo>
                    <a:pt x="3112" y="31768"/>
                  </a:lnTo>
                  <a:lnTo>
                    <a:pt x="2075" y="43285"/>
                  </a:lnTo>
                  <a:lnTo>
                    <a:pt x="1383" y="55384"/>
                  </a:lnTo>
                  <a:lnTo>
                    <a:pt x="615" y="83565"/>
                  </a:lnTo>
                  <a:lnTo>
                    <a:pt x="0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043592" y="2128825"/>
              <a:ext cx="15599" cy="189008"/>
            </a:xfrm>
            <a:custGeom>
              <a:avLst/>
              <a:gdLst/>
              <a:ahLst/>
              <a:cxnLst/>
              <a:rect l="0" t="0" r="0" b="0"/>
              <a:pathLst>
                <a:path w="15599" h="189008">
                  <a:moveTo>
                    <a:pt x="15598" y="0"/>
                  </a:moveTo>
                  <a:lnTo>
                    <a:pt x="10317" y="21123"/>
                  </a:lnTo>
                  <a:lnTo>
                    <a:pt x="8762" y="31767"/>
                  </a:lnTo>
                  <a:lnTo>
                    <a:pt x="7725" y="43284"/>
                  </a:lnTo>
                  <a:lnTo>
                    <a:pt x="7033" y="55383"/>
                  </a:lnTo>
                  <a:lnTo>
                    <a:pt x="6265" y="80617"/>
                  </a:lnTo>
                  <a:lnTo>
                    <a:pt x="6060" y="93536"/>
                  </a:lnTo>
                  <a:lnTo>
                    <a:pt x="4818" y="106569"/>
                  </a:lnTo>
                  <a:lnTo>
                    <a:pt x="2885" y="119680"/>
                  </a:lnTo>
                  <a:lnTo>
                    <a:pt x="491" y="132841"/>
                  </a:lnTo>
                  <a:lnTo>
                    <a:pt x="0" y="144931"/>
                  </a:lnTo>
                  <a:lnTo>
                    <a:pt x="778" y="156307"/>
                  </a:lnTo>
                  <a:lnTo>
                    <a:pt x="5650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303075" y="2208407"/>
              <a:ext cx="14758" cy="139270"/>
            </a:xfrm>
            <a:custGeom>
              <a:avLst/>
              <a:gdLst/>
              <a:ahLst/>
              <a:cxnLst/>
              <a:rect l="0" t="0" r="0" b="0"/>
              <a:pathLst>
                <a:path w="14758" h="139270">
                  <a:moveTo>
                    <a:pt x="14757" y="0"/>
                  </a:moveTo>
                  <a:lnTo>
                    <a:pt x="912" y="41538"/>
                  </a:lnTo>
                  <a:lnTo>
                    <a:pt x="0" y="50903"/>
                  </a:lnTo>
                  <a:lnTo>
                    <a:pt x="498" y="60463"/>
                  </a:lnTo>
                  <a:lnTo>
                    <a:pt x="1935" y="70152"/>
                  </a:lnTo>
                  <a:lnTo>
                    <a:pt x="2893" y="81033"/>
                  </a:lnTo>
                  <a:lnTo>
                    <a:pt x="3532" y="92707"/>
                  </a:lnTo>
                  <a:lnTo>
                    <a:pt x="481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578267" y="2198459"/>
              <a:ext cx="18104" cy="139270"/>
            </a:xfrm>
            <a:custGeom>
              <a:avLst/>
              <a:gdLst/>
              <a:ahLst/>
              <a:cxnLst/>
              <a:rect l="0" t="0" r="0" b="0"/>
              <a:pathLst>
                <a:path w="18104" h="139270">
                  <a:moveTo>
                    <a:pt x="18103" y="0"/>
                  </a:moveTo>
                  <a:lnTo>
                    <a:pt x="4257" y="41538"/>
                  </a:lnTo>
                  <a:lnTo>
                    <a:pt x="2241" y="52009"/>
                  </a:lnTo>
                  <a:lnTo>
                    <a:pt x="897" y="63411"/>
                  </a:lnTo>
                  <a:lnTo>
                    <a:pt x="0" y="75433"/>
                  </a:lnTo>
                  <a:lnTo>
                    <a:pt x="508" y="86764"/>
                  </a:lnTo>
                  <a:lnTo>
                    <a:pt x="1952" y="97634"/>
                  </a:lnTo>
                  <a:lnTo>
                    <a:pt x="8155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864960" y="2168616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9948" y="0"/>
                  </a:moveTo>
                  <a:lnTo>
                    <a:pt x="4667" y="15843"/>
                  </a:lnTo>
                  <a:lnTo>
                    <a:pt x="3112" y="24931"/>
                  </a:lnTo>
                  <a:lnTo>
                    <a:pt x="2075" y="35411"/>
                  </a:lnTo>
                  <a:lnTo>
                    <a:pt x="1383" y="46818"/>
                  </a:lnTo>
                  <a:lnTo>
                    <a:pt x="615" y="71284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234411" y="1999503"/>
              <a:ext cx="18514" cy="378017"/>
            </a:xfrm>
            <a:custGeom>
              <a:avLst/>
              <a:gdLst/>
              <a:ahLst/>
              <a:cxnLst/>
              <a:rect l="0" t="0" r="0" b="0"/>
              <a:pathLst>
                <a:path w="18514" h="378017">
                  <a:moveTo>
                    <a:pt x="8565" y="0"/>
                  </a:moveTo>
                  <a:lnTo>
                    <a:pt x="8565" y="55384"/>
                  </a:lnTo>
                  <a:lnTo>
                    <a:pt x="7460" y="67872"/>
                  </a:lnTo>
                  <a:lnTo>
                    <a:pt x="5617" y="80618"/>
                  </a:lnTo>
                  <a:lnTo>
                    <a:pt x="3284" y="93536"/>
                  </a:lnTo>
                  <a:lnTo>
                    <a:pt x="1729" y="106570"/>
                  </a:lnTo>
                  <a:lnTo>
                    <a:pt x="691" y="119681"/>
                  </a:lnTo>
                  <a:lnTo>
                    <a:pt x="0" y="132842"/>
                  </a:lnTo>
                  <a:lnTo>
                    <a:pt x="644" y="146037"/>
                  </a:lnTo>
                  <a:lnTo>
                    <a:pt x="2179" y="159256"/>
                  </a:lnTo>
                  <a:lnTo>
                    <a:pt x="4308" y="172489"/>
                  </a:lnTo>
                  <a:lnTo>
                    <a:pt x="5727" y="185733"/>
                  </a:lnTo>
                  <a:lnTo>
                    <a:pt x="6673" y="198983"/>
                  </a:lnTo>
                  <a:lnTo>
                    <a:pt x="7304" y="212238"/>
                  </a:lnTo>
                  <a:lnTo>
                    <a:pt x="8005" y="244650"/>
                  </a:lnTo>
                  <a:lnTo>
                    <a:pt x="8191" y="262578"/>
                  </a:lnTo>
                  <a:lnTo>
                    <a:pt x="9421" y="277846"/>
                  </a:lnTo>
                  <a:lnTo>
                    <a:pt x="11346" y="291340"/>
                  </a:lnTo>
                  <a:lnTo>
                    <a:pt x="13735" y="303653"/>
                  </a:lnTo>
                  <a:lnTo>
                    <a:pt x="15328" y="316282"/>
                  </a:lnTo>
                  <a:lnTo>
                    <a:pt x="16389" y="329123"/>
                  </a:lnTo>
                  <a:lnTo>
                    <a:pt x="18513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994281" y="2576475"/>
              <a:ext cx="29845" cy="189009"/>
            </a:xfrm>
            <a:custGeom>
              <a:avLst/>
              <a:gdLst/>
              <a:ahLst/>
              <a:cxnLst/>
              <a:rect l="0" t="0" r="0" b="0"/>
              <a:pathLst>
                <a:path w="29845" h="189009">
                  <a:moveTo>
                    <a:pt x="29844" y="0"/>
                  </a:moveTo>
                  <a:lnTo>
                    <a:pt x="29844" y="26404"/>
                  </a:lnTo>
                  <a:lnTo>
                    <a:pt x="28738" y="38604"/>
                  </a:lnTo>
                  <a:lnTo>
                    <a:pt x="26896" y="51158"/>
                  </a:lnTo>
                  <a:lnTo>
                    <a:pt x="24563" y="63949"/>
                  </a:lnTo>
                  <a:lnTo>
                    <a:pt x="21902" y="75791"/>
                  </a:lnTo>
                  <a:lnTo>
                    <a:pt x="19023" y="87003"/>
                  </a:lnTo>
                  <a:lnTo>
                    <a:pt x="12876" y="109407"/>
                  </a:lnTo>
                  <a:lnTo>
                    <a:pt x="9689" y="121572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13655" y="2745587"/>
              <a:ext cx="1" cy="19897"/>
            </a:xfrm>
            <a:custGeom>
              <a:avLst/>
              <a:gdLst/>
              <a:ahLst/>
              <a:cxnLst/>
              <a:rect l="0" t="0" r="0" b="0"/>
              <a:pathLst>
                <a:path w="1" h="19897">
                  <a:moveTo>
                    <a:pt x="0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223080" y="2626214"/>
              <a:ext cx="95289" cy="140360"/>
            </a:xfrm>
            <a:custGeom>
              <a:avLst/>
              <a:gdLst/>
              <a:ahLst/>
              <a:cxnLst/>
              <a:rect l="0" t="0" r="0" b="0"/>
              <a:pathLst>
                <a:path w="95289" h="140360">
                  <a:moveTo>
                    <a:pt x="49739" y="0"/>
                  </a:moveTo>
                  <a:lnTo>
                    <a:pt x="33897" y="10562"/>
                  </a:lnTo>
                  <a:lnTo>
                    <a:pt x="27019" y="15884"/>
                  </a:lnTo>
                  <a:lnTo>
                    <a:pt x="20224" y="21642"/>
                  </a:lnTo>
                  <a:lnTo>
                    <a:pt x="13483" y="27692"/>
                  </a:lnTo>
                  <a:lnTo>
                    <a:pt x="11199" y="35041"/>
                  </a:lnTo>
                  <a:lnTo>
                    <a:pt x="11888" y="43256"/>
                  </a:lnTo>
                  <a:lnTo>
                    <a:pt x="14557" y="52049"/>
                  </a:lnTo>
                  <a:lnTo>
                    <a:pt x="19653" y="60121"/>
                  </a:lnTo>
                  <a:lnTo>
                    <a:pt x="26366" y="67713"/>
                  </a:lnTo>
                  <a:lnTo>
                    <a:pt x="34157" y="74985"/>
                  </a:lnTo>
                  <a:lnTo>
                    <a:pt x="43772" y="82044"/>
                  </a:lnTo>
                  <a:lnTo>
                    <a:pt x="54604" y="88960"/>
                  </a:lnTo>
                  <a:lnTo>
                    <a:pt x="66246" y="95782"/>
                  </a:lnTo>
                  <a:lnTo>
                    <a:pt x="76218" y="102540"/>
                  </a:lnTo>
                  <a:lnTo>
                    <a:pt x="85077" y="109257"/>
                  </a:lnTo>
                  <a:lnTo>
                    <a:pt x="93193" y="115945"/>
                  </a:lnTo>
                  <a:lnTo>
                    <a:pt x="95288" y="122614"/>
                  </a:lnTo>
                  <a:lnTo>
                    <a:pt x="93369" y="129271"/>
                  </a:lnTo>
                  <a:lnTo>
                    <a:pt x="88774" y="135919"/>
                  </a:lnTo>
                  <a:lnTo>
                    <a:pt x="81289" y="139246"/>
                  </a:lnTo>
                  <a:lnTo>
                    <a:pt x="71877" y="140359"/>
                  </a:lnTo>
                  <a:lnTo>
                    <a:pt x="61182" y="139996"/>
                  </a:lnTo>
                  <a:lnTo>
                    <a:pt x="49631" y="138648"/>
                  </a:lnTo>
                  <a:lnTo>
                    <a:pt x="37508" y="136644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62872" y="2600587"/>
              <a:ext cx="109426" cy="15680"/>
            </a:xfrm>
            <a:custGeom>
              <a:avLst/>
              <a:gdLst/>
              <a:ahLst/>
              <a:cxnLst/>
              <a:rect l="0" t="0" r="0" b="0"/>
              <a:pathLst>
                <a:path w="109426" h="15680">
                  <a:moveTo>
                    <a:pt x="0" y="5731"/>
                  </a:moveTo>
                  <a:lnTo>
                    <a:pt x="15842" y="450"/>
                  </a:lnTo>
                  <a:lnTo>
                    <a:pt x="24930" y="0"/>
                  </a:lnTo>
                  <a:lnTo>
                    <a:pt x="35411" y="805"/>
                  </a:lnTo>
                  <a:lnTo>
                    <a:pt x="46819" y="2447"/>
                  </a:lnTo>
                  <a:lnTo>
                    <a:pt x="58845" y="4647"/>
                  </a:lnTo>
                  <a:lnTo>
                    <a:pt x="71284" y="7219"/>
                  </a:lnTo>
                  <a:lnTo>
                    <a:pt x="109425" y="15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551357" y="2168616"/>
              <a:ext cx="1" cy="129322"/>
            </a:xfrm>
            <a:custGeom>
              <a:avLst/>
              <a:gdLst/>
              <a:ahLst/>
              <a:cxnLst/>
              <a:rect l="0" t="0" r="0" b="0"/>
              <a:pathLst>
                <a:path w="1" h="129322">
                  <a:moveTo>
                    <a:pt x="0" y="0"/>
                  </a:move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0104" y="2178563"/>
              <a:ext cx="9949" cy="159166"/>
            </a:xfrm>
            <a:custGeom>
              <a:avLst/>
              <a:gdLst/>
              <a:ahLst/>
              <a:cxnLst/>
              <a:rect l="0" t="0" r="0" b="0"/>
              <a:pathLst>
                <a:path w="9949" h="159166">
                  <a:moveTo>
                    <a:pt x="9948" y="0"/>
                  </a:moveTo>
                  <a:lnTo>
                    <a:pt x="4667" y="26405"/>
                  </a:lnTo>
                  <a:lnTo>
                    <a:pt x="3111" y="38604"/>
                  </a:lnTo>
                  <a:lnTo>
                    <a:pt x="2074" y="51159"/>
                  </a:lnTo>
                  <a:lnTo>
                    <a:pt x="1383" y="63949"/>
                  </a:lnTo>
                  <a:lnTo>
                    <a:pt x="615" y="89951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08955" y="2208407"/>
              <a:ext cx="1" cy="149218"/>
            </a:xfrm>
            <a:custGeom>
              <a:avLst/>
              <a:gdLst/>
              <a:ahLst/>
              <a:cxnLst/>
              <a:rect l="0" t="0" r="0" b="0"/>
              <a:pathLst>
                <a:path w="1" h="149218">
                  <a:moveTo>
                    <a:pt x="0" y="0"/>
                  </a:move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188015" y="2238250"/>
              <a:ext cx="1" cy="59688"/>
            </a:xfrm>
            <a:custGeom>
              <a:avLst/>
              <a:gdLst/>
              <a:ahLst/>
              <a:cxnLst/>
              <a:rect l="0" t="0" r="0" b="0"/>
              <a:pathLst>
                <a:path w="1" h="59688">
                  <a:moveTo>
                    <a:pt x="0" y="0"/>
                  </a:move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456727" y="2049242"/>
              <a:ext cx="19775" cy="378017"/>
            </a:xfrm>
            <a:custGeom>
              <a:avLst/>
              <a:gdLst/>
              <a:ahLst/>
              <a:cxnLst/>
              <a:rect l="0" t="0" r="0" b="0"/>
              <a:pathLst>
                <a:path w="19775" h="378017">
                  <a:moveTo>
                    <a:pt x="9826" y="0"/>
                  </a:moveTo>
                  <a:lnTo>
                    <a:pt x="9826" y="21124"/>
                  </a:lnTo>
                  <a:lnTo>
                    <a:pt x="8721" y="32873"/>
                  </a:lnTo>
                  <a:lnTo>
                    <a:pt x="6879" y="46232"/>
                  </a:lnTo>
                  <a:lnTo>
                    <a:pt x="4545" y="60665"/>
                  </a:lnTo>
                  <a:lnTo>
                    <a:pt x="2990" y="74708"/>
                  </a:lnTo>
                  <a:lnTo>
                    <a:pt x="1953" y="88491"/>
                  </a:lnTo>
                  <a:lnTo>
                    <a:pt x="1261" y="102101"/>
                  </a:lnTo>
                  <a:lnTo>
                    <a:pt x="493" y="129013"/>
                  </a:lnTo>
                  <a:lnTo>
                    <a:pt x="0" y="182315"/>
                  </a:lnTo>
                  <a:lnTo>
                    <a:pt x="1065" y="196705"/>
                  </a:lnTo>
                  <a:lnTo>
                    <a:pt x="2880" y="211824"/>
                  </a:lnTo>
                  <a:lnTo>
                    <a:pt x="5195" y="227430"/>
                  </a:lnTo>
                  <a:lnTo>
                    <a:pt x="6739" y="242256"/>
                  </a:lnTo>
                  <a:lnTo>
                    <a:pt x="7768" y="256560"/>
                  </a:lnTo>
                  <a:lnTo>
                    <a:pt x="8454" y="270518"/>
                  </a:lnTo>
                  <a:lnTo>
                    <a:pt x="10017" y="284245"/>
                  </a:lnTo>
                  <a:lnTo>
                    <a:pt x="12164" y="297817"/>
                  </a:lnTo>
                  <a:lnTo>
                    <a:pt x="14701" y="311286"/>
                  </a:lnTo>
                  <a:lnTo>
                    <a:pt x="16392" y="324687"/>
                  </a:lnTo>
                  <a:lnTo>
                    <a:pt x="17519" y="338042"/>
                  </a:lnTo>
                  <a:lnTo>
                    <a:pt x="19774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337232" y="2648145"/>
              <a:ext cx="198957" cy="185767"/>
            </a:xfrm>
            <a:custGeom>
              <a:avLst/>
              <a:gdLst/>
              <a:ahLst/>
              <a:cxnLst/>
              <a:rect l="0" t="0" r="0" b="0"/>
              <a:pathLst>
                <a:path w="198957" h="185767">
                  <a:moveTo>
                    <a:pt x="0" y="37755"/>
                  </a:moveTo>
                  <a:lnTo>
                    <a:pt x="10562" y="27193"/>
                  </a:lnTo>
                  <a:lnTo>
                    <a:pt x="16989" y="22977"/>
                  </a:lnTo>
                  <a:lnTo>
                    <a:pt x="24590" y="19060"/>
                  </a:lnTo>
                  <a:lnTo>
                    <a:pt x="32973" y="15344"/>
                  </a:lnTo>
                  <a:lnTo>
                    <a:pt x="42983" y="11762"/>
                  </a:lnTo>
                  <a:lnTo>
                    <a:pt x="54077" y="8268"/>
                  </a:lnTo>
                  <a:lnTo>
                    <a:pt x="65895" y="4833"/>
                  </a:lnTo>
                  <a:lnTo>
                    <a:pt x="78194" y="2544"/>
                  </a:lnTo>
                  <a:lnTo>
                    <a:pt x="90815" y="1017"/>
                  </a:lnTo>
                  <a:lnTo>
                    <a:pt x="103651" y="0"/>
                  </a:lnTo>
                  <a:lnTo>
                    <a:pt x="115524" y="1532"/>
                  </a:lnTo>
                  <a:lnTo>
                    <a:pt x="126754" y="4764"/>
                  </a:lnTo>
                  <a:lnTo>
                    <a:pt x="137558" y="9129"/>
                  </a:lnTo>
                  <a:lnTo>
                    <a:pt x="144760" y="17566"/>
                  </a:lnTo>
                  <a:lnTo>
                    <a:pt x="149561" y="28717"/>
                  </a:lnTo>
                  <a:lnTo>
                    <a:pt x="152762" y="41678"/>
                  </a:lnTo>
                  <a:lnTo>
                    <a:pt x="151580" y="53634"/>
                  </a:lnTo>
                  <a:lnTo>
                    <a:pt x="147477" y="64921"/>
                  </a:lnTo>
                  <a:lnTo>
                    <a:pt x="141425" y="75761"/>
                  </a:lnTo>
                  <a:lnTo>
                    <a:pt x="135180" y="85199"/>
                  </a:lnTo>
                  <a:lnTo>
                    <a:pt x="128806" y="93701"/>
                  </a:lnTo>
                  <a:lnTo>
                    <a:pt x="122346" y="101580"/>
                  </a:lnTo>
                  <a:lnTo>
                    <a:pt x="114723" y="110149"/>
                  </a:lnTo>
                  <a:lnTo>
                    <a:pt x="97411" y="128512"/>
                  </a:lnTo>
                  <a:lnTo>
                    <a:pt x="87047" y="136945"/>
                  </a:lnTo>
                  <a:lnTo>
                    <a:pt x="75716" y="144778"/>
                  </a:lnTo>
                  <a:lnTo>
                    <a:pt x="52442" y="159377"/>
                  </a:lnTo>
                  <a:lnTo>
                    <a:pt x="31045" y="173234"/>
                  </a:lnTo>
                  <a:lnTo>
                    <a:pt x="28434" y="177813"/>
                  </a:lnTo>
                  <a:lnTo>
                    <a:pt x="31114" y="180866"/>
                  </a:lnTo>
                  <a:lnTo>
                    <a:pt x="37323" y="182901"/>
                  </a:lnTo>
                  <a:lnTo>
                    <a:pt x="45883" y="184258"/>
                  </a:lnTo>
                  <a:lnTo>
                    <a:pt x="56011" y="185163"/>
                  </a:lnTo>
                  <a:lnTo>
                    <a:pt x="67184" y="185766"/>
                  </a:lnTo>
                  <a:lnTo>
                    <a:pt x="79054" y="185063"/>
                  </a:lnTo>
                  <a:lnTo>
                    <a:pt x="91388" y="183489"/>
                  </a:lnTo>
                  <a:lnTo>
                    <a:pt x="104032" y="181334"/>
                  </a:lnTo>
                  <a:lnTo>
                    <a:pt x="116883" y="179897"/>
                  </a:lnTo>
                  <a:lnTo>
                    <a:pt x="129872" y="178940"/>
                  </a:lnTo>
                  <a:lnTo>
                    <a:pt x="198956" y="177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774934" y="2168616"/>
              <a:ext cx="9949" cy="169113"/>
            </a:xfrm>
            <a:custGeom>
              <a:avLst/>
              <a:gdLst/>
              <a:ahLst/>
              <a:cxnLst/>
              <a:rect l="0" t="0" r="0" b="0"/>
              <a:pathLst>
                <a:path w="9949" h="169113">
                  <a:moveTo>
                    <a:pt x="0" y="0"/>
                  </a:moveTo>
                  <a:lnTo>
                    <a:pt x="0" y="103074"/>
                  </a:lnTo>
                  <a:lnTo>
                    <a:pt x="1106" y="115139"/>
                  </a:lnTo>
                  <a:lnTo>
                    <a:pt x="9948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939237" y="2198459"/>
              <a:ext cx="14758" cy="129322"/>
            </a:xfrm>
            <a:custGeom>
              <a:avLst/>
              <a:gdLst/>
              <a:ahLst/>
              <a:cxnLst/>
              <a:rect l="0" t="0" r="0" b="0"/>
              <a:pathLst>
                <a:path w="14758" h="129322">
                  <a:moveTo>
                    <a:pt x="14757" y="0"/>
                  </a:moveTo>
                  <a:lnTo>
                    <a:pt x="9476" y="15843"/>
                  </a:lnTo>
                  <a:lnTo>
                    <a:pt x="6815" y="24931"/>
                  </a:lnTo>
                  <a:lnTo>
                    <a:pt x="911" y="46819"/>
                  </a:lnTo>
                  <a:lnTo>
                    <a:pt x="0" y="57740"/>
                  </a:lnTo>
                  <a:lnTo>
                    <a:pt x="498" y="68337"/>
                  </a:lnTo>
                  <a:lnTo>
                    <a:pt x="481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152950" y="2188511"/>
              <a:ext cx="9949" cy="129322"/>
            </a:xfrm>
            <a:custGeom>
              <a:avLst/>
              <a:gdLst/>
              <a:ahLst/>
              <a:cxnLst/>
              <a:rect l="0" t="0" r="0" b="0"/>
              <a:pathLst>
                <a:path w="9949" h="129322">
                  <a:moveTo>
                    <a:pt x="0" y="0"/>
                  </a:moveTo>
                  <a:lnTo>
                    <a:pt x="0" y="80618"/>
                  </a:lnTo>
                  <a:lnTo>
                    <a:pt x="994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 64"/>
          <p:cNvSpPr/>
          <p:nvPr/>
        </p:nvSpPr>
        <p:spPr>
          <a:xfrm>
            <a:off x="3116384" y="2183702"/>
            <a:ext cx="263090" cy="237607"/>
          </a:xfrm>
          <a:custGeom>
            <a:avLst/>
            <a:gdLst/>
            <a:ahLst/>
            <a:cxnLst/>
            <a:rect l="0" t="0" r="0" b="0"/>
            <a:pathLst>
              <a:path w="263090" h="237607">
                <a:moveTo>
                  <a:pt x="186279" y="14757"/>
                </a:moveTo>
                <a:lnTo>
                  <a:pt x="144741" y="911"/>
                </a:lnTo>
                <a:lnTo>
                  <a:pt x="134270" y="0"/>
                </a:lnTo>
                <a:lnTo>
                  <a:pt x="122868" y="498"/>
                </a:lnTo>
                <a:lnTo>
                  <a:pt x="110846" y="1935"/>
                </a:lnTo>
                <a:lnTo>
                  <a:pt x="99515" y="3998"/>
                </a:lnTo>
                <a:lnTo>
                  <a:pt x="88645" y="6479"/>
                </a:lnTo>
                <a:lnTo>
                  <a:pt x="78083" y="9238"/>
                </a:lnTo>
                <a:lnTo>
                  <a:pt x="67725" y="13289"/>
                </a:lnTo>
                <a:lnTo>
                  <a:pt x="57504" y="18199"/>
                </a:lnTo>
                <a:lnTo>
                  <a:pt x="47374" y="23684"/>
                </a:lnTo>
                <a:lnTo>
                  <a:pt x="38410" y="29551"/>
                </a:lnTo>
                <a:lnTo>
                  <a:pt x="30224" y="35672"/>
                </a:lnTo>
                <a:lnTo>
                  <a:pt x="22555" y="41964"/>
                </a:lnTo>
                <a:lnTo>
                  <a:pt x="16338" y="49475"/>
                </a:lnTo>
                <a:lnTo>
                  <a:pt x="11088" y="57798"/>
                </a:lnTo>
                <a:lnTo>
                  <a:pt x="6482" y="66662"/>
                </a:lnTo>
                <a:lnTo>
                  <a:pt x="3412" y="76993"/>
                </a:lnTo>
                <a:lnTo>
                  <a:pt x="1365" y="88302"/>
                </a:lnTo>
                <a:lnTo>
                  <a:pt x="0" y="100262"/>
                </a:lnTo>
                <a:lnTo>
                  <a:pt x="196" y="111552"/>
                </a:lnTo>
                <a:lnTo>
                  <a:pt x="1431" y="122394"/>
                </a:lnTo>
                <a:lnTo>
                  <a:pt x="3361" y="132938"/>
                </a:lnTo>
                <a:lnTo>
                  <a:pt x="6857" y="143283"/>
                </a:lnTo>
                <a:lnTo>
                  <a:pt x="11399" y="153496"/>
                </a:lnTo>
                <a:lnTo>
                  <a:pt x="16637" y="163620"/>
                </a:lnTo>
                <a:lnTo>
                  <a:pt x="23446" y="172581"/>
                </a:lnTo>
                <a:lnTo>
                  <a:pt x="31300" y="180765"/>
                </a:lnTo>
                <a:lnTo>
                  <a:pt x="39853" y="188431"/>
                </a:lnTo>
                <a:lnTo>
                  <a:pt x="55250" y="202845"/>
                </a:lnTo>
                <a:lnTo>
                  <a:pt x="62451" y="209784"/>
                </a:lnTo>
                <a:lnTo>
                  <a:pt x="72778" y="215514"/>
                </a:lnTo>
                <a:lnTo>
                  <a:pt x="85190" y="220440"/>
                </a:lnTo>
                <a:lnTo>
                  <a:pt x="98991" y="224830"/>
                </a:lnTo>
                <a:lnTo>
                  <a:pt x="126115" y="232654"/>
                </a:lnTo>
                <a:lnTo>
                  <a:pt x="139538" y="236288"/>
                </a:lnTo>
                <a:lnTo>
                  <a:pt x="152907" y="237606"/>
                </a:lnTo>
                <a:lnTo>
                  <a:pt x="166242" y="237378"/>
                </a:lnTo>
                <a:lnTo>
                  <a:pt x="179553" y="236122"/>
                </a:lnTo>
                <a:lnTo>
                  <a:pt x="191743" y="234179"/>
                </a:lnTo>
                <a:lnTo>
                  <a:pt x="203185" y="231778"/>
                </a:lnTo>
                <a:lnTo>
                  <a:pt x="214129" y="229072"/>
                </a:lnTo>
                <a:lnTo>
                  <a:pt x="223636" y="225058"/>
                </a:lnTo>
                <a:lnTo>
                  <a:pt x="232184" y="220171"/>
                </a:lnTo>
                <a:lnTo>
                  <a:pt x="240094" y="214702"/>
                </a:lnTo>
                <a:lnTo>
                  <a:pt x="246472" y="206635"/>
                </a:lnTo>
                <a:lnTo>
                  <a:pt x="251830" y="196836"/>
                </a:lnTo>
                <a:lnTo>
                  <a:pt x="256507" y="185882"/>
                </a:lnTo>
                <a:lnTo>
                  <a:pt x="259625" y="174158"/>
                </a:lnTo>
                <a:lnTo>
                  <a:pt x="261703" y="161921"/>
                </a:lnTo>
                <a:lnTo>
                  <a:pt x="263089" y="149341"/>
                </a:lnTo>
                <a:lnTo>
                  <a:pt x="262908" y="135429"/>
                </a:lnTo>
                <a:lnTo>
                  <a:pt x="261681" y="120627"/>
                </a:lnTo>
                <a:lnTo>
                  <a:pt x="259759" y="105232"/>
                </a:lnTo>
                <a:lnTo>
                  <a:pt x="256266" y="92759"/>
                </a:lnTo>
                <a:lnTo>
                  <a:pt x="251727" y="82233"/>
                </a:lnTo>
                <a:lnTo>
                  <a:pt x="246491" y="73005"/>
                </a:lnTo>
                <a:lnTo>
                  <a:pt x="240789" y="64642"/>
                </a:lnTo>
                <a:lnTo>
                  <a:pt x="234777" y="56856"/>
                </a:lnTo>
                <a:lnTo>
                  <a:pt x="228559" y="49455"/>
                </a:lnTo>
                <a:lnTo>
                  <a:pt x="221097" y="42310"/>
                </a:lnTo>
                <a:lnTo>
                  <a:pt x="212807" y="35336"/>
                </a:lnTo>
                <a:lnTo>
                  <a:pt x="203964" y="28477"/>
                </a:lnTo>
                <a:lnTo>
                  <a:pt x="194753" y="22798"/>
                </a:lnTo>
                <a:lnTo>
                  <a:pt x="185297" y="17907"/>
                </a:lnTo>
                <a:lnTo>
                  <a:pt x="175676" y="13541"/>
                </a:lnTo>
                <a:lnTo>
                  <a:pt x="164842" y="11736"/>
                </a:lnTo>
                <a:lnTo>
                  <a:pt x="153197" y="11638"/>
                </a:lnTo>
                <a:lnTo>
                  <a:pt x="106696" y="147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402141" y="2153393"/>
            <a:ext cx="1919922" cy="253970"/>
          </a:xfrm>
          <a:custGeom>
            <a:avLst/>
            <a:gdLst/>
            <a:ahLst/>
            <a:cxnLst/>
            <a:rect l="0" t="0" r="0" b="0"/>
            <a:pathLst>
              <a:path w="1919922" h="253970">
                <a:moveTo>
                  <a:pt x="0" y="74909"/>
                </a:moveTo>
                <a:lnTo>
                  <a:pt x="13846" y="130293"/>
                </a:lnTo>
                <a:lnTo>
                  <a:pt x="15862" y="143886"/>
                </a:lnTo>
                <a:lnTo>
                  <a:pt x="17206" y="158474"/>
                </a:lnTo>
                <a:lnTo>
                  <a:pt x="18102" y="173726"/>
                </a:lnTo>
                <a:lnTo>
                  <a:pt x="19805" y="187210"/>
                </a:lnTo>
                <a:lnTo>
                  <a:pt x="22046" y="199516"/>
                </a:lnTo>
                <a:lnTo>
                  <a:pt x="24645" y="211035"/>
                </a:lnTo>
                <a:lnTo>
                  <a:pt x="28588" y="216504"/>
                </a:lnTo>
                <a:lnTo>
                  <a:pt x="33427" y="217939"/>
                </a:lnTo>
                <a:lnTo>
                  <a:pt x="38864" y="216686"/>
                </a:lnTo>
                <a:lnTo>
                  <a:pt x="43595" y="211429"/>
                </a:lnTo>
                <a:lnTo>
                  <a:pt x="47853" y="203503"/>
                </a:lnTo>
                <a:lnTo>
                  <a:pt x="86685" y="106862"/>
                </a:lnTo>
                <a:lnTo>
                  <a:pt x="93160" y="94000"/>
                </a:lnTo>
                <a:lnTo>
                  <a:pt x="99687" y="83216"/>
                </a:lnTo>
                <a:lnTo>
                  <a:pt x="106249" y="73815"/>
                </a:lnTo>
                <a:lnTo>
                  <a:pt x="112834" y="65337"/>
                </a:lnTo>
                <a:lnTo>
                  <a:pt x="119435" y="57475"/>
                </a:lnTo>
                <a:lnTo>
                  <a:pt x="126046" y="50023"/>
                </a:lnTo>
                <a:lnTo>
                  <a:pt x="132664" y="47265"/>
                </a:lnTo>
                <a:lnTo>
                  <a:pt x="139287" y="47637"/>
                </a:lnTo>
                <a:lnTo>
                  <a:pt x="145912" y="50096"/>
                </a:lnTo>
                <a:lnTo>
                  <a:pt x="151435" y="56157"/>
                </a:lnTo>
                <a:lnTo>
                  <a:pt x="156222" y="64618"/>
                </a:lnTo>
                <a:lnTo>
                  <a:pt x="160519" y="74680"/>
                </a:lnTo>
                <a:lnTo>
                  <a:pt x="164488" y="85810"/>
                </a:lnTo>
                <a:lnTo>
                  <a:pt x="168240" y="97651"/>
                </a:lnTo>
                <a:lnTo>
                  <a:pt x="175356" y="122597"/>
                </a:lnTo>
                <a:lnTo>
                  <a:pt x="185577" y="160393"/>
                </a:lnTo>
                <a:lnTo>
                  <a:pt x="192272" y="182537"/>
                </a:lnTo>
                <a:lnTo>
                  <a:pt x="196711" y="186452"/>
                </a:lnTo>
                <a:lnTo>
                  <a:pt x="201880" y="185746"/>
                </a:lnTo>
                <a:lnTo>
                  <a:pt x="207537" y="181960"/>
                </a:lnTo>
                <a:lnTo>
                  <a:pt x="213519" y="175014"/>
                </a:lnTo>
                <a:lnTo>
                  <a:pt x="219717" y="165963"/>
                </a:lnTo>
                <a:lnTo>
                  <a:pt x="226060" y="155507"/>
                </a:lnTo>
                <a:lnTo>
                  <a:pt x="231394" y="144116"/>
                </a:lnTo>
                <a:lnTo>
                  <a:pt x="236056" y="132100"/>
                </a:lnTo>
                <a:lnTo>
                  <a:pt x="240268" y="119668"/>
                </a:lnTo>
                <a:lnTo>
                  <a:pt x="244182" y="106959"/>
                </a:lnTo>
                <a:lnTo>
                  <a:pt x="254972" y="69054"/>
                </a:lnTo>
                <a:lnTo>
                  <a:pt x="261800" y="46885"/>
                </a:lnTo>
                <a:lnTo>
                  <a:pt x="265169" y="45173"/>
                </a:lnTo>
                <a:lnTo>
                  <a:pt x="268520" y="49559"/>
                </a:lnTo>
                <a:lnTo>
                  <a:pt x="271859" y="58009"/>
                </a:lnTo>
                <a:lnTo>
                  <a:pt x="275190" y="68064"/>
                </a:lnTo>
                <a:lnTo>
                  <a:pt x="278516" y="79188"/>
                </a:lnTo>
                <a:lnTo>
                  <a:pt x="281839" y="91026"/>
                </a:lnTo>
                <a:lnTo>
                  <a:pt x="286265" y="103339"/>
                </a:lnTo>
                <a:lnTo>
                  <a:pt x="291426" y="115968"/>
                </a:lnTo>
                <a:lnTo>
                  <a:pt x="297078" y="128809"/>
                </a:lnTo>
                <a:lnTo>
                  <a:pt x="303056" y="140686"/>
                </a:lnTo>
                <a:lnTo>
                  <a:pt x="309252" y="151920"/>
                </a:lnTo>
                <a:lnTo>
                  <a:pt x="315593" y="162725"/>
                </a:lnTo>
                <a:lnTo>
                  <a:pt x="322032" y="172139"/>
                </a:lnTo>
                <a:lnTo>
                  <a:pt x="328535" y="180625"/>
                </a:lnTo>
                <a:lnTo>
                  <a:pt x="335080" y="188494"/>
                </a:lnTo>
                <a:lnTo>
                  <a:pt x="342760" y="191529"/>
                </a:lnTo>
                <a:lnTo>
                  <a:pt x="351196" y="191341"/>
                </a:lnTo>
                <a:lnTo>
                  <a:pt x="360136" y="189006"/>
                </a:lnTo>
                <a:lnTo>
                  <a:pt x="368306" y="184133"/>
                </a:lnTo>
                <a:lnTo>
                  <a:pt x="375964" y="177568"/>
                </a:lnTo>
                <a:lnTo>
                  <a:pt x="383279" y="169876"/>
                </a:lnTo>
                <a:lnTo>
                  <a:pt x="391473" y="160327"/>
                </a:lnTo>
                <a:lnTo>
                  <a:pt x="400250" y="149539"/>
                </a:lnTo>
                <a:lnTo>
                  <a:pt x="409418" y="137926"/>
                </a:lnTo>
                <a:lnTo>
                  <a:pt x="417741" y="125763"/>
                </a:lnTo>
                <a:lnTo>
                  <a:pt x="425500" y="113233"/>
                </a:lnTo>
                <a:lnTo>
                  <a:pt x="432883" y="100459"/>
                </a:lnTo>
                <a:lnTo>
                  <a:pt x="438911" y="88626"/>
                </a:lnTo>
                <a:lnTo>
                  <a:pt x="444035" y="77422"/>
                </a:lnTo>
                <a:lnTo>
                  <a:pt x="448555" y="66637"/>
                </a:lnTo>
                <a:lnTo>
                  <a:pt x="453780" y="57236"/>
                </a:lnTo>
                <a:lnTo>
                  <a:pt x="459474" y="48758"/>
                </a:lnTo>
                <a:lnTo>
                  <a:pt x="465480" y="40896"/>
                </a:lnTo>
                <a:lnTo>
                  <a:pt x="470590" y="41180"/>
                </a:lnTo>
                <a:lnTo>
                  <a:pt x="475101" y="46897"/>
                </a:lnTo>
                <a:lnTo>
                  <a:pt x="479215" y="56234"/>
                </a:lnTo>
                <a:lnTo>
                  <a:pt x="483062" y="65775"/>
                </a:lnTo>
                <a:lnTo>
                  <a:pt x="490284" y="85219"/>
                </a:lnTo>
                <a:lnTo>
                  <a:pt x="493758" y="96151"/>
                </a:lnTo>
                <a:lnTo>
                  <a:pt x="507274" y="142517"/>
                </a:lnTo>
                <a:lnTo>
                  <a:pt x="520588" y="183935"/>
                </a:lnTo>
                <a:lnTo>
                  <a:pt x="525013" y="188489"/>
                </a:lnTo>
                <a:lnTo>
                  <a:pt x="530174" y="189315"/>
                </a:lnTo>
                <a:lnTo>
                  <a:pt x="535825" y="187655"/>
                </a:lnTo>
                <a:lnTo>
                  <a:pt x="541803" y="183232"/>
                </a:lnTo>
                <a:lnTo>
                  <a:pt x="547999" y="176968"/>
                </a:lnTo>
                <a:lnTo>
                  <a:pt x="554341" y="169476"/>
                </a:lnTo>
                <a:lnTo>
                  <a:pt x="559673" y="160060"/>
                </a:lnTo>
                <a:lnTo>
                  <a:pt x="564334" y="149361"/>
                </a:lnTo>
                <a:lnTo>
                  <a:pt x="572460" y="126789"/>
                </a:lnTo>
                <a:lnTo>
                  <a:pt x="590077" y="75191"/>
                </a:lnTo>
                <a:lnTo>
                  <a:pt x="594551" y="70676"/>
                </a:lnTo>
                <a:lnTo>
                  <a:pt x="599744" y="69877"/>
                </a:lnTo>
                <a:lnTo>
                  <a:pt x="605417" y="71554"/>
                </a:lnTo>
                <a:lnTo>
                  <a:pt x="610304" y="77094"/>
                </a:lnTo>
                <a:lnTo>
                  <a:pt x="614667" y="85208"/>
                </a:lnTo>
                <a:lnTo>
                  <a:pt x="618681" y="95039"/>
                </a:lnTo>
                <a:lnTo>
                  <a:pt x="622463" y="104909"/>
                </a:lnTo>
                <a:lnTo>
                  <a:pt x="629612" y="124718"/>
                </a:lnTo>
                <a:lnTo>
                  <a:pt x="635276" y="130221"/>
                </a:lnTo>
                <a:lnTo>
                  <a:pt x="642369" y="132785"/>
                </a:lnTo>
                <a:lnTo>
                  <a:pt x="650413" y="133389"/>
                </a:lnTo>
                <a:lnTo>
                  <a:pt x="657986" y="130475"/>
                </a:lnTo>
                <a:lnTo>
                  <a:pt x="665246" y="125217"/>
                </a:lnTo>
                <a:lnTo>
                  <a:pt x="672296" y="118396"/>
                </a:lnTo>
                <a:lnTo>
                  <a:pt x="678101" y="110532"/>
                </a:lnTo>
                <a:lnTo>
                  <a:pt x="683077" y="101974"/>
                </a:lnTo>
                <a:lnTo>
                  <a:pt x="687499" y="92952"/>
                </a:lnTo>
                <a:lnTo>
                  <a:pt x="692658" y="83622"/>
                </a:lnTo>
                <a:lnTo>
                  <a:pt x="698308" y="74086"/>
                </a:lnTo>
                <a:lnTo>
                  <a:pt x="704285" y="64413"/>
                </a:lnTo>
                <a:lnTo>
                  <a:pt x="709375" y="54648"/>
                </a:lnTo>
                <a:lnTo>
                  <a:pt x="713874" y="44822"/>
                </a:lnTo>
                <a:lnTo>
                  <a:pt x="717978" y="34956"/>
                </a:lnTo>
                <a:lnTo>
                  <a:pt x="721820" y="31694"/>
                </a:lnTo>
                <a:lnTo>
                  <a:pt x="725487" y="32835"/>
                </a:lnTo>
                <a:lnTo>
                  <a:pt x="729036" y="36912"/>
                </a:lnTo>
                <a:lnTo>
                  <a:pt x="732508" y="42946"/>
                </a:lnTo>
                <a:lnTo>
                  <a:pt x="735928" y="50285"/>
                </a:lnTo>
                <a:lnTo>
                  <a:pt x="739313" y="58493"/>
                </a:lnTo>
                <a:lnTo>
                  <a:pt x="742675" y="67281"/>
                </a:lnTo>
                <a:lnTo>
                  <a:pt x="749358" y="85888"/>
                </a:lnTo>
                <a:lnTo>
                  <a:pt x="752687" y="96597"/>
                </a:lnTo>
                <a:lnTo>
                  <a:pt x="759335" y="120287"/>
                </a:lnTo>
                <a:lnTo>
                  <a:pt x="763760" y="131689"/>
                </a:lnTo>
                <a:lnTo>
                  <a:pt x="768921" y="142606"/>
                </a:lnTo>
                <a:lnTo>
                  <a:pt x="774572" y="153199"/>
                </a:lnTo>
                <a:lnTo>
                  <a:pt x="781655" y="159157"/>
                </a:lnTo>
                <a:lnTo>
                  <a:pt x="789694" y="162023"/>
                </a:lnTo>
                <a:lnTo>
                  <a:pt x="798368" y="162828"/>
                </a:lnTo>
                <a:lnTo>
                  <a:pt x="806362" y="160050"/>
                </a:lnTo>
                <a:lnTo>
                  <a:pt x="813902" y="154881"/>
                </a:lnTo>
                <a:lnTo>
                  <a:pt x="821139" y="148119"/>
                </a:lnTo>
                <a:lnTo>
                  <a:pt x="827069" y="139190"/>
                </a:lnTo>
                <a:lnTo>
                  <a:pt x="832128" y="128816"/>
                </a:lnTo>
                <a:lnTo>
                  <a:pt x="836605" y="117479"/>
                </a:lnTo>
                <a:lnTo>
                  <a:pt x="844528" y="96040"/>
                </a:lnTo>
                <a:lnTo>
                  <a:pt x="848188" y="85680"/>
                </a:lnTo>
                <a:lnTo>
                  <a:pt x="851734" y="74353"/>
                </a:lnTo>
                <a:lnTo>
                  <a:pt x="865366" y="27353"/>
                </a:lnTo>
                <a:lnTo>
                  <a:pt x="868712" y="16678"/>
                </a:lnTo>
                <a:lnTo>
                  <a:pt x="872048" y="12877"/>
                </a:lnTo>
                <a:lnTo>
                  <a:pt x="875378" y="13659"/>
                </a:lnTo>
                <a:lnTo>
                  <a:pt x="878703" y="17496"/>
                </a:lnTo>
                <a:lnTo>
                  <a:pt x="882024" y="25581"/>
                </a:lnTo>
                <a:lnTo>
                  <a:pt x="885344" y="36497"/>
                </a:lnTo>
                <a:lnTo>
                  <a:pt x="888663" y="49301"/>
                </a:lnTo>
                <a:lnTo>
                  <a:pt x="893085" y="63364"/>
                </a:lnTo>
                <a:lnTo>
                  <a:pt x="898245" y="78265"/>
                </a:lnTo>
                <a:lnTo>
                  <a:pt x="903895" y="93727"/>
                </a:lnTo>
                <a:lnTo>
                  <a:pt x="909872" y="108455"/>
                </a:lnTo>
                <a:lnTo>
                  <a:pt x="916068" y="122695"/>
                </a:lnTo>
                <a:lnTo>
                  <a:pt x="922409" y="136610"/>
                </a:lnTo>
                <a:lnTo>
                  <a:pt x="928847" y="148097"/>
                </a:lnTo>
                <a:lnTo>
                  <a:pt x="935350" y="157966"/>
                </a:lnTo>
                <a:lnTo>
                  <a:pt x="941895" y="166756"/>
                </a:lnTo>
                <a:lnTo>
                  <a:pt x="950680" y="171510"/>
                </a:lnTo>
                <a:lnTo>
                  <a:pt x="960958" y="173574"/>
                </a:lnTo>
                <a:lnTo>
                  <a:pt x="972231" y="173845"/>
                </a:lnTo>
                <a:lnTo>
                  <a:pt x="981958" y="169605"/>
                </a:lnTo>
                <a:lnTo>
                  <a:pt x="990652" y="162356"/>
                </a:lnTo>
                <a:lnTo>
                  <a:pt x="998659" y="153103"/>
                </a:lnTo>
                <a:lnTo>
                  <a:pt x="1006208" y="142513"/>
                </a:lnTo>
                <a:lnTo>
                  <a:pt x="1013451" y="131031"/>
                </a:lnTo>
                <a:lnTo>
                  <a:pt x="1020490" y="118956"/>
                </a:lnTo>
                <a:lnTo>
                  <a:pt x="1026288" y="106484"/>
                </a:lnTo>
                <a:lnTo>
                  <a:pt x="1031259" y="93749"/>
                </a:lnTo>
                <a:lnTo>
                  <a:pt x="1047179" y="46822"/>
                </a:lnTo>
                <a:lnTo>
                  <a:pt x="1050713" y="42921"/>
                </a:lnTo>
                <a:lnTo>
                  <a:pt x="1054174" y="43636"/>
                </a:lnTo>
                <a:lnTo>
                  <a:pt x="1057587" y="47429"/>
                </a:lnTo>
                <a:lnTo>
                  <a:pt x="1060967" y="54378"/>
                </a:lnTo>
                <a:lnTo>
                  <a:pt x="1064326" y="63433"/>
                </a:lnTo>
                <a:lnTo>
                  <a:pt x="1067671" y="73890"/>
                </a:lnTo>
                <a:lnTo>
                  <a:pt x="1071006" y="85283"/>
                </a:lnTo>
                <a:lnTo>
                  <a:pt x="1077659" y="109732"/>
                </a:lnTo>
                <a:lnTo>
                  <a:pt x="1082086" y="121336"/>
                </a:lnTo>
                <a:lnTo>
                  <a:pt x="1087248" y="132388"/>
                </a:lnTo>
                <a:lnTo>
                  <a:pt x="1092899" y="143072"/>
                </a:lnTo>
                <a:lnTo>
                  <a:pt x="1098878" y="152405"/>
                </a:lnTo>
                <a:lnTo>
                  <a:pt x="1105074" y="160838"/>
                </a:lnTo>
                <a:lnTo>
                  <a:pt x="1111416" y="168670"/>
                </a:lnTo>
                <a:lnTo>
                  <a:pt x="1118960" y="171681"/>
                </a:lnTo>
                <a:lnTo>
                  <a:pt x="1127305" y="171478"/>
                </a:lnTo>
                <a:lnTo>
                  <a:pt x="1136184" y="169132"/>
                </a:lnTo>
                <a:lnTo>
                  <a:pt x="1144314" y="164252"/>
                </a:lnTo>
                <a:lnTo>
                  <a:pt x="1151944" y="157682"/>
                </a:lnTo>
                <a:lnTo>
                  <a:pt x="1159242" y="149987"/>
                </a:lnTo>
                <a:lnTo>
                  <a:pt x="1166318" y="140435"/>
                </a:lnTo>
                <a:lnTo>
                  <a:pt x="1173246" y="129646"/>
                </a:lnTo>
                <a:lnTo>
                  <a:pt x="1180075" y="118033"/>
                </a:lnTo>
                <a:lnTo>
                  <a:pt x="1185733" y="105869"/>
                </a:lnTo>
                <a:lnTo>
                  <a:pt x="1190610" y="93338"/>
                </a:lnTo>
                <a:lnTo>
                  <a:pt x="1194967" y="80564"/>
                </a:lnTo>
                <a:lnTo>
                  <a:pt x="1200082" y="76468"/>
                </a:lnTo>
                <a:lnTo>
                  <a:pt x="1205703" y="78159"/>
                </a:lnTo>
                <a:lnTo>
                  <a:pt x="1211661" y="83708"/>
                </a:lnTo>
                <a:lnTo>
                  <a:pt x="1215633" y="91828"/>
                </a:lnTo>
                <a:lnTo>
                  <a:pt x="1218281" y="101663"/>
                </a:lnTo>
                <a:lnTo>
                  <a:pt x="1220046" y="112640"/>
                </a:lnTo>
                <a:lnTo>
                  <a:pt x="1222328" y="123275"/>
                </a:lnTo>
                <a:lnTo>
                  <a:pt x="1224955" y="133680"/>
                </a:lnTo>
                <a:lnTo>
                  <a:pt x="1227812" y="143934"/>
                </a:lnTo>
                <a:lnTo>
                  <a:pt x="1233933" y="164168"/>
                </a:lnTo>
                <a:lnTo>
                  <a:pt x="1237113" y="174206"/>
                </a:lnTo>
                <a:lnTo>
                  <a:pt x="1242548" y="178688"/>
                </a:lnTo>
                <a:lnTo>
                  <a:pt x="1249488" y="179465"/>
                </a:lnTo>
                <a:lnTo>
                  <a:pt x="1257431" y="177772"/>
                </a:lnTo>
                <a:lnTo>
                  <a:pt x="1263831" y="173328"/>
                </a:lnTo>
                <a:lnTo>
                  <a:pt x="1269203" y="167049"/>
                </a:lnTo>
                <a:lnTo>
                  <a:pt x="1273890" y="159547"/>
                </a:lnTo>
                <a:lnTo>
                  <a:pt x="1278119" y="151230"/>
                </a:lnTo>
                <a:lnTo>
                  <a:pt x="1282045" y="142370"/>
                </a:lnTo>
                <a:lnTo>
                  <a:pt x="1285767" y="133147"/>
                </a:lnTo>
                <a:lnTo>
                  <a:pt x="1289354" y="122577"/>
                </a:lnTo>
                <a:lnTo>
                  <a:pt x="1292850" y="111109"/>
                </a:lnTo>
                <a:lnTo>
                  <a:pt x="1299682" y="87682"/>
                </a:lnTo>
                <a:lnTo>
                  <a:pt x="1309743" y="55851"/>
                </a:lnTo>
                <a:lnTo>
                  <a:pt x="1316401" y="35490"/>
                </a:lnTo>
                <a:lnTo>
                  <a:pt x="1319725" y="33156"/>
                </a:lnTo>
                <a:lnTo>
                  <a:pt x="1323045" y="36021"/>
                </a:lnTo>
                <a:lnTo>
                  <a:pt x="1326364" y="42352"/>
                </a:lnTo>
                <a:lnTo>
                  <a:pt x="1328577" y="50994"/>
                </a:lnTo>
                <a:lnTo>
                  <a:pt x="1330052" y="61176"/>
                </a:lnTo>
                <a:lnTo>
                  <a:pt x="1331035" y="72386"/>
                </a:lnTo>
                <a:lnTo>
                  <a:pt x="1331691" y="84280"/>
                </a:lnTo>
                <a:lnTo>
                  <a:pt x="1332420" y="109286"/>
                </a:lnTo>
                <a:lnTo>
                  <a:pt x="1333719" y="121039"/>
                </a:lnTo>
                <a:lnTo>
                  <a:pt x="1335691" y="132190"/>
                </a:lnTo>
                <a:lnTo>
                  <a:pt x="1338110" y="142940"/>
                </a:lnTo>
                <a:lnTo>
                  <a:pt x="1341934" y="152317"/>
                </a:lnTo>
                <a:lnTo>
                  <a:pt x="1346694" y="160779"/>
                </a:lnTo>
                <a:lnTo>
                  <a:pt x="1352078" y="168631"/>
                </a:lnTo>
                <a:lnTo>
                  <a:pt x="1357878" y="170550"/>
                </a:lnTo>
                <a:lnTo>
                  <a:pt x="1363955" y="168513"/>
                </a:lnTo>
                <a:lnTo>
                  <a:pt x="1370217" y="163839"/>
                </a:lnTo>
                <a:lnTo>
                  <a:pt x="1376602" y="155197"/>
                </a:lnTo>
                <a:lnTo>
                  <a:pt x="1383070" y="143909"/>
                </a:lnTo>
                <a:lnTo>
                  <a:pt x="1389592" y="130857"/>
                </a:lnTo>
                <a:lnTo>
                  <a:pt x="1395046" y="116629"/>
                </a:lnTo>
                <a:lnTo>
                  <a:pt x="1399787" y="101617"/>
                </a:lnTo>
                <a:lnTo>
                  <a:pt x="1408002" y="72411"/>
                </a:lnTo>
                <a:lnTo>
                  <a:pt x="1415337" y="48377"/>
                </a:lnTo>
                <a:lnTo>
                  <a:pt x="1425681" y="16204"/>
                </a:lnTo>
                <a:lnTo>
                  <a:pt x="1429053" y="13666"/>
                </a:lnTo>
                <a:lnTo>
                  <a:pt x="1432406" y="16396"/>
                </a:lnTo>
                <a:lnTo>
                  <a:pt x="1435747" y="22636"/>
                </a:lnTo>
                <a:lnTo>
                  <a:pt x="1439079" y="32324"/>
                </a:lnTo>
                <a:lnTo>
                  <a:pt x="1442406" y="44308"/>
                </a:lnTo>
                <a:lnTo>
                  <a:pt x="1445729" y="57825"/>
                </a:lnTo>
                <a:lnTo>
                  <a:pt x="1452369" y="87580"/>
                </a:lnTo>
                <a:lnTo>
                  <a:pt x="1459004" y="118121"/>
                </a:lnTo>
                <a:lnTo>
                  <a:pt x="1475586" y="187228"/>
                </a:lnTo>
                <a:lnTo>
                  <a:pt x="1481113" y="195106"/>
                </a:lnTo>
                <a:lnTo>
                  <a:pt x="1488113" y="199253"/>
                </a:lnTo>
                <a:lnTo>
                  <a:pt x="1496097" y="200912"/>
                </a:lnTo>
                <a:lnTo>
                  <a:pt x="1503629" y="197597"/>
                </a:lnTo>
                <a:lnTo>
                  <a:pt x="1510861" y="190966"/>
                </a:lnTo>
                <a:lnTo>
                  <a:pt x="1517893" y="182124"/>
                </a:lnTo>
                <a:lnTo>
                  <a:pt x="1523687" y="172913"/>
                </a:lnTo>
                <a:lnTo>
                  <a:pt x="1528654" y="163457"/>
                </a:lnTo>
                <a:lnTo>
                  <a:pt x="1533072" y="153836"/>
                </a:lnTo>
                <a:lnTo>
                  <a:pt x="1537121" y="144107"/>
                </a:lnTo>
                <a:lnTo>
                  <a:pt x="1540927" y="134305"/>
                </a:lnTo>
                <a:lnTo>
                  <a:pt x="1544569" y="124454"/>
                </a:lnTo>
                <a:lnTo>
                  <a:pt x="1548102" y="112360"/>
                </a:lnTo>
                <a:lnTo>
                  <a:pt x="1551563" y="98772"/>
                </a:lnTo>
                <a:lnTo>
                  <a:pt x="1565060" y="42534"/>
                </a:lnTo>
                <a:lnTo>
                  <a:pt x="1568395" y="37851"/>
                </a:lnTo>
                <a:lnTo>
                  <a:pt x="1571724" y="39151"/>
                </a:lnTo>
                <a:lnTo>
                  <a:pt x="1575048" y="44439"/>
                </a:lnTo>
                <a:lnTo>
                  <a:pt x="1578370" y="53490"/>
                </a:lnTo>
                <a:lnTo>
                  <a:pt x="1581689" y="65051"/>
                </a:lnTo>
                <a:lnTo>
                  <a:pt x="1585008" y="78285"/>
                </a:lnTo>
                <a:lnTo>
                  <a:pt x="1588325" y="93739"/>
                </a:lnTo>
                <a:lnTo>
                  <a:pt x="1598275" y="144965"/>
                </a:lnTo>
                <a:lnTo>
                  <a:pt x="1604908" y="174943"/>
                </a:lnTo>
                <a:lnTo>
                  <a:pt x="1609329" y="188021"/>
                </a:lnTo>
                <a:lnTo>
                  <a:pt x="1614487" y="200056"/>
                </a:lnTo>
                <a:lnTo>
                  <a:pt x="1620137" y="211395"/>
                </a:lnTo>
                <a:lnTo>
                  <a:pt x="1626114" y="216744"/>
                </a:lnTo>
                <a:lnTo>
                  <a:pt x="1632309" y="218100"/>
                </a:lnTo>
                <a:lnTo>
                  <a:pt x="1638650" y="216792"/>
                </a:lnTo>
                <a:lnTo>
                  <a:pt x="1645087" y="210395"/>
                </a:lnTo>
                <a:lnTo>
                  <a:pt x="1651590" y="200603"/>
                </a:lnTo>
                <a:lnTo>
                  <a:pt x="1658135" y="188548"/>
                </a:lnTo>
                <a:lnTo>
                  <a:pt x="1663604" y="177196"/>
                </a:lnTo>
                <a:lnTo>
                  <a:pt x="1668356" y="166312"/>
                </a:lnTo>
                <a:lnTo>
                  <a:pt x="1672629" y="155740"/>
                </a:lnTo>
                <a:lnTo>
                  <a:pt x="1680324" y="135151"/>
                </a:lnTo>
                <a:lnTo>
                  <a:pt x="1683924" y="125018"/>
                </a:lnTo>
                <a:lnTo>
                  <a:pt x="1687428" y="111631"/>
                </a:lnTo>
                <a:lnTo>
                  <a:pt x="1690870" y="96075"/>
                </a:lnTo>
                <a:lnTo>
                  <a:pt x="1694270" y="79072"/>
                </a:lnTo>
                <a:lnTo>
                  <a:pt x="1696537" y="63315"/>
                </a:lnTo>
                <a:lnTo>
                  <a:pt x="1698048" y="48390"/>
                </a:lnTo>
                <a:lnTo>
                  <a:pt x="1699056" y="34018"/>
                </a:lnTo>
                <a:lnTo>
                  <a:pt x="1701938" y="26648"/>
                </a:lnTo>
                <a:lnTo>
                  <a:pt x="1706070" y="23945"/>
                </a:lnTo>
                <a:lnTo>
                  <a:pt x="1711035" y="24353"/>
                </a:lnTo>
                <a:lnTo>
                  <a:pt x="1715450" y="27942"/>
                </a:lnTo>
                <a:lnTo>
                  <a:pt x="1719499" y="33650"/>
                </a:lnTo>
                <a:lnTo>
                  <a:pt x="1723304" y="40771"/>
                </a:lnTo>
                <a:lnTo>
                  <a:pt x="1725840" y="52151"/>
                </a:lnTo>
                <a:lnTo>
                  <a:pt x="1727531" y="66369"/>
                </a:lnTo>
                <a:lnTo>
                  <a:pt x="1728659" y="82480"/>
                </a:lnTo>
                <a:lnTo>
                  <a:pt x="1730515" y="98746"/>
                </a:lnTo>
                <a:lnTo>
                  <a:pt x="1732859" y="115117"/>
                </a:lnTo>
                <a:lnTo>
                  <a:pt x="1738410" y="148045"/>
                </a:lnTo>
                <a:lnTo>
                  <a:pt x="1744561" y="181101"/>
                </a:lnTo>
                <a:lnTo>
                  <a:pt x="1747749" y="195443"/>
                </a:lnTo>
                <a:lnTo>
                  <a:pt x="1750980" y="208320"/>
                </a:lnTo>
                <a:lnTo>
                  <a:pt x="1754239" y="220221"/>
                </a:lnTo>
                <a:lnTo>
                  <a:pt x="1759728" y="225944"/>
                </a:lnTo>
                <a:lnTo>
                  <a:pt x="1766702" y="227548"/>
                </a:lnTo>
                <a:lnTo>
                  <a:pt x="1774668" y="226408"/>
                </a:lnTo>
                <a:lnTo>
                  <a:pt x="1781084" y="221226"/>
                </a:lnTo>
                <a:lnTo>
                  <a:pt x="1786467" y="213350"/>
                </a:lnTo>
                <a:lnTo>
                  <a:pt x="1791160" y="203678"/>
                </a:lnTo>
                <a:lnTo>
                  <a:pt x="1794290" y="189493"/>
                </a:lnTo>
                <a:lnTo>
                  <a:pt x="1796376" y="172300"/>
                </a:lnTo>
                <a:lnTo>
                  <a:pt x="1797766" y="153100"/>
                </a:lnTo>
                <a:lnTo>
                  <a:pt x="1797588" y="133668"/>
                </a:lnTo>
                <a:lnTo>
                  <a:pt x="1796364" y="114082"/>
                </a:lnTo>
                <a:lnTo>
                  <a:pt x="1794443" y="94393"/>
                </a:lnTo>
                <a:lnTo>
                  <a:pt x="1793162" y="76845"/>
                </a:lnTo>
                <a:lnTo>
                  <a:pt x="1792308" y="60726"/>
                </a:lnTo>
                <a:lnTo>
                  <a:pt x="1791739" y="45558"/>
                </a:lnTo>
                <a:lnTo>
                  <a:pt x="1790254" y="32130"/>
                </a:lnTo>
                <a:lnTo>
                  <a:pt x="1788158" y="19863"/>
                </a:lnTo>
                <a:lnTo>
                  <a:pt x="1785656" y="8368"/>
                </a:lnTo>
                <a:lnTo>
                  <a:pt x="1785093" y="5126"/>
                </a:lnTo>
                <a:lnTo>
                  <a:pt x="1785824" y="7387"/>
                </a:lnTo>
                <a:lnTo>
                  <a:pt x="1787416" y="13315"/>
                </a:lnTo>
                <a:lnTo>
                  <a:pt x="1790688" y="22793"/>
                </a:lnTo>
                <a:lnTo>
                  <a:pt x="1800218" y="48062"/>
                </a:lnTo>
                <a:lnTo>
                  <a:pt x="1804750" y="63643"/>
                </a:lnTo>
                <a:lnTo>
                  <a:pt x="1808875" y="80662"/>
                </a:lnTo>
                <a:lnTo>
                  <a:pt x="1816407" y="115047"/>
                </a:lnTo>
                <a:lnTo>
                  <a:pt x="1823440" y="145066"/>
                </a:lnTo>
                <a:lnTo>
                  <a:pt x="1826862" y="158156"/>
                </a:lnTo>
                <a:lnTo>
                  <a:pt x="1833612" y="181542"/>
                </a:lnTo>
                <a:lnTo>
                  <a:pt x="1835854" y="184684"/>
                </a:lnTo>
                <a:lnTo>
                  <a:pt x="1837349" y="182357"/>
                </a:lnTo>
                <a:lnTo>
                  <a:pt x="1838346" y="176384"/>
                </a:lnTo>
                <a:lnTo>
                  <a:pt x="1840115" y="169087"/>
                </a:lnTo>
                <a:lnTo>
                  <a:pt x="1842401" y="160906"/>
                </a:lnTo>
                <a:lnTo>
                  <a:pt x="1845029" y="152136"/>
                </a:lnTo>
                <a:lnTo>
                  <a:pt x="1846782" y="139657"/>
                </a:lnTo>
                <a:lnTo>
                  <a:pt x="1847950" y="124707"/>
                </a:lnTo>
                <a:lnTo>
                  <a:pt x="1848729" y="108107"/>
                </a:lnTo>
                <a:lnTo>
                  <a:pt x="1850354" y="93726"/>
                </a:lnTo>
                <a:lnTo>
                  <a:pt x="1852542" y="80822"/>
                </a:lnTo>
                <a:lnTo>
                  <a:pt x="1857921" y="56536"/>
                </a:lnTo>
                <a:lnTo>
                  <a:pt x="1863996" y="31005"/>
                </a:lnTo>
                <a:lnTo>
                  <a:pt x="1868269" y="20218"/>
                </a:lnTo>
                <a:lnTo>
                  <a:pt x="1873328" y="10816"/>
                </a:lnTo>
                <a:lnTo>
                  <a:pt x="1878911" y="2337"/>
                </a:lnTo>
                <a:lnTo>
                  <a:pt x="1883739" y="0"/>
                </a:lnTo>
                <a:lnTo>
                  <a:pt x="1888062" y="1759"/>
                </a:lnTo>
                <a:lnTo>
                  <a:pt x="1892050" y="6247"/>
                </a:lnTo>
                <a:lnTo>
                  <a:pt x="1895814" y="14765"/>
                </a:lnTo>
                <a:lnTo>
                  <a:pt x="1899428" y="25971"/>
                </a:lnTo>
                <a:lnTo>
                  <a:pt x="1913171" y="78383"/>
                </a:lnTo>
                <a:lnTo>
                  <a:pt x="1915422" y="91594"/>
                </a:lnTo>
                <a:lnTo>
                  <a:pt x="1916921" y="104823"/>
                </a:lnTo>
                <a:lnTo>
                  <a:pt x="1917921" y="118063"/>
                </a:lnTo>
                <a:lnTo>
                  <a:pt x="1918588" y="132417"/>
                </a:lnTo>
                <a:lnTo>
                  <a:pt x="1919329" y="163103"/>
                </a:lnTo>
                <a:lnTo>
                  <a:pt x="1919921" y="2539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378629" y="2277435"/>
            <a:ext cx="1231424" cy="384354"/>
            <a:chOff x="6378629" y="2277435"/>
            <a:chExt cx="1231424" cy="384354"/>
          </a:xfrm>
        </p:grpSpPr>
        <p:sp>
          <p:nvSpPr>
            <p:cNvPr id="67" name="Freeform 66"/>
            <p:cNvSpPr/>
            <p:nvPr/>
          </p:nvSpPr>
          <p:spPr>
            <a:xfrm>
              <a:off x="6378629" y="2370240"/>
              <a:ext cx="176959" cy="291549"/>
            </a:xfrm>
            <a:custGeom>
              <a:avLst/>
              <a:gdLst/>
              <a:ahLst/>
              <a:cxnLst/>
              <a:rect l="0" t="0" r="0" b="0"/>
              <a:pathLst>
                <a:path w="176959" h="291549">
                  <a:moveTo>
                    <a:pt x="107323" y="37122"/>
                  </a:moveTo>
                  <a:lnTo>
                    <a:pt x="112605" y="58246"/>
                  </a:lnTo>
                  <a:lnTo>
                    <a:pt x="115265" y="61153"/>
                  </a:lnTo>
                  <a:lnTo>
                    <a:pt x="118144" y="59775"/>
                  </a:lnTo>
                  <a:lnTo>
                    <a:pt x="121169" y="55540"/>
                  </a:lnTo>
                  <a:lnTo>
                    <a:pt x="122081" y="48295"/>
                  </a:lnTo>
                  <a:lnTo>
                    <a:pt x="121583" y="39044"/>
                  </a:lnTo>
                  <a:lnTo>
                    <a:pt x="120146" y="28456"/>
                  </a:lnTo>
                  <a:lnTo>
                    <a:pt x="115871" y="19187"/>
                  </a:lnTo>
                  <a:lnTo>
                    <a:pt x="109706" y="10796"/>
                  </a:lnTo>
                  <a:lnTo>
                    <a:pt x="102280" y="2992"/>
                  </a:lnTo>
                  <a:lnTo>
                    <a:pt x="95119" y="0"/>
                  </a:lnTo>
                  <a:lnTo>
                    <a:pt x="88134" y="216"/>
                  </a:lnTo>
                  <a:lnTo>
                    <a:pt x="81267" y="2570"/>
                  </a:lnTo>
                  <a:lnTo>
                    <a:pt x="74479" y="7456"/>
                  </a:lnTo>
                  <a:lnTo>
                    <a:pt x="67741" y="14029"/>
                  </a:lnTo>
                  <a:lnTo>
                    <a:pt x="61040" y="21727"/>
                  </a:lnTo>
                  <a:lnTo>
                    <a:pt x="55467" y="30175"/>
                  </a:lnTo>
                  <a:lnTo>
                    <a:pt x="50646" y="39122"/>
                  </a:lnTo>
                  <a:lnTo>
                    <a:pt x="41237" y="59012"/>
                  </a:lnTo>
                  <a:lnTo>
                    <a:pt x="29687" y="82589"/>
                  </a:lnTo>
                  <a:lnTo>
                    <a:pt x="24617" y="96172"/>
                  </a:lnTo>
                  <a:lnTo>
                    <a:pt x="20132" y="110753"/>
                  </a:lnTo>
                  <a:lnTo>
                    <a:pt x="4991" y="168584"/>
                  </a:lnTo>
                  <a:lnTo>
                    <a:pt x="2627" y="182239"/>
                  </a:lnTo>
                  <a:lnTo>
                    <a:pt x="1051" y="195765"/>
                  </a:lnTo>
                  <a:lnTo>
                    <a:pt x="0" y="209202"/>
                  </a:lnTo>
                  <a:lnTo>
                    <a:pt x="404" y="223687"/>
                  </a:lnTo>
                  <a:lnTo>
                    <a:pt x="1779" y="238871"/>
                  </a:lnTo>
                  <a:lnTo>
                    <a:pt x="3802" y="254519"/>
                  </a:lnTo>
                  <a:lnTo>
                    <a:pt x="9571" y="267163"/>
                  </a:lnTo>
                  <a:lnTo>
                    <a:pt x="17839" y="277802"/>
                  </a:lnTo>
                  <a:lnTo>
                    <a:pt x="27771" y="287106"/>
                  </a:lnTo>
                  <a:lnTo>
                    <a:pt x="38814" y="291097"/>
                  </a:lnTo>
                  <a:lnTo>
                    <a:pt x="50597" y="291548"/>
                  </a:lnTo>
                  <a:lnTo>
                    <a:pt x="62874" y="289637"/>
                  </a:lnTo>
                  <a:lnTo>
                    <a:pt x="74375" y="286153"/>
                  </a:lnTo>
                  <a:lnTo>
                    <a:pt x="85358" y="281620"/>
                  </a:lnTo>
                  <a:lnTo>
                    <a:pt x="95995" y="276387"/>
                  </a:lnTo>
                  <a:lnTo>
                    <a:pt x="106403" y="269583"/>
                  </a:lnTo>
                  <a:lnTo>
                    <a:pt x="116658" y="261730"/>
                  </a:lnTo>
                  <a:lnTo>
                    <a:pt x="126810" y="253180"/>
                  </a:lnTo>
                  <a:lnTo>
                    <a:pt x="135789" y="245268"/>
                  </a:lnTo>
                  <a:lnTo>
                    <a:pt x="143986" y="237784"/>
                  </a:lnTo>
                  <a:lnTo>
                    <a:pt x="176958" y="2062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665013" y="2277435"/>
              <a:ext cx="835614" cy="366316"/>
            </a:xfrm>
            <a:custGeom>
              <a:avLst/>
              <a:gdLst/>
              <a:ahLst/>
              <a:cxnLst/>
              <a:rect l="0" t="0" r="0" b="0"/>
              <a:pathLst>
                <a:path w="835614" h="366316">
                  <a:moveTo>
                    <a:pt x="0" y="40397"/>
                  </a:moveTo>
                  <a:lnTo>
                    <a:pt x="0" y="173239"/>
                  </a:lnTo>
                  <a:lnTo>
                    <a:pt x="1105" y="186434"/>
                  </a:lnTo>
                  <a:lnTo>
                    <a:pt x="2948" y="199653"/>
                  </a:lnTo>
                  <a:lnTo>
                    <a:pt x="5281" y="212886"/>
                  </a:lnTo>
                  <a:lnTo>
                    <a:pt x="6836" y="226130"/>
                  </a:lnTo>
                  <a:lnTo>
                    <a:pt x="7873" y="239380"/>
                  </a:lnTo>
                  <a:lnTo>
                    <a:pt x="8564" y="252635"/>
                  </a:lnTo>
                  <a:lnTo>
                    <a:pt x="9333" y="282100"/>
                  </a:lnTo>
                  <a:lnTo>
                    <a:pt x="9537" y="297694"/>
                  </a:lnTo>
                  <a:lnTo>
                    <a:pt x="10779" y="302564"/>
                  </a:lnTo>
                  <a:lnTo>
                    <a:pt x="12713" y="300284"/>
                  </a:lnTo>
                  <a:lnTo>
                    <a:pt x="15107" y="293237"/>
                  </a:lnTo>
                  <a:lnTo>
                    <a:pt x="18913" y="284118"/>
                  </a:lnTo>
                  <a:lnTo>
                    <a:pt x="23662" y="273618"/>
                  </a:lnTo>
                  <a:lnTo>
                    <a:pt x="29038" y="262196"/>
                  </a:lnTo>
                  <a:lnTo>
                    <a:pt x="35939" y="250161"/>
                  </a:lnTo>
                  <a:lnTo>
                    <a:pt x="43855" y="237716"/>
                  </a:lnTo>
                  <a:lnTo>
                    <a:pt x="52448" y="224998"/>
                  </a:lnTo>
                  <a:lnTo>
                    <a:pt x="62598" y="217625"/>
                  </a:lnTo>
                  <a:lnTo>
                    <a:pt x="73785" y="213814"/>
                  </a:lnTo>
                  <a:lnTo>
                    <a:pt x="85665" y="212380"/>
                  </a:lnTo>
                  <a:lnTo>
                    <a:pt x="94691" y="214739"/>
                  </a:lnTo>
                  <a:lnTo>
                    <a:pt x="101813" y="219628"/>
                  </a:lnTo>
                  <a:lnTo>
                    <a:pt x="107666" y="226203"/>
                  </a:lnTo>
                  <a:lnTo>
                    <a:pt x="112674" y="237218"/>
                  </a:lnTo>
                  <a:lnTo>
                    <a:pt x="117117" y="251193"/>
                  </a:lnTo>
                  <a:lnTo>
                    <a:pt x="121185" y="267142"/>
                  </a:lnTo>
                  <a:lnTo>
                    <a:pt x="128652" y="299600"/>
                  </a:lnTo>
                  <a:lnTo>
                    <a:pt x="132192" y="315993"/>
                  </a:lnTo>
                  <a:lnTo>
                    <a:pt x="136761" y="330238"/>
                  </a:lnTo>
                  <a:lnTo>
                    <a:pt x="142018" y="343050"/>
                  </a:lnTo>
                  <a:lnTo>
                    <a:pt x="147733" y="354907"/>
                  </a:lnTo>
                  <a:lnTo>
                    <a:pt x="157071" y="361707"/>
                  </a:lnTo>
                  <a:lnTo>
                    <a:pt x="168822" y="365135"/>
                  </a:lnTo>
                  <a:lnTo>
                    <a:pt x="182183" y="366315"/>
                  </a:lnTo>
                  <a:lnTo>
                    <a:pt x="193300" y="364890"/>
                  </a:lnTo>
                  <a:lnTo>
                    <a:pt x="211547" y="357413"/>
                  </a:lnTo>
                  <a:lnTo>
                    <a:pt x="219508" y="351219"/>
                  </a:lnTo>
                  <a:lnTo>
                    <a:pt x="227026" y="343774"/>
                  </a:lnTo>
                  <a:lnTo>
                    <a:pt x="234248" y="335494"/>
                  </a:lnTo>
                  <a:lnTo>
                    <a:pt x="240169" y="326659"/>
                  </a:lnTo>
                  <a:lnTo>
                    <a:pt x="245222" y="317452"/>
                  </a:lnTo>
                  <a:lnTo>
                    <a:pt x="249695" y="307999"/>
                  </a:lnTo>
                  <a:lnTo>
                    <a:pt x="254888" y="298381"/>
                  </a:lnTo>
                  <a:lnTo>
                    <a:pt x="260561" y="288652"/>
                  </a:lnTo>
                  <a:lnTo>
                    <a:pt x="266553" y="278851"/>
                  </a:lnTo>
                  <a:lnTo>
                    <a:pt x="271653" y="267896"/>
                  </a:lnTo>
                  <a:lnTo>
                    <a:pt x="276159" y="256171"/>
                  </a:lnTo>
                  <a:lnTo>
                    <a:pt x="301609" y="180068"/>
                  </a:lnTo>
                  <a:lnTo>
                    <a:pt x="302761" y="169987"/>
                  </a:lnTo>
                  <a:lnTo>
                    <a:pt x="302423" y="159949"/>
                  </a:lnTo>
                  <a:lnTo>
                    <a:pt x="301093" y="149942"/>
                  </a:lnTo>
                  <a:lnTo>
                    <a:pt x="297996" y="145481"/>
                  </a:lnTo>
                  <a:lnTo>
                    <a:pt x="293721" y="144718"/>
                  </a:lnTo>
                  <a:lnTo>
                    <a:pt x="288660" y="146419"/>
                  </a:lnTo>
                  <a:lnTo>
                    <a:pt x="284180" y="150870"/>
                  </a:lnTo>
                  <a:lnTo>
                    <a:pt x="280089" y="157153"/>
                  </a:lnTo>
                  <a:lnTo>
                    <a:pt x="276256" y="164657"/>
                  </a:lnTo>
                  <a:lnTo>
                    <a:pt x="272596" y="172976"/>
                  </a:lnTo>
                  <a:lnTo>
                    <a:pt x="269049" y="181838"/>
                  </a:lnTo>
                  <a:lnTo>
                    <a:pt x="262162" y="200527"/>
                  </a:lnTo>
                  <a:lnTo>
                    <a:pt x="255417" y="219887"/>
                  </a:lnTo>
                  <a:lnTo>
                    <a:pt x="253176" y="230797"/>
                  </a:lnTo>
                  <a:lnTo>
                    <a:pt x="251682" y="242491"/>
                  </a:lnTo>
                  <a:lnTo>
                    <a:pt x="250686" y="254709"/>
                  </a:lnTo>
                  <a:lnTo>
                    <a:pt x="250022" y="268380"/>
                  </a:lnTo>
                  <a:lnTo>
                    <a:pt x="249284" y="298309"/>
                  </a:lnTo>
                  <a:lnTo>
                    <a:pt x="251298" y="310711"/>
                  </a:lnTo>
                  <a:lnTo>
                    <a:pt x="254852" y="321190"/>
                  </a:lnTo>
                  <a:lnTo>
                    <a:pt x="259431" y="330386"/>
                  </a:lnTo>
                  <a:lnTo>
                    <a:pt x="268011" y="335412"/>
                  </a:lnTo>
                  <a:lnTo>
                    <a:pt x="279256" y="337657"/>
                  </a:lnTo>
                  <a:lnTo>
                    <a:pt x="292280" y="338048"/>
                  </a:lnTo>
                  <a:lnTo>
                    <a:pt x="304279" y="333888"/>
                  </a:lnTo>
                  <a:lnTo>
                    <a:pt x="315594" y="326693"/>
                  </a:lnTo>
                  <a:lnTo>
                    <a:pt x="326454" y="317475"/>
                  </a:lnTo>
                  <a:lnTo>
                    <a:pt x="335903" y="309119"/>
                  </a:lnTo>
                  <a:lnTo>
                    <a:pt x="352298" y="293940"/>
                  </a:lnTo>
                  <a:lnTo>
                    <a:pt x="359765" y="285692"/>
                  </a:lnTo>
                  <a:lnTo>
                    <a:pt x="366954" y="276878"/>
                  </a:lnTo>
                  <a:lnTo>
                    <a:pt x="373957" y="267685"/>
                  </a:lnTo>
                  <a:lnTo>
                    <a:pt x="387633" y="248629"/>
                  </a:lnTo>
                  <a:lnTo>
                    <a:pt x="394375" y="238905"/>
                  </a:lnTo>
                  <a:lnTo>
                    <a:pt x="399975" y="229107"/>
                  </a:lnTo>
                  <a:lnTo>
                    <a:pt x="404813" y="219258"/>
                  </a:lnTo>
                  <a:lnTo>
                    <a:pt x="409144" y="209377"/>
                  </a:lnTo>
                  <a:lnTo>
                    <a:pt x="414242" y="200579"/>
                  </a:lnTo>
                  <a:lnTo>
                    <a:pt x="419852" y="192503"/>
                  </a:lnTo>
                  <a:lnTo>
                    <a:pt x="425802" y="184908"/>
                  </a:lnTo>
                  <a:lnTo>
                    <a:pt x="441255" y="173522"/>
                  </a:lnTo>
                  <a:lnTo>
                    <a:pt x="450019" y="168938"/>
                  </a:lnTo>
                  <a:lnTo>
                    <a:pt x="459177" y="166988"/>
                  </a:lnTo>
                  <a:lnTo>
                    <a:pt x="478195" y="167768"/>
                  </a:lnTo>
                  <a:lnTo>
                    <a:pt x="484593" y="163997"/>
                  </a:lnTo>
                  <a:lnTo>
                    <a:pt x="488858" y="157062"/>
                  </a:lnTo>
                  <a:lnTo>
                    <a:pt x="491702" y="148017"/>
                  </a:lnTo>
                  <a:lnTo>
                    <a:pt x="489176" y="144198"/>
                  </a:lnTo>
                  <a:lnTo>
                    <a:pt x="483071" y="143862"/>
                  </a:lnTo>
                  <a:lnTo>
                    <a:pt x="474580" y="145849"/>
                  </a:lnTo>
                  <a:lnTo>
                    <a:pt x="467814" y="150490"/>
                  </a:lnTo>
                  <a:lnTo>
                    <a:pt x="462198" y="156899"/>
                  </a:lnTo>
                  <a:lnTo>
                    <a:pt x="457349" y="164489"/>
                  </a:lnTo>
                  <a:lnTo>
                    <a:pt x="453010" y="172864"/>
                  </a:lnTo>
                  <a:lnTo>
                    <a:pt x="449013" y="181763"/>
                  </a:lnTo>
                  <a:lnTo>
                    <a:pt x="445242" y="191012"/>
                  </a:lnTo>
                  <a:lnTo>
                    <a:pt x="441624" y="200494"/>
                  </a:lnTo>
                  <a:lnTo>
                    <a:pt x="434655" y="219872"/>
                  </a:lnTo>
                  <a:lnTo>
                    <a:pt x="424518" y="249424"/>
                  </a:lnTo>
                  <a:lnTo>
                    <a:pt x="423386" y="261541"/>
                  </a:lnTo>
                  <a:lnTo>
                    <a:pt x="423737" y="275146"/>
                  </a:lnTo>
                  <a:lnTo>
                    <a:pt x="425076" y="289742"/>
                  </a:lnTo>
                  <a:lnTo>
                    <a:pt x="428180" y="302789"/>
                  </a:lnTo>
                  <a:lnTo>
                    <a:pt x="432459" y="314803"/>
                  </a:lnTo>
                  <a:lnTo>
                    <a:pt x="437523" y="326128"/>
                  </a:lnTo>
                  <a:lnTo>
                    <a:pt x="445320" y="332573"/>
                  </a:lnTo>
                  <a:lnTo>
                    <a:pt x="454940" y="335764"/>
                  </a:lnTo>
                  <a:lnTo>
                    <a:pt x="465773" y="336787"/>
                  </a:lnTo>
                  <a:lnTo>
                    <a:pt x="476312" y="335257"/>
                  </a:lnTo>
                  <a:lnTo>
                    <a:pt x="496863" y="327663"/>
                  </a:lnTo>
                  <a:lnTo>
                    <a:pt x="514104" y="316919"/>
                  </a:lnTo>
                  <a:lnTo>
                    <a:pt x="521796" y="310959"/>
                  </a:lnTo>
                  <a:lnTo>
                    <a:pt x="530240" y="302565"/>
                  </a:lnTo>
                  <a:lnTo>
                    <a:pt x="539186" y="292548"/>
                  </a:lnTo>
                  <a:lnTo>
                    <a:pt x="548465" y="281448"/>
                  </a:lnTo>
                  <a:lnTo>
                    <a:pt x="556862" y="270732"/>
                  </a:lnTo>
                  <a:lnTo>
                    <a:pt x="564670" y="260272"/>
                  </a:lnTo>
                  <a:lnTo>
                    <a:pt x="589169" y="226761"/>
                  </a:lnTo>
                  <a:lnTo>
                    <a:pt x="598366" y="214379"/>
                  </a:lnTo>
                  <a:lnTo>
                    <a:pt x="606709" y="200597"/>
                  </a:lnTo>
                  <a:lnTo>
                    <a:pt x="614482" y="185883"/>
                  </a:lnTo>
                  <a:lnTo>
                    <a:pt x="642840" y="127840"/>
                  </a:lnTo>
                  <a:lnTo>
                    <a:pt x="648516" y="113061"/>
                  </a:lnTo>
                  <a:lnTo>
                    <a:pt x="653406" y="97682"/>
                  </a:lnTo>
                  <a:lnTo>
                    <a:pt x="657771" y="81903"/>
                  </a:lnTo>
                  <a:lnTo>
                    <a:pt x="662891" y="66963"/>
                  </a:lnTo>
                  <a:lnTo>
                    <a:pt x="668516" y="52581"/>
                  </a:lnTo>
                  <a:lnTo>
                    <a:pt x="674476" y="38572"/>
                  </a:lnTo>
                  <a:lnTo>
                    <a:pt x="679554" y="25917"/>
                  </a:lnTo>
                  <a:lnTo>
                    <a:pt x="688145" y="3013"/>
                  </a:lnTo>
                  <a:lnTo>
                    <a:pt x="689772" y="0"/>
                  </a:lnTo>
                  <a:lnTo>
                    <a:pt x="689753" y="2413"/>
                  </a:lnTo>
                  <a:lnTo>
                    <a:pt x="688634" y="8442"/>
                  </a:lnTo>
                  <a:lnTo>
                    <a:pt x="684443" y="26932"/>
                  </a:lnTo>
                  <a:lnTo>
                    <a:pt x="681778" y="38052"/>
                  </a:lnTo>
                  <a:lnTo>
                    <a:pt x="677791" y="50992"/>
                  </a:lnTo>
                  <a:lnTo>
                    <a:pt x="672923" y="65146"/>
                  </a:lnTo>
                  <a:lnTo>
                    <a:pt x="667466" y="80108"/>
                  </a:lnTo>
                  <a:lnTo>
                    <a:pt x="662724" y="95609"/>
                  </a:lnTo>
                  <a:lnTo>
                    <a:pt x="658456" y="111470"/>
                  </a:lnTo>
                  <a:lnTo>
                    <a:pt x="654506" y="127570"/>
                  </a:lnTo>
                  <a:lnTo>
                    <a:pt x="651872" y="143830"/>
                  </a:lnTo>
                  <a:lnTo>
                    <a:pt x="650116" y="160197"/>
                  </a:lnTo>
                  <a:lnTo>
                    <a:pt x="648945" y="176634"/>
                  </a:lnTo>
                  <a:lnTo>
                    <a:pt x="647060" y="192014"/>
                  </a:lnTo>
                  <a:lnTo>
                    <a:pt x="644698" y="206688"/>
                  </a:lnTo>
                  <a:lnTo>
                    <a:pt x="642018" y="220893"/>
                  </a:lnTo>
                  <a:lnTo>
                    <a:pt x="640231" y="235889"/>
                  </a:lnTo>
                  <a:lnTo>
                    <a:pt x="639040" y="251412"/>
                  </a:lnTo>
                  <a:lnTo>
                    <a:pt x="638245" y="267288"/>
                  </a:lnTo>
                  <a:lnTo>
                    <a:pt x="641032" y="276767"/>
                  </a:lnTo>
                  <a:lnTo>
                    <a:pt x="646206" y="281980"/>
                  </a:lnTo>
                  <a:lnTo>
                    <a:pt x="652971" y="284351"/>
                  </a:lnTo>
                  <a:lnTo>
                    <a:pt x="658586" y="282615"/>
                  </a:lnTo>
                  <a:lnTo>
                    <a:pt x="663435" y="278142"/>
                  </a:lnTo>
                  <a:lnTo>
                    <a:pt x="667773" y="271844"/>
                  </a:lnTo>
                  <a:lnTo>
                    <a:pt x="671770" y="264330"/>
                  </a:lnTo>
                  <a:lnTo>
                    <a:pt x="675540" y="256004"/>
                  </a:lnTo>
                  <a:lnTo>
                    <a:pt x="679159" y="247138"/>
                  </a:lnTo>
                  <a:lnTo>
                    <a:pt x="682677" y="236806"/>
                  </a:lnTo>
                  <a:lnTo>
                    <a:pt x="686127" y="225496"/>
                  </a:lnTo>
                  <a:lnTo>
                    <a:pt x="692909" y="202246"/>
                  </a:lnTo>
                  <a:lnTo>
                    <a:pt x="699608" y="180859"/>
                  </a:lnTo>
                  <a:lnTo>
                    <a:pt x="704046" y="171619"/>
                  </a:lnTo>
                  <a:lnTo>
                    <a:pt x="709216" y="163248"/>
                  </a:lnTo>
                  <a:lnTo>
                    <a:pt x="714873" y="155457"/>
                  </a:lnTo>
                  <a:lnTo>
                    <a:pt x="727054" y="137958"/>
                  </a:lnTo>
                  <a:lnTo>
                    <a:pt x="733397" y="128649"/>
                  </a:lnTo>
                  <a:lnTo>
                    <a:pt x="738731" y="125759"/>
                  </a:lnTo>
                  <a:lnTo>
                    <a:pt x="743392" y="127149"/>
                  </a:lnTo>
                  <a:lnTo>
                    <a:pt x="747605" y="131391"/>
                  </a:lnTo>
                  <a:lnTo>
                    <a:pt x="749308" y="140851"/>
                  </a:lnTo>
                  <a:lnTo>
                    <a:pt x="749339" y="153789"/>
                  </a:lnTo>
                  <a:lnTo>
                    <a:pt x="748253" y="169047"/>
                  </a:lnTo>
                  <a:lnTo>
                    <a:pt x="746425" y="182535"/>
                  </a:lnTo>
                  <a:lnTo>
                    <a:pt x="744100" y="194842"/>
                  </a:lnTo>
                  <a:lnTo>
                    <a:pt x="726014" y="272603"/>
                  </a:lnTo>
                  <a:lnTo>
                    <a:pt x="722756" y="288047"/>
                  </a:lnTo>
                  <a:lnTo>
                    <a:pt x="722794" y="301659"/>
                  </a:lnTo>
                  <a:lnTo>
                    <a:pt x="725032" y="314050"/>
                  </a:lnTo>
                  <a:lnTo>
                    <a:pt x="728733" y="325626"/>
                  </a:lnTo>
                  <a:lnTo>
                    <a:pt x="734516" y="332238"/>
                  </a:lnTo>
                  <a:lnTo>
                    <a:pt x="741688" y="335541"/>
                  </a:lnTo>
                  <a:lnTo>
                    <a:pt x="749784" y="336638"/>
                  </a:lnTo>
                  <a:lnTo>
                    <a:pt x="757393" y="335158"/>
                  </a:lnTo>
                  <a:lnTo>
                    <a:pt x="771743" y="327619"/>
                  </a:lnTo>
                  <a:lnTo>
                    <a:pt x="780875" y="321409"/>
                  </a:lnTo>
                  <a:lnTo>
                    <a:pt x="791384" y="313952"/>
                  </a:lnTo>
                  <a:lnTo>
                    <a:pt x="835613" y="2791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570261" y="2327780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590156" y="2476997"/>
              <a:ext cx="19897" cy="9949"/>
            </a:xfrm>
            <a:custGeom>
              <a:avLst/>
              <a:gdLst/>
              <a:ahLst/>
              <a:cxnLst/>
              <a:rect l="0" t="0" r="0" b="0"/>
              <a:pathLst>
                <a:path w="19897" h="9949">
                  <a:moveTo>
                    <a:pt x="19896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943551" y="2874908"/>
            <a:ext cx="2228304" cy="320410"/>
            <a:chOff x="6943551" y="2874908"/>
            <a:chExt cx="2228304" cy="320410"/>
          </a:xfrm>
        </p:grpSpPr>
        <p:sp>
          <p:nvSpPr>
            <p:cNvPr id="72" name="Freeform 71"/>
            <p:cNvSpPr/>
            <p:nvPr/>
          </p:nvSpPr>
          <p:spPr>
            <a:xfrm>
              <a:off x="6943551" y="2934595"/>
              <a:ext cx="155619" cy="228800"/>
            </a:xfrm>
            <a:custGeom>
              <a:avLst/>
              <a:gdLst/>
              <a:ahLst/>
              <a:cxnLst/>
              <a:rect l="0" t="0" r="0" b="0"/>
              <a:pathLst>
                <a:path w="155619" h="228800">
                  <a:moveTo>
                    <a:pt x="0" y="0"/>
                  </a:moveTo>
                  <a:lnTo>
                    <a:pt x="15842" y="5281"/>
                  </a:lnTo>
                  <a:lnTo>
                    <a:pt x="24930" y="5731"/>
                  </a:lnTo>
                  <a:lnTo>
                    <a:pt x="35411" y="4926"/>
                  </a:lnTo>
                  <a:lnTo>
                    <a:pt x="46819" y="3284"/>
                  </a:lnTo>
                  <a:lnTo>
                    <a:pt x="58845" y="2189"/>
                  </a:lnTo>
                  <a:lnTo>
                    <a:pt x="71284" y="1460"/>
                  </a:lnTo>
                  <a:lnTo>
                    <a:pt x="83998" y="973"/>
                  </a:lnTo>
                  <a:lnTo>
                    <a:pt x="96895" y="1754"/>
                  </a:lnTo>
                  <a:lnTo>
                    <a:pt x="109914" y="3380"/>
                  </a:lnTo>
                  <a:lnTo>
                    <a:pt x="123015" y="5569"/>
                  </a:lnTo>
                  <a:lnTo>
                    <a:pt x="133959" y="9239"/>
                  </a:lnTo>
                  <a:lnTo>
                    <a:pt x="143467" y="13897"/>
                  </a:lnTo>
                  <a:lnTo>
                    <a:pt x="152015" y="19212"/>
                  </a:lnTo>
                  <a:lnTo>
                    <a:pt x="155504" y="26072"/>
                  </a:lnTo>
                  <a:lnTo>
                    <a:pt x="155618" y="33961"/>
                  </a:lnTo>
                  <a:lnTo>
                    <a:pt x="153484" y="42536"/>
                  </a:lnTo>
                  <a:lnTo>
                    <a:pt x="149851" y="50463"/>
                  </a:lnTo>
                  <a:lnTo>
                    <a:pt x="145218" y="57959"/>
                  </a:lnTo>
                  <a:lnTo>
                    <a:pt x="139919" y="65167"/>
                  </a:lnTo>
                  <a:lnTo>
                    <a:pt x="134175" y="74393"/>
                  </a:lnTo>
                  <a:lnTo>
                    <a:pt x="128136" y="84965"/>
                  </a:lnTo>
                  <a:lnTo>
                    <a:pt x="121899" y="96435"/>
                  </a:lnTo>
                  <a:lnTo>
                    <a:pt x="115531" y="107397"/>
                  </a:lnTo>
                  <a:lnTo>
                    <a:pt x="102559" y="128419"/>
                  </a:lnTo>
                  <a:lnTo>
                    <a:pt x="97111" y="138668"/>
                  </a:lnTo>
                  <a:lnTo>
                    <a:pt x="92373" y="148816"/>
                  </a:lnTo>
                  <a:lnTo>
                    <a:pt x="88109" y="158897"/>
                  </a:lnTo>
                  <a:lnTo>
                    <a:pt x="84161" y="168934"/>
                  </a:lnTo>
                  <a:lnTo>
                    <a:pt x="80424" y="178941"/>
                  </a:lnTo>
                  <a:lnTo>
                    <a:pt x="69634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963446" y="3063916"/>
              <a:ext cx="179061" cy="9949"/>
            </a:xfrm>
            <a:custGeom>
              <a:avLst/>
              <a:gdLst/>
              <a:ahLst/>
              <a:cxnLst/>
              <a:rect l="0" t="0" r="0" b="0"/>
              <a:pathLst>
                <a:path w="179061" h="9949">
                  <a:moveTo>
                    <a:pt x="0" y="9948"/>
                  </a:moveTo>
                  <a:lnTo>
                    <a:pt x="60665" y="9948"/>
                  </a:lnTo>
                  <a:lnTo>
                    <a:pt x="73602" y="8843"/>
                  </a:lnTo>
                  <a:lnTo>
                    <a:pt x="85543" y="7000"/>
                  </a:lnTo>
                  <a:lnTo>
                    <a:pt x="96820" y="4667"/>
                  </a:lnTo>
                  <a:lnTo>
                    <a:pt x="109864" y="3111"/>
                  </a:lnTo>
                  <a:lnTo>
                    <a:pt x="124087" y="2074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371305" y="3024125"/>
              <a:ext cx="129322" cy="19896"/>
            </a:xfrm>
            <a:custGeom>
              <a:avLst/>
              <a:gdLst/>
              <a:ahLst/>
              <a:cxnLst/>
              <a:rect l="0" t="0" r="0" b="0"/>
              <a:pathLst>
                <a:path w="129322" h="19896">
                  <a:moveTo>
                    <a:pt x="0" y="19895"/>
                  </a:moveTo>
                  <a:lnTo>
                    <a:pt x="15843" y="14614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9" y="11330"/>
                  </a:lnTo>
                  <a:lnTo>
                    <a:pt x="71284" y="10562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629948" y="2934595"/>
              <a:ext cx="108441" cy="260723"/>
            </a:xfrm>
            <a:custGeom>
              <a:avLst/>
              <a:gdLst/>
              <a:ahLst/>
              <a:cxnLst/>
              <a:rect l="0" t="0" r="0" b="0"/>
              <a:pathLst>
                <a:path w="108441" h="260723">
                  <a:moveTo>
                    <a:pt x="59686" y="0"/>
                  </a:moveTo>
                  <a:lnTo>
                    <a:pt x="43844" y="21124"/>
                  </a:lnTo>
                  <a:lnTo>
                    <a:pt x="30170" y="40337"/>
                  </a:lnTo>
                  <a:lnTo>
                    <a:pt x="23429" y="50103"/>
                  </a:lnTo>
                  <a:lnTo>
                    <a:pt x="16724" y="58824"/>
                  </a:lnTo>
                  <a:lnTo>
                    <a:pt x="10044" y="66848"/>
                  </a:lnTo>
                  <a:lnTo>
                    <a:pt x="3380" y="74409"/>
                  </a:lnTo>
                  <a:lnTo>
                    <a:pt x="2253" y="80555"/>
                  </a:lnTo>
                  <a:lnTo>
                    <a:pt x="4818" y="85757"/>
                  </a:lnTo>
                  <a:lnTo>
                    <a:pt x="9843" y="90331"/>
                  </a:lnTo>
                  <a:lnTo>
                    <a:pt x="18720" y="93380"/>
                  </a:lnTo>
                  <a:lnTo>
                    <a:pt x="30165" y="95412"/>
                  </a:lnTo>
                  <a:lnTo>
                    <a:pt x="43321" y="96767"/>
                  </a:lnTo>
                  <a:lnTo>
                    <a:pt x="54303" y="99881"/>
                  </a:lnTo>
                  <a:lnTo>
                    <a:pt x="63835" y="104168"/>
                  </a:lnTo>
                  <a:lnTo>
                    <a:pt x="72399" y="109237"/>
                  </a:lnTo>
                  <a:lnTo>
                    <a:pt x="81425" y="115931"/>
                  </a:lnTo>
                  <a:lnTo>
                    <a:pt x="90759" y="123710"/>
                  </a:lnTo>
                  <a:lnTo>
                    <a:pt x="100297" y="132212"/>
                  </a:lnTo>
                  <a:lnTo>
                    <a:pt x="105550" y="142302"/>
                  </a:lnTo>
                  <a:lnTo>
                    <a:pt x="107947" y="153449"/>
                  </a:lnTo>
                  <a:lnTo>
                    <a:pt x="108440" y="165302"/>
                  </a:lnTo>
                  <a:lnTo>
                    <a:pt x="106558" y="177625"/>
                  </a:lnTo>
                  <a:lnTo>
                    <a:pt x="103092" y="190262"/>
                  </a:lnTo>
                  <a:lnTo>
                    <a:pt x="98571" y="203107"/>
                  </a:lnTo>
                  <a:lnTo>
                    <a:pt x="92241" y="214987"/>
                  </a:lnTo>
                  <a:lnTo>
                    <a:pt x="84705" y="226223"/>
                  </a:lnTo>
                  <a:lnTo>
                    <a:pt x="76366" y="237029"/>
                  </a:lnTo>
                  <a:lnTo>
                    <a:pt x="67490" y="245339"/>
                  </a:lnTo>
                  <a:lnTo>
                    <a:pt x="58257" y="251984"/>
                  </a:lnTo>
                  <a:lnTo>
                    <a:pt x="48786" y="257519"/>
                  </a:lnTo>
                  <a:lnTo>
                    <a:pt x="39155" y="260104"/>
                  </a:lnTo>
                  <a:lnTo>
                    <a:pt x="29420" y="260722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669738" y="2917465"/>
              <a:ext cx="179062" cy="17131"/>
            </a:xfrm>
            <a:custGeom>
              <a:avLst/>
              <a:gdLst/>
              <a:ahLst/>
              <a:cxnLst/>
              <a:rect l="0" t="0" r="0" b="0"/>
              <a:pathLst>
                <a:path w="179062" h="17131">
                  <a:moveTo>
                    <a:pt x="0" y="17130"/>
                  </a:moveTo>
                  <a:lnTo>
                    <a:pt x="21124" y="6568"/>
                  </a:lnTo>
                  <a:lnTo>
                    <a:pt x="31768" y="3457"/>
                  </a:lnTo>
                  <a:lnTo>
                    <a:pt x="43285" y="1383"/>
                  </a:lnTo>
                  <a:lnTo>
                    <a:pt x="55385" y="0"/>
                  </a:lnTo>
                  <a:lnTo>
                    <a:pt x="67872" y="183"/>
                  </a:lnTo>
                  <a:lnTo>
                    <a:pt x="80618" y="1411"/>
                  </a:lnTo>
                  <a:lnTo>
                    <a:pt x="93536" y="3335"/>
                  </a:lnTo>
                  <a:lnTo>
                    <a:pt x="106570" y="5723"/>
                  </a:lnTo>
                  <a:lnTo>
                    <a:pt x="119681" y="8420"/>
                  </a:lnTo>
                  <a:lnTo>
                    <a:pt x="179061" y="17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998015" y="2944543"/>
              <a:ext cx="179063" cy="208904"/>
            </a:xfrm>
            <a:custGeom>
              <a:avLst/>
              <a:gdLst/>
              <a:ahLst/>
              <a:cxnLst/>
              <a:rect l="0" t="0" r="0" b="0"/>
              <a:pathLst>
                <a:path w="179063" h="208904">
                  <a:moveTo>
                    <a:pt x="0" y="0"/>
                  </a:moveTo>
                  <a:lnTo>
                    <a:pt x="15843" y="10561"/>
                  </a:lnTo>
                  <a:lnTo>
                    <a:pt x="23826" y="14778"/>
                  </a:lnTo>
                  <a:lnTo>
                    <a:pt x="32463" y="18694"/>
                  </a:lnTo>
                  <a:lnTo>
                    <a:pt x="41538" y="22411"/>
                  </a:lnTo>
                  <a:lnTo>
                    <a:pt x="52009" y="25993"/>
                  </a:lnTo>
                  <a:lnTo>
                    <a:pt x="63411" y="29487"/>
                  </a:lnTo>
                  <a:lnTo>
                    <a:pt x="87869" y="36317"/>
                  </a:lnTo>
                  <a:lnTo>
                    <a:pt x="113477" y="43036"/>
                  </a:lnTo>
                  <a:lnTo>
                    <a:pt x="125390" y="47481"/>
                  </a:lnTo>
                  <a:lnTo>
                    <a:pt x="136648" y="52655"/>
                  </a:lnTo>
                  <a:lnTo>
                    <a:pt x="147470" y="58315"/>
                  </a:lnTo>
                  <a:lnTo>
                    <a:pt x="156894" y="64298"/>
                  </a:lnTo>
                  <a:lnTo>
                    <a:pt x="165389" y="70498"/>
                  </a:lnTo>
                  <a:lnTo>
                    <a:pt x="173262" y="76842"/>
                  </a:lnTo>
                  <a:lnTo>
                    <a:pt x="177405" y="84387"/>
                  </a:lnTo>
                  <a:lnTo>
                    <a:pt x="179062" y="92733"/>
                  </a:lnTo>
                  <a:lnTo>
                    <a:pt x="179061" y="101613"/>
                  </a:lnTo>
                  <a:lnTo>
                    <a:pt x="176851" y="109744"/>
                  </a:lnTo>
                  <a:lnTo>
                    <a:pt x="173166" y="117375"/>
                  </a:lnTo>
                  <a:lnTo>
                    <a:pt x="168499" y="124673"/>
                  </a:lnTo>
                  <a:lnTo>
                    <a:pt x="162072" y="131749"/>
                  </a:lnTo>
                  <a:lnTo>
                    <a:pt x="154471" y="138676"/>
                  </a:lnTo>
                  <a:lnTo>
                    <a:pt x="146088" y="145506"/>
                  </a:lnTo>
                  <a:lnTo>
                    <a:pt x="137183" y="151164"/>
                  </a:lnTo>
                  <a:lnTo>
                    <a:pt x="127930" y="156041"/>
                  </a:lnTo>
                  <a:lnTo>
                    <a:pt x="107702" y="165513"/>
                  </a:lnTo>
                  <a:lnTo>
                    <a:pt x="83975" y="177092"/>
                  </a:lnTo>
                  <a:lnTo>
                    <a:pt x="72563" y="182169"/>
                  </a:lnTo>
                  <a:lnTo>
                    <a:pt x="61639" y="186659"/>
                  </a:lnTo>
                  <a:lnTo>
                    <a:pt x="51040" y="190758"/>
                  </a:lnTo>
                  <a:lnTo>
                    <a:pt x="30422" y="198259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316345" y="3044020"/>
              <a:ext cx="149217" cy="29845"/>
            </a:xfrm>
            <a:custGeom>
              <a:avLst/>
              <a:gdLst/>
              <a:ahLst/>
              <a:cxnLst/>
              <a:rect l="0" t="0" r="0" b="0"/>
              <a:pathLst>
                <a:path w="149217" h="29845">
                  <a:moveTo>
                    <a:pt x="0" y="29844"/>
                  </a:moveTo>
                  <a:lnTo>
                    <a:pt x="15842" y="19282"/>
                  </a:lnTo>
                  <a:lnTo>
                    <a:pt x="23824" y="15066"/>
                  </a:lnTo>
                  <a:lnTo>
                    <a:pt x="32463" y="11149"/>
                  </a:lnTo>
                  <a:lnTo>
                    <a:pt x="41537" y="7433"/>
                  </a:lnTo>
                  <a:lnTo>
                    <a:pt x="52008" y="4955"/>
                  </a:lnTo>
                  <a:lnTo>
                    <a:pt x="63410" y="3304"/>
                  </a:lnTo>
                  <a:lnTo>
                    <a:pt x="75432" y="2202"/>
                  </a:lnTo>
                  <a:lnTo>
                    <a:pt x="87869" y="1468"/>
                  </a:lnTo>
                  <a:lnTo>
                    <a:pt x="100580" y="979"/>
                  </a:ln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604830" y="2896596"/>
              <a:ext cx="144499" cy="266214"/>
            </a:xfrm>
            <a:custGeom>
              <a:avLst/>
              <a:gdLst/>
              <a:ahLst/>
              <a:cxnLst/>
              <a:rect l="0" t="0" r="0" b="0"/>
              <a:pathLst>
                <a:path w="144499" h="266214">
                  <a:moveTo>
                    <a:pt x="0" y="18103"/>
                  </a:moveTo>
                  <a:lnTo>
                    <a:pt x="41538" y="4257"/>
                  </a:lnTo>
                  <a:lnTo>
                    <a:pt x="52009" y="2241"/>
                  </a:lnTo>
                  <a:lnTo>
                    <a:pt x="63410" y="896"/>
                  </a:lnTo>
                  <a:lnTo>
                    <a:pt x="75433" y="0"/>
                  </a:lnTo>
                  <a:lnTo>
                    <a:pt x="84553" y="2719"/>
                  </a:lnTo>
                  <a:lnTo>
                    <a:pt x="91739" y="7847"/>
                  </a:lnTo>
                  <a:lnTo>
                    <a:pt x="97634" y="14582"/>
                  </a:lnTo>
                  <a:lnTo>
                    <a:pt x="100459" y="23493"/>
                  </a:lnTo>
                  <a:lnTo>
                    <a:pt x="101237" y="33854"/>
                  </a:lnTo>
                  <a:lnTo>
                    <a:pt x="100651" y="45184"/>
                  </a:lnTo>
                  <a:lnTo>
                    <a:pt x="98049" y="54947"/>
                  </a:lnTo>
                  <a:lnTo>
                    <a:pt x="94104" y="63667"/>
                  </a:lnTo>
                  <a:lnTo>
                    <a:pt x="89263" y="71690"/>
                  </a:lnTo>
                  <a:lnTo>
                    <a:pt x="83825" y="79250"/>
                  </a:lnTo>
                  <a:lnTo>
                    <a:pt x="77990" y="86501"/>
                  </a:lnTo>
                  <a:lnTo>
                    <a:pt x="71889" y="93545"/>
                  </a:lnTo>
                  <a:lnTo>
                    <a:pt x="64505" y="101557"/>
                  </a:lnTo>
                  <a:lnTo>
                    <a:pt x="47459" y="119302"/>
                  </a:lnTo>
                  <a:lnTo>
                    <a:pt x="38271" y="126465"/>
                  </a:lnTo>
                  <a:lnTo>
                    <a:pt x="28830" y="132346"/>
                  </a:lnTo>
                  <a:lnTo>
                    <a:pt x="19221" y="137372"/>
                  </a:lnTo>
                  <a:lnTo>
                    <a:pt x="15024" y="138512"/>
                  </a:lnTo>
                  <a:lnTo>
                    <a:pt x="14437" y="137062"/>
                  </a:lnTo>
                  <a:lnTo>
                    <a:pt x="16256" y="133884"/>
                  </a:lnTo>
                  <a:lnTo>
                    <a:pt x="20786" y="130660"/>
                  </a:lnTo>
                  <a:lnTo>
                    <a:pt x="27121" y="127406"/>
                  </a:lnTo>
                  <a:lnTo>
                    <a:pt x="34660" y="124131"/>
                  </a:lnTo>
                  <a:lnTo>
                    <a:pt x="45213" y="120843"/>
                  </a:lnTo>
                  <a:lnTo>
                    <a:pt x="57775" y="117545"/>
                  </a:lnTo>
                  <a:lnTo>
                    <a:pt x="71676" y="114241"/>
                  </a:lnTo>
                  <a:lnTo>
                    <a:pt x="84259" y="113144"/>
                  </a:lnTo>
                  <a:lnTo>
                    <a:pt x="95963" y="113517"/>
                  </a:lnTo>
                  <a:lnTo>
                    <a:pt x="107083" y="114872"/>
                  </a:lnTo>
                  <a:lnTo>
                    <a:pt x="116706" y="117986"/>
                  </a:lnTo>
                  <a:lnTo>
                    <a:pt x="125332" y="122272"/>
                  </a:lnTo>
                  <a:lnTo>
                    <a:pt x="133293" y="127340"/>
                  </a:lnTo>
                  <a:lnTo>
                    <a:pt x="138601" y="135140"/>
                  </a:lnTo>
                  <a:lnTo>
                    <a:pt x="142139" y="144762"/>
                  </a:lnTo>
                  <a:lnTo>
                    <a:pt x="144498" y="155597"/>
                  </a:lnTo>
                  <a:lnTo>
                    <a:pt x="143860" y="167242"/>
                  </a:lnTo>
                  <a:lnTo>
                    <a:pt x="141225" y="179426"/>
                  </a:lnTo>
                  <a:lnTo>
                    <a:pt x="137257" y="191971"/>
                  </a:lnTo>
                  <a:lnTo>
                    <a:pt x="131295" y="204755"/>
                  </a:lnTo>
                  <a:lnTo>
                    <a:pt x="124005" y="217698"/>
                  </a:lnTo>
                  <a:lnTo>
                    <a:pt x="115829" y="230749"/>
                  </a:lnTo>
                  <a:lnTo>
                    <a:pt x="105957" y="241660"/>
                  </a:lnTo>
                  <a:lnTo>
                    <a:pt x="94955" y="251145"/>
                  </a:lnTo>
                  <a:lnTo>
                    <a:pt x="83199" y="259678"/>
                  </a:lnTo>
                  <a:lnTo>
                    <a:pt x="70940" y="264262"/>
                  </a:lnTo>
                  <a:lnTo>
                    <a:pt x="58346" y="266213"/>
                  </a:lnTo>
                  <a:lnTo>
                    <a:pt x="9948" y="2568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813734" y="3143498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944140" y="2904751"/>
              <a:ext cx="138301" cy="251616"/>
            </a:xfrm>
            <a:custGeom>
              <a:avLst/>
              <a:gdLst/>
              <a:ahLst/>
              <a:cxnLst/>
              <a:rect l="0" t="0" r="0" b="0"/>
              <a:pathLst>
                <a:path w="138301" h="251616">
                  <a:moveTo>
                    <a:pt x="128236" y="0"/>
                  </a:moveTo>
                  <a:lnTo>
                    <a:pt x="112393" y="10562"/>
                  </a:lnTo>
                  <a:lnTo>
                    <a:pt x="103305" y="15884"/>
                  </a:lnTo>
                  <a:lnTo>
                    <a:pt x="92824" y="21643"/>
                  </a:lnTo>
                  <a:lnTo>
                    <a:pt x="81417" y="27692"/>
                  </a:lnTo>
                  <a:lnTo>
                    <a:pt x="70496" y="33936"/>
                  </a:lnTo>
                  <a:lnTo>
                    <a:pt x="59899" y="40309"/>
                  </a:lnTo>
                  <a:lnTo>
                    <a:pt x="49518" y="46768"/>
                  </a:lnTo>
                  <a:lnTo>
                    <a:pt x="43703" y="54391"/>
                  </a:lnTo>
                  <a:lnTo>
                    <a:pt x="40933" y="62788"/>
                  </a:lnTo>
                  <a:lnTo>
                    <a:pt x="40190" y="71702"/>
                  </a:lnTo>
                  <a:lnTo>
                    <a:pt x="37485" y="80961"/>
                  </a:lnTo>
                  <a:lnTo>
                    <a:pt x="33470" y="90449"/>
                  </a:lnTo>
                  <a:lnTo>
                    <a:pt x="28584" y="100091"/>
                  </a:lnTo>
                  <a:lnTo>
                    <a:pt x="24221" y="109834"/>
                  </a:lnTo>
                  <a:lnTo>
                    <a:pt x="20207" y="119646"/>
                  </a:lnTo>
                  <a:lnTo>
                    <a:pt x="16426" y="129503"/>
                  </a:lnTo>
                  <a:lnTo>
                    <a:pt x="11694" y="138285"/>
                  </a:lnTo>
                  <a:lnTo>
                    <a:pt x="6329" y="146350"/>
                  </a:lnTo>
                  <a:lnTo>
                    <a:pt x="542" y="153938"/>
                  </a:lnTo>
                  <a:lnTo>
                    <a:pt x="0" y="157891"/>
                  </a:lnTo>
                  <a:lnTo>
                    <a:pt x="2954" y="159421"/>
                  </a:lnTo>
                  <a:lnTo>
                    <a:pt x="8239" y="159336"/>
                  </a:lnTo>
                  <a:lnTo>
                    <a:pt x="16184" y="158173"/>
                  </a:lnTo>
                  <a:lnTo>
                    <a:pt x="25902" y="156293"/>
                  </a:lnTo>
                  <a:lnTo>
                    <a:pt x="36802" y="153935"/>
                  </a:lnTo>
                  <a:lnTo>
                    <a:pt x="49595" y="152362"/>
                  </a:lnTo>
                  <a:lnTo>
                    <a:pt x="63650" y="151314"/>
                  </a:lnTo>
                  <a:lnTo>
                    <a:pt x="78547" y="150615"/>
                  </a:lnTo>
                  <a:lnTo>
                    <a:pt x="91794" y="151255"/>
                  </a:lnTo>
                  <a:lnTo>
                    <a:pt x="103941" y="152786"/>
                  </a:lnTo>
                  <a:lnTo>
                    <a:pt x="115355" y="154913"/>
                  </a:lnTo>
                  <a:lnTo>
                    <a:pt x="124070" y="160751"/>
                  </a:lnTo>
                  <a:lnTo>
                    <a:pt x="130985" y="169065"/>
                  </a:lnTo>
                  <a:lnTo>
                    <a:pt x="136701" y="179029"/>
                  </a:lnTo>
                  <a:lnTo>
                    <a:pt x="138300" y="188987"/>
                  </a:lnTo>
                  <a:lnTo>
                    <a:pt x="137156" y="198942"/>
                  </a:lnTo>
                  <a:lnTo>
                    <a:pt x="134183" y="208894"/>
                  </a:lnTo>
                  <a:lnTo>
                    <a:pt x="129990" y="217740"/>
                  </a:lnTo>
                  <a:lnTo>
                    <a:pt x="124983" y="225848"/>
                  </a:lnTo>
                  <a:lnTo>
                    <a:pt x="119436" y="233464"/>
                  </a:lnTo>
                  <a:lnTo>
                    <a:pt x="112421" y="239646"/>
                  </a:lnTo>
                  <a:lnTo>
                    <a:pt x="104430" y="244873"/>
                  </a:lnTo>
                  <a:lnTo>
                    <a:pt x="95785" y="249463"/>
                  </a:lnTo>
                  <a:lnTo>
                    <a:pt x="86707" y="251417"/>
                  </a:lnTo>
                  <a:lnTo>
                    <a:pt x="77338" y="251615"/>
                  </a:lnTo>
                  <a:lnTo>
                    <a:pt x="48653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032585" y="2874908"/>
              <a:ext cx="139270" cy="19897"/>
            </a:xfrm>
            <a:custGeom>
              <a:avLst/>
              <a:gdLst/>
              <a:ahLst/>
              <a:cxnLst/>
              <a:rect l="0" t="0" r="0" b="0"/>
              <a:pathLst>
                <a:path w="139270" h="19897">
                  <a:moveTo>
                    <a:pt x="0" y="19896"/>
                  </a:moveTo>
                  <a:lnTo>
                    <a:pt x="21123" y="14615"/>
                  </a:lnTo>
                  <a:lnTo>
                    <a:pt x="31767" y="13059"/>
                  </a:lnTo>
                  <a:lnTo>
                    <a:pt x="43285" y="12022"/>
                  </a:lnTo>
                  <a:lnTo>
                    <a:pt x="55384" y="11331"/>
                  </a:lnTo>
                  <a:lnTo>
                    <a:pt x="66765" y="9764"/>
                  </a:lnTo>
                  <a:lnTo>
                    <a:pt x="77670" y="761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7477292" y="3083812"/>
            <a:ext cx="2142213" cy="457598"/>
            <a:chOff x="7477292" y="3083812"/>
            <a:chExt cx="2142213" cy="457598"/>
          </a:xfrm>
        </p:grpSpPr>
        <p:sp>
          <p:nvSpPr>
            <p:cNvPr id="84" name="Freeform 83"/>
            <p:cNvSpPr/>
            <p:nvPr/>
          </p:nvSpPr>
          <p:spPr>
            <a:xfrm>
              <a:off x="7477292" y="3298775"/>
              <a:ext cx="172552" cy="242635"/>
            </a:xfrm>
            <a:custGeom>
              <a:avLst/>
              <a:gdLst/>
              <a:ahLst/>
              <a:cxnLst/>
              <a:rect l="0" t="0" r="0" b="0"/>
              <a:pathLst>
                <a:path w="172552" h="242635">
                  <a:moveTo>
                    <a:pt x="23334" y="23783"/>
                  </a:moveTo>
                  <a:lnTo>
                    <a:pt x="39177" y="13222"/>
                  </a:lnTo>
                  <a:lnTo>
                    <a:pt x="48264" y="9005"/>
                  </a:lnTo>
                  <a:lnTo>
                    <a:pt x="58745" y="5089"/>
                  </a:lnTo>
                  <a:lnTo>
                    <a:pt x="70153" y="1372"/>
                  </a:lnTo>
                  <a:lnTo>
                    <a:pt x="81074" y="0"/>
                  </a:lnTo>
                  <a:lnTo>
                    <a:pt x="91670" y="191"/>
                  </a:lnTo>
                  <a:lnTo>
                    <a:pt x="102051" y="1423"/>
                  </a:lnTo>
                  <a:lnTo>
                    <a:pt x="111182" y="5560"/>
                  </a:lnTo>
                  <a:lnTo>
                    <a:pt x="119480" y="11635"/>
                  </a:lnTo>
                  <a:lnTo>
                    <a:pt x="127222" y="19000"/>
                  </a:lnTo>
                  <a:lnTo>
                    <a:pt x="131279" y="28332"/>
                  </a:lnTo>
                  <a:lnTo>
                    <a:pt x="132878" y="38974"/>
                  </a:lnTo>
                  <a:lnTo>
                    <a:pt x="132838" y="50490"/>
                  </a:lnTo>
                  <a:lnTo>
                    <a:pt x="129497" y="63694"/>
                  </a:lnTo>
                  <a:lnTo>
                    <a:pt x="123952" y="78023"/>
                  </a:lnTo>
                  <a:lnTo>
                    <a:pt x="116941" y="93102"/>
                  </a:lnTo>
                  <a:lnTo>
                    <a:pt x="110055" y="106471"/>
                  </a:lnTo>
                  <a:lnTo>
                    <a:pt x="103254" y="118700"/>
                  </a:lnTo>
                  <a:lnTo>
                    <a:pt x="96510" y="130168"/>
                  </a:lnTo>
                  <a:lnTo>
                    <a:pt x="88698" y="140024"/>
                  </a:lnTo>
                  <a:lnTo>
                    <a:pt x="80173" y="148805"/>
                  </a:lnTo>
                  <a:lnTo>
                    <a:pt x="71175" y="156870"/>
                  </a:lnTo>
                  <a:lnTo>
                    <a:pt x="62965" y="165563"/>
                  </a:lnTo>
                  <a:lnTo>
                    <a:pt x="55281" y="174674"/>
                  </a:lnTo>
                  <a:lnTo>
                    <a:pt x="47948" y="184063"/>
                  </a:lnTo>
                  <a:lnTo>
                    <a:pt x="40849" y="192534"/>
                  </a:lnTo>
                  <a:lnTo>
                    <a:pt x="33906" y="200392"/>
                  </a:lnTo>
                  <a:lnTo>
                    <a:pt x="27066" y="207841"/>
                  </a:lnTo>
                  <a:lnTo>
                    <a:pt x="19190" y="213912"/>
                  </a:lnTo>
                  <a:lnTo>
                    <a:pt x="10624" y="219065"/>
                  </a:lnTo>
                  <a:lnTo>
                    <a:pt x="1597" y="223606"/>
                  </a:lnTo>
                  <a:lnTo>
                    <a:pt x="0" y="225528"/>
                  </a:lnTo>
                  <a:lnTo>
                    <a:pt x="3357" y="225703"/>
                  </a:lnTo>
                  <a:lnTo>
                    <a:pt x="10016" y="224715"/>
                  </a:lnTo>
                  <a:lnTo>
                    <a:pt x="18876" y="224056"/>
                  </a:lnTo>
                  <a:lnTo>
                    <a:pt x="29205" y="223617"/>
                  </a:lnTo>
                  <a:lnTo>
                    <a:pt x="52471" y="223129"/>
                  </a:lnTo>
                  <a:lnTo>
                    <a:pt x="77549" y="222913"/>
                  </a:lnTo>
                  <a:lnTo>
                    <a:pt x="89321" y="223960"/>
                  </a:lnTo>
                  <a:lnTo>
                    <a:pt x="100484" y="225764"/>
                  </a:lnTo>
                  <a:lnTo>
                    <a:pt x="122837" y="230715"/>
                  </a:lnTo>
                  <a:lnTo>
                    <a:pt x="172551" y="242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948276" y="3282767"/>
              <a:ext cx="126635" cy="129323"/>
            </a:xfrm>
            <a:custGeom>
              <a:avLst/>
              <a:gdLst/>
              <a:ahLst/>
              <a:cxnLst/>
              <a:rect l="0" t="0" r="0" b="0"/>
              <a:pathLst>
                <a:path w="126635" h="129323">
                  <a:moveTo>
                    <a:pt x="0" y="0"/>
                  </a:moveTo>
                  <a:lnTo>
                    <a:pt x="15843" y="10562"/>
                  </a:lnTo>
                  <a:lnTo>
                    <a:pt x="24931" y="15884"/>
                  </a:lnTo>
                  <a:lnTo>
                    <a:pt x="35411" y="21642"/>
                  </a:lnTo>
                  <a:lnTo>
                    <a:pt x="46819" y="27692"/>
                  </a:lnTo>
                  <a:lnTo>
                    <a:pt x="57740" y="32831"/>
                  </a:lnTo>
                  <a:lnTo>
                    <a:pt x="68337" y="37361"/>
                  </a:lnTo>
                  <a:lnTo>
                    <a:pt x="78717" y="41487"/>
                  </a:lnTo>
                  <a:lnTo>
                    <a:pt x="90058" y="44238"/>
                  </a:lnTo>
                  <a:lnTo>
                    <a:pt x="102041" y="46072"/>
                  </a:lnTo>
                  <a:lnTo>
                    <a:pt x="114450" y="47294"/>
                  </a:lnTo>
                  <a:lnTo>
                    <a:pt x="121618" y="52530"/>
                  </a:lnTo>
                  <a:lnTo>
                    <a:pt x="125291" y="60442"/>
                  </a:lnTo>
                  <a:lnTo>
                    <a:pt x="126634" y="70138"/>
                  </a:lnTo>
                  <a:lnTo>
                    <a:pt x="123109" y="77708"/>
                  </a:lnTo>
                  <a:lnTo>
                    <a:pt x="116338" y="83859"/>
                  </a:lnTo>
                  <a:lnTo>
                    <a:pt x="107402" y="89065"/>
                  </a:lnTo>
                  <a:lnTo>
                    <a:pt x="97024" y="93642"/>
                  </a:lnTo>
                  <a:lnTo>
                    <a:pt x="85684" y="97797"/>
                  </a:lnTo>
                  <a:lnTo>
                    <a:pt x="73702" y="101674"/>
                  </a:lnTo>
                  <a:lnTo>
                    <a:pt x="62399" y="106468"/>
                  </a:lnTo>
                  <a:lnTo>
                    <a:pt x="51547" y="111876"/>
                  </a:lnTo>
                  <a:lnTo>
                    <a:pt x="9948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236762" y="3312610"/>
              <a:ext cx="99479" cy="29845"/>
            </a:xfrm>
            <a:custGeom>
              <a:avLst/>
              <a:gdLst/>
              <a:ahLst/>
              <a:cxnLst/>
              <a:rect l="0" t="0" r="0" b="0"/>
              <a:pathLst>
                <a:path w="99479" h="29845">
                  <a:moveTo>
                    <a:pt x="0" y="0"/>
                  </a:moveTo>
                  <a:lnTo>
                    <a:pt x="10562" y="10562"/>
                  </a:lnTo>
                  <a:lnTo>
                    <a:pt x="16989" y="14779"/>
                  </a:lnTo>
                  <a:lnTo>
                    <a:pt x="24590" y="18695"/>
                  </a:lnTo>
                  <a:lnTo>
                    <a:pt x="32972" y="22412"/>
                  </a:lnTo>
                  <a:lnTo>
                    <a:pt x="42983" y="24889"/>
                  </a:lnTo>
                  <a:lnTo>
                    <a:pt x="54077" y="26541"/>
                  </a:lnTo>
                  <a:lnTo>
                    <a:pt x="99478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465561" y="3303072"/>
              <a:ext cx="169539" cy="171663"/>
            </a:xfrm>
            <a:custGeom>
              <a:avLst/>
              <a:gdLst/>
              <a:ahLst/>
              <a:cxnLst/>
              <a:rect l="0" t="0" r="0" b="0"/>
              <a:pathLst>
                <a:path w="169539" h="171663">
                  <a:moveTo>
                    <a:pt x="0" y="9538"/>
                  </a:moveTo>
                  <a:lnTo>
                    <a:pt x="15843" y="4257"/>
                  </a:lnTo>
                  <a:lnTo>
                    <a:pt x="24931" y="2702"/>
                  </a:lnTo>
                  <a:lnTo>
                    <a:pt x="35411" y="1665"/>
                  </a:lnTo>
                  <a:lnTo>
                    <a:pt x="46819" y="973"/>
                  </a:lnTo>
                  <a:lnTo>
                    <a:pt x="71284" y="205"/>
                  </a:lnTo>
                  <a:lnTo>
                    <a:pt x="83998" y="0"/>
                  </a:lnTo>
                  <a:lnTo>
                    <a:pt x="95790" y="969"/>
                  </a:lnTo>
                  <a:lnTo>
                    <a:pt x="106966" y="2720"/>
                  </a:lnTo>
                  <a:lnTo>
                    <a:pt x="117734" y="4993"/>
                  </a:lnTo>
                  <a:lnTo>
                    <a:pt x="123807" y="10929"/>
                  </a:lnTo>
                  <a:lnTo>
                    <a:pt x="126750" y="19308"/>
                  </a:lnTo>
                  <a:lnTo>
                    <a:pt x="127607" y="29316"/>
                  </a:lnTo>
                  <a:lnTo>
                    <a:pt x="124862" y="38198"/>
                  </a:lnTo>
                  <a:lnTo>
                    <a:pt x="119717" y="46329"/>
                  </a:lnTo>
                  <a:lnTo>
                    <a:pt x="112971" y="53961"/>
                  </a:lnTo>
                  <a:lnTo>
                    <a:pt x="105157" y="61260"/>
                  </a:lnTo>
                  <a:lnTo>
                    <a:pt x="96632" y="68336"/>
                  </a:lnTo>
                  <a:lnTo>
                    <a:pt x="87633" y="75264"/>
                  </a:lnTo>
                  <a:lnTo>
                    <a:pt x="83844" y="77673"/>
                  </a:lnTo>
                  <a:lnTo>
                    <a:pt x="83529" y="77067"/>
                  </a:lnTo>
                  <a:lnTo>
                    <a:pt x="85530" y="74453"/>
                  </a:lnTo>
                  <a:lnTo>
                    <a:pt x="92390" y="72711"/>
                  </a:lnTo>
                  <a:lnTo>
                    <a:pt x="102489" y="71549"/>
                  </a:lnTo>
                  <a:lnTo>
                    <a:pt x="114750" y="70774"/>
                  </a:lnTo>
                  <a:lnTo>
                    <a:pt x="126239" y="72468"/>
                  </a:lnTo>
                  <a:lnTo>
                    <a:pt x="137214" y="75808"/>
                  </a:lnTo>
                  <a:lnTo>
                    <a:pt x="147847" y="80246"/>
                  </a:lnTo>
                  <a:lnTo>
                    <a:pt x="156040" y="86520"/>
                  </a:lnTo>
                  <a:lnTo>
                    <a:pt x="162609" y="94019"/>
                  </a:lnTo>
                  <a:lnTo>
                    <a:pt x="168092" y="102334"/>
                  </a:lnTo>
                  <a:lnTo>
                    <a:pt x="169538" y="111193"/>
                  </a:lnTo>
                  <a:lnTo>
                    <a:pt x="168291" y="120415"/>
                  </a:lnTo>
                  <a:lnTo>
                    <a:pt x="165249" y="129879"/>
                  </a:lnTo>
                  <a:lnTo>
                    <a:pt x="158800" y="138399"/>
                  </a:lnTo>
                  <a:lnTo>
                    <a:pt x="150079" y="146290"/>
                  </a:lnTo>
                  <a:lnTo>
                    <a:pt x="139843" y="153761"/>
                  </a:lnTo>
                  <a:lnTo>
                    <a:pt x="129705" y="159847"/>
                  </a:lnTo>
                  <a:lnTo>
                    <a:pt x="119629" y="165010"/>
                  </a:lnTo>
                  <a:lnTo>
                    <a:pt x="109596" y="169557"/>
                  </a:lnTo>
                  <a:lnTo>
                    <a:pt x="97381" y="171483"/>
                  </a:lnTo>
                  <a:lnTo>
                    <a:pt x="83711" y="171662"/>
                  </a:lnTo>
                  <a:lnTo>
                    <a:pt x="39791" y="168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694360" y="3481723"/>
              <a:ext cx="9949" cy="9948"/>
            </a:xfrm>
            <a:custGeom>
              <a:avLst/>
              <a:gdLst/>
              <a:ahLst/>
              <a:cxnLst/>
              <a:rect l="0" t="0" r="0" b="0"/>
              <a:pathLst>
                <a:path w="9949" h="9948">
                  <a:moveTo>
                    <a:pt x="0" y="0"/>
                  </a:moveTo>
                  <a:lnTo>
                    <a:pt x="9948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842133" y="3303072"/>
              <a:ext cx="140714" cy="228454"/>
            </a:xfrm>
            <a:custGeom>
              <a:avLst/>
              <a:gdLst/>
              <a:ahLst/>
              <a:cxnLst/>
              <a:rect l="0" t="0" r="0" b="0"/>
              <a:pathLst>
                <a:path w="140714" h="228454">
                  <a:moveTo>
                    <a:pt x="140713" y="9538"/>
                  </a:moveTo>
                  <a:lnTo>
                    <a:pt x="124870" y="4257"/>
                  </a:lnTo>
                  <a:lnTo>
                    <a:pt x="115782" y="2702"/>
                  </a:lnTo>
                  <a:lnTo>
                    <a:pt x="105302" y="1665"/>
                  </a:lnTo>
                  <a:lnTo>
                    <a:pt x="93894" y="973"/>
                  </a:lnTo>
                  <a:lnTo>
                    <a:pt x="69429" y="205"/>
                  </a:lnTo>
                  <a:lnTo>
                    <a:pt x="56715" y="0"/>
                  </a:lnTo>
                  <a:lnTo>
                    <a:pt x="47133" y="3180"/>
                  </a:lnTo>
                  <a:lnTo>
                    <a:pt x="39641" y="8615"/>
                  </a:lnTo>
                  <a:lnTo>
                    <a:pt x="33540" y="15555"/>
                  </a:lnTo>
                  <a:lnTo>
                    <a:pt x="27262" y="22392"/>
                  </a:lnTo>
                  <a:lnTo>
                    <a:pt x="14393" y="35884"/>
                  </a:lnTo>
                  <a:lnTo>
                    <a:pt x="8971" y="43681"/>
                  </a:lnTo>
                  <a:lnTo>
                    <a:pt x="4251" y="52196"/>
                  </a:lnTo>
                  <a:lnTo>
                    <a:pt x="0" y="61188"/>
                  </a:lnTo>
                  <a:lnTo>
                    <a:pt x="1586" y="67183"/>
                  </a:lnTo>
                  <a:lnTo>
                    <a:pt x="7066" y="71180"/>
                  </a:lnTo>
                  <a:lnTo>
                    <a:pt x="15139" y="73844"/>
                  </a:lnTo>
                  <a:lnTo>
                    <a:pt x="26048" y="76726"/>
                  </a:lnTo>
                  <a:lnTo>
                    <a:pt x="52907" y="82875"/>
                  </a:lnTo>
                  <a:lnTo>
                    <a:pt x="65596" y="88273"/>
                  </a:lnTo>
                  <a:lnTo>
                    <a:pt x="77371" y="95187"/>
                  </a:lnTo>
                  <a:lnTo>
                    <a:pt x="88537" y="103113"/>
                  </a:lnTo>
                  <a:lnTo>
                    <a:pt x="98192" y="111712"/>
                  </a:lnTo>
                  <a:lnTo>
                    <a:pt x="106839" y="120762"/>
                  </a:lnTo>
                  <a:lnTo>
                    <a:pt x="114814" y="130110"/>
                  </a:lnTo>
                  <a:lnTo>
                    <a:pt x="119026" y="140764"/>
                  </a:lnTo>
                  <a:lnTo>
                    <a:pt x="120728" y="152288"/>
                  </a:lnTo>
                  <a:lnTo>
                    <a:pt x="120758" y="164391"/>
                  </a:lnTo>
                  <a:lnTo>
                    <a:pt x="118567" y="175776"/>
                  </a:lnTo>
                  <a:lnTo>
                    <a:pt x="114896" y="186682"/>
                  </a:lnTo>
                  <a:lnTo>
                    <a:pt x="110238" y="197269"/>
                  </a:lnTo>
                  <a:lnTo>
                    <a:pt x="103817" y="206537"/>
                  </a:lnTo>
                  <a:lnTo>
                    <a:pt x="96220" y="214927"/>
                  </a:lnTo>
                  <a:lnTo>
                    <a:pt x="87839" y="222730"/>
                  </a:lnTo>
                  <a:lnTo>
                    <a:pt x="77831" y="226827"/>
                  </a:lnTo>
                  <a:lnTo>
                    <a:pt x="66737" y="228453"/>
                  </a:lnTo>
                  <a:lnTo>
                    <a:pt x="54920" y="228432"/>
                  </a:lnTo>
                  <a:lnTo>
                    <a:pt x="44832" y="226207"/>
                  </a:lnTo>
                  <a:lnTo>
                    <a:pt x="35895" y="222513"/>
                  </a:lnTo>
                  <a:lnTo>
                    <a:pt x="1444" y="1885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331018" y="3083812"/>
              <a:ext cx="288487" cy="352838"/>
            </a:xfrm>
            <a:custGeom>
              <a:avLst/>
              <a:gdLst/>
              <a:ahLst/>
              <a:cxnLst/>
              <a:rect l="0" t="0" r="0" b="0"/>
              <a:pathLst>
                <a:path w="288487" h="352838">
                  <a:moveTo>
                    <a:pt x="0" y="248694"/>
                  </a:moveTo>
                  <a:lnTo>
                    <a:pt x="10562" y="259256"/>
                  </a:lnTo>
                  <a:lnTo>
                    <a:pt x="15884" y="265683"/>
                  </a:lnTo>
                  <a:lnTo>
                    <a:pt x="21642" y="273284"/>
                  </a:lnTo>
                  <a:lnTo>
                    <a:pt x="27692" y="281667"/>
                  </a:lnTo>
                  <a:lnTo>
                    <a:pt x="33935" y="291677"/>
                  </a:lnTo>
                  <a:lnTo>
                    <a:pt x="40308" y="302771"/>
                  </a:lnTo>
                  <a:lnTo>
                    <a:pt x="46768" y="314589"/>
                  </a:lnTo>
                  <a:lnTo>
                    <a:pt x="53285" y="325783"/>
                  </a:lnTo>
                  <a:lnTo>
                    <a:pt x="66420" y="347064"/>
                  </a:lnTo>
                  <a:lnTo>
                    <a:pt x="75229" y="351855"/>
                  </a:lnTo>
                  <a:lnTo>
                    <a:pt x="85523" y="352837"/>
                  </a:lnTo>
                  <a:lnTo>
                    <a:pt x="96807" y="351282"/>
                  </a:lnTo>
                  <a:lnTo>
                    <a:pt x="107645" y="343614"/>
                  </a:lnTo>
                  <a:lnTo>
                    <a:pt x="118186" y="331869"/>
                  </a:lnTo>
                  <a:lnTo>
                    <a:pt x="137636" y="304451"/>
                  </a:lnTo>
                  <a:lnTo>
                    <a:pt x="153649" y="281212"/>
                  </a:lnTo>
                  <a:lnTo>
                    <a:pt x="161015" y="269267"/>
                  </a:lnTo>
                  <a:lnTo>
                    <a:pt x="168135" y="256883"/>
                  </a:lnTo>
                  <a:lnTo>
                    <a:pt x="181942" y="231333"/>
                  </a:lnTo>
                  <a:lnTo>
                    <a:pt x="195447" y="205239"/>
                  </a:lnTo>
                  <a:lnTo>
                    <a:pt x="201037" y="192091"/>
                  </a:lnTo>
                  <a:lnTo>
                    <a:pt x="205870" y="178905"/>
                  </a:lnTo>
                  <a:lnTo>
                    <a:pt x="210197" y="165693"/>
                  </a:lnTo>
                  <a:lnTo>
                    <a:pt x="215293" y="153569"/>
                  </a:lnTo>
                  <a:lnTo>
                    <a:pt x="220900" y="142170"/>
                  </a:lnTo>
                  <a:lnTo>
                    <a:pt x="226849" y="131255"/>
                  </a:lnTo>
                  <a:lnTo>
                    <a:pt x="231920" y="120663"/>
                  </a:lnTo>
                  <a:lnTo>
                    <a:pt x="236407" y="110285"/>
                  </a:lnTo>
                  <a:lnTo>
                    <a:pt x="240503" y="100051"/>
                  </a:lnTo>
                  <a:lnTo>
                    <a:pt x="245443" y="89912"/>
                  </a:lnTo>
                  <a:lnTo>
                    <a:pt x="250949" y="79837"/>
                  </a:lnTo>
                  <a:lnTo>
                    <a:pt x="256829" y="69804"/>
                  </a:lnTo>
                  <a:lnTo>
                    <a:pt x="261854" y="58694"/>
                  </a:lnTo>
                  <a:lnTo>
                    <a:pt x="266310" y="46866"/>
                  </a:lnTo>
                  <a:lnTo>
                    <a:pt x="2884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446161" y="4227807"/>
            <a:ext cx="288487" cy="218852"/>
            <a:chOff x="6446161" y="4227807"/>
            <a:chExt cx="288487" cy="218852"/>
          </a:xfrm>
        </p:grpSpPr>
        <p:sp>
          <p:nvSpPr>
            <p:cNvPr id="92" name="Freeform 91"/>
            <p:cNvSpPr/>
            <p:nvPr/>
          </p:nvSpPr>
          <p:spPr>
            <a:xfrm>
              <a:off x="6446161" y="4337232"/>
              <a:ext cx="79584" cy="9949"/>
            </a:xfrm>
            <a:custGeom>
              <a:avLst/>
              <a:gdLst/>
              <a:ahLst/>
              <a:cxnLst/>
              <a:rect l="0" t="0" r="0" b="0"/>
              <a:pathLst>
                <a:path w="79584" h="9949">
                  <a:moveTo>
                    <a:pt x="0" y="9948"/>
                  </a:moveTo>
                  <a:lnTo>
                    <a:pt x="21124" y="4667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704803" y="4227807"/>
              <a:ext cx="29845" cy="218852"/>
            </a:xfrm>
            <a:custGeom>
              <a:avLst/>
              <a:gdLst/>
              <a:ahLst/>
              <a:cxnLst/>
              <a:rect l="0" t="0" r="0" b="0"/>
              <a:pathLst>
                <a:path w="29845" h="218852">
                  <a:moveTo>
                    <a:pt x="0" y="0"/>
                  </a:moveTo>
                  <a:lnTo>
                    <a:pt x="0" y="60664"/>
                  </a:lnTo>
                  <a:lnTo>
                    <a:pt x="1106" y="73602"/>
                  </a:lnTo>
                  <a:lnTo>
                    <a:pt x="2948" y="85543"/>
                  </a:lnTo>
                  <a:lnTo>
                    <a:pt x="5281" y="96819"/>
                  </a:lnTo>
                  <a:lnTo>
                    <a:pt x="6837" y="109864"/>
                  </a:lnTo>
                  <a:lnTo>
                    <a:pt x="7875" y="124087"/>
                  </a:lnTo>
                  <a:lnTo>
                    <a:pt x="8566" y="139095"/>
                  </a:lnTo>
                  <a:lnTo>
                    <a:pt x="10132" y="152416"/>
                  </a:lnTo>
                  <a:lnTo>
                    <a:pt x="12282" y="164614"/>
                  </a:lnTo>
                  <a:lnTo>
                    <a:pt x="29844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973394" y="3929373"/>
            <a:ext cx="1153944" cy="3024126"/>
            <a:chOff x="6973394" y="3929373"/>
            <a:chExt cx="1153944" cy="3024126"/>
          </a:xfrm>
        </p:grpSpPr>
        <p:sp>
          <p:nvSpPr>
            <p:cNvPr id="95" name="Freeform 94"/>
            <p:cNvSpPr/>
            <p:nvPr/>
          </p:nvSpPr>
          <p:spPr>
            <a:xfrm>
              <a:off x="6999762" y="4158172"/>
              <a:ext cx="142745" cy="169113"/>
            </a:xfrm>
            <a:custGeom>
              <a:avLst/>
              <a:gdLst/>
              <a:ahLst/>
              <a:cxnLst/>
              <a:rect l="0" t="0" r="0" b="0"/>
              <a:pathLst>
                <a:path w="142745" h="169113">
                  <a:moveTo>
                    <a:pt x="102953" y="0"/>
                  </a:moveTo>
                  <a:lnTo>
                    <a:pt x="97672" y="15843"/>
                  </a:lnTo>
                  <a:lnTo>
                    <a:pt x="93906" y="22720"/>
                  </a:lnTo>
                  <a:lnTo>
                    <a:pt x="89185" y="29516"/>
                  </a:lnTo>
                  <a:lnTo>
                    <a:pt x="83826" y="36257"/>
                  </a:lnTo>
                  <a:lnTo>
                    <a:pt x="76938" y="42961"/>
                  </a:lnTo>
                  <a:lnTo>
                    <a:pt x="69030" y="49642"/>
                  </a:lnTo>
                  <a:lnTo>
                    <a:pt x="60442" y="56306"/>
                  </a:lnTo>
                  <a:lnTo>
                    <a:pt x="51401" y="64065"/>
                  </a:lnTo>
                  <a:lnTo>
                    <a:pt x="42057" y="72553"/>
                  </a:lnTo>
                  <a:lnTo>
                    <a:pt x="32513" y="81528"/>
                  </a:lnTo>
                  <a:lnTo>
                    <a:pt x="22834" y="88617"/>
                  </a:lnTo>
                  <a:lnTo>
                    <a:pt x="13065" y="94447"/>
                  </a:lnTo>
                  <a:lnTo>
                    <a:pt x="3236" y="99440"/>
                  </a:lnTo>
                  <a:lnTo>
                    <a:pt x="0" y="104979"/>
                  </a:lnTo>
                  <a:lnTo>
                    <a:pt x="1159" y="110883"/>
                  </a:lnTo>
                  <a:lnTo>
                    <a:pt x="5247" y="117029"/>
                  </a:lnTo>
                  <a:lnTo>
                    <a:pt x="11289" y="122232"/>
                  </a:lnTo>
                  <a:lnTo>
                    <a:pt x="18632" y="126805"/>
                  </a:lnTo>
                  <a:lnTo>
                    <a:pt x="26843" y="130959"/>
                  </a:lnTo>
                  <a:lnTo>
                    <a:pt x="36739" y="134834"/>
                  </a:lnTo>
                  <a:lnTo>
                    <a:pt x="47757" y="138523"/>
                  </a:lnTo>
                  <a:lnTo>
                    <a:pt x="70684" y="145569"/>
                  </a:lnTo>
                  <a:lnTo>
                    <a:pt x="142744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973394" y="4377023"/>
              <a:ext cx="228800" cy="9828"/>
            </a:xfrm>
            <a:custGeom>
              <a:avLst/>
              <a:gdLst/>
              <a:ahLst/>
              <a:cxnLst/>
              <a:rect l="0" t="0" r="0" b="0"/>
              <a:pathLst>
                <a:path w="228800" h="9828">
                  <a:moveTo>
                    <a:pt x="0" y="0"/>
                  </a:moveTo>
                  <a:lnTo>
                    <a:pt x="21124" y="5281"/>
                  </a:lnTo>
                  <a:lnTo>
                    <a:pt x="31767" y="6837"/>
                  </a:lnTo>
                  <a:lnTo>
                    <a:pt x="43284" y="7874"/>
                  </a:lnTo>
                  <a:lnTo>
                    <a:pt x="55383" y="8565"/>
                  </a:lnTo>
                  <a:lnTo>
                    <a:pt x="80618" y="9334"/>
                  </a:lnTo>
                  <a:lnTo>
                    <a:pt x="132842" y="9827"/>
                  </a:lnTo>
                  <a:lnTo>
                    <a:pt x="146037" y="8762"/>
                  </a:lnTo>
                  <a:lnTo>
                    <a:pt x="159255" y="6946"/>
                  </a:lnTo>
                  <a:lnTo>
                    <a:pt x="2287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311618" y="4207911"/>
              <a:ext cx="258644" cy="176699"/>
            </a:xfrm>
            <a:custGeom>
              <a:avLst/>
              <a:gdLst/>
              <a:ahLst/>
              <a:cxnLst/>
              <a:rect l="0" t="0" r="0" b="0"/>
              <a:pathLst>
                <a:path w="258644" h="176699">
                  <a:moveTo>
                    <a:pt x="0" y="0"/>
                  </a:moveTo>
                  <a:lnTo>
                    <a:pt x="0" y="21124"/>
                  </a:lnTo>
                  <a:lnTo>
                    <a:pt x="1106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7" y="62140"/>
                  </a:lnTo>
                  <a:lnTo>
                    <a:pt x="7874" y="75691"/>
                  </a:lnTo>
                  <a:lnTo>
                    <a:pt x="8566" y="90252"/>
                  </a:lnTo>
                  <a:lnTo>
                    <a:pt x="9334" y="118220"/>
                  </a:lnTo>
                  <a:lnTo>
                    <a:pt x="9868" y="176698"/>
                  </a:lnTo>
                  <a:lnTo>
                    <a:pt x="9895" y="175274"/>
                  </a:lnTo>
                  <a:lnTo>
                    <a:pt x="9913" y="169904"/>
                  </a:lnTo>
                  <a:lnTo>
                    <a:pt x="11030" y="161903"/>
                  </a:lnTo>
                  <a:lnTo>
                    <a:pt x="12880" y="152148"/>
                  </a:lnTo>
                  <a:lnTo>
                    <a:pt x="15219" y="141223"/>
                  </a:lnTo>
                  <a:lnTo>
                    <a:pt x="16778" y="128413"/>
                  </a:lnTo>
                  <a:lnTo>
                    <a:pt x="17817" y="114347"/>
                  </a:lnTo>
                  <a:lnTo>
                    <a:pt x="18510" y="99443"/>
                  </a:lnTo>
                  <a:lnTo>
                    <a:pt x="20077" y="85085"/>
                  </a:lnTo>
                  <a:lnTo>
                    <a:pt x="22228" y="71092"/>
                  </a:lnTo>
                  <a:lnTo>
                    <a:pt x="24766" y="57342"/>
                  </a:lnTo>
                  <a:lnTo>
                    <a:pt x="27564" y="44860"/>
                  </a:lnTo>
                  <a:lnTo>
                    <a:pt x="30535" y="33223"/>
                  </a:lnTo>
                  <a:lnTo>
                    <a:pt x="33620" y="22148"/>
                  </a:lnTo>
                  <a:lnTo>
                    <a:pt x="38993" y="15871"/>
                  </a:lnTo>
                  <a:lnTo>
                    <a:pt x="45891" y="12791"/>
                  </a:lnTo>
                  <a:lnTo>
                    <a:pt x="53806" y="11843"/>
                  </a:lnTo>
                  <a:lnTo>
                    <a:pt x="60187" y="15633"/>
                  </a:lnTo>
                  <a:lnTo>
                    <a:pt x="65547" y="22580"/>
                  </a:lnTo>
                  <a:lnTo>
                    <a:pt x="70226" y="31633"/>
                  </a:lnTo>
                  <a:lnTo>
                    <a:pt x="74450" y="42090"/>
                  </a:lnTo>
                  <a:lnTo>
                    <a:pt x="78372" y="53482"/>
                  </a:lnTo>
                  <a:lnTo>
                    <a:pt x="82091" y="65498"/>
                  </a:lnTo>
                  <a:lnTo>
                    <a:pt x="89172" y="90639"/>
                  </a:lnTo>
                  <a:lnTo>
                    <a:pt x="92607" y="103533"/>
                  </a:lnTo>
                  <a:lnTo>
                    <a:pt x="99372" y="126702"/>
                  </a:lnTo>
                  <a:lnTo>
                    <a:pt x="102723" y="137523"/>
                  </a:lnTo>
                  <a:lnTo>
                    <a:pt x="107168" y="142526"/>
                  </a:lnTo>
                  <a:lnTo>
                    <a:pt x="112342" y="143651"/>
                  </a:lnTo>
                  <a:lnTo>
                    <a:pt x="118002" y="142190"/>
                  </a:lnTo>
                  <a:lnTo>
                    <a:pt x="122880" y="136795"/>
                  </a:lnTo>
                  <a:lnTo>
                    <a:pt x="127238" y="128777"/>
                  </a:lnTo>
                  <a:lnTo>
                    <a:pt x="131249" y="119010"/>
                  </a:lnTo>
                  <a:lnTo>
                    <a:pt x="133922" y="108079"/>
                  </a:lnTo>
                  <a:lnTo>
                    <a:pt x="135704" y="96369"/>
                  </a:lnTo>
                  <a:lnTo>
                    <a:pt x="136893" y="84142"/>
                  </a:lnTo>
                  <a:lnTo>
                    <a:pt x="138790" y="71569"/>
                  </a:lnTo>
                  <a:lnTo>
                    <a:pt x="141161" y="58766"/>
                  </a:lnTo>
                  <a:lnTo>
                    <a:pt x="143846" y="45809"/>
                  </a:lnTo>
                  <a:lnTo>
                    <a:pt x="147847" y="34961"/>
                  </a:lnTo>
                  <a:lnTo>
                    <a:pt x="152725" y="25518"/>
                  </a:lnTo>
                  <a:lnTo>
                    <a:pt x="158188" y="17012"/>
                  </a:lnTo>
                  <a:lnTo>
                    <a:pt x="166251" y="12446"/>
                  </a:lnTo>
                  <a:lnTo>
                    <a:pt x="176047" y="10509"/>
                  </a:lnTo>
                  <a:lnTo>
                    <a:pt x="186999" y="10321"/>
                  </a:lnTo>
                  <a:lnTo>
                    <a:pt x="196512" y="12408"/>
                  </a:lnTo>
                  <a:lnTo>
                    <a:pt x="205064" y="16009"/>
                  </a:lnTo>
                  <a:lnTo>
                    <a:pt x="212976" y="20620"/>
                  </a:lnTo>
                  <a:lnTo>
                    <a:pt x="219356" y="29221"/>
                  </a:lnTo>
                  <a:lnTo>
                    <a:pt x="224715" y="40482"/>
                  </a:lnTo>
                  <a:lnTo>
                    <a:pt x="229392" y="53515"/>
                  </a:lnTo>
                  <a:lnTo>
                    <a:pt x="233616" y="67731"/>
                  </a:lnTo>
                  <a:lnTo>
                    <a:pt x="237537" y="82734"/>
                  </a:lnTo>
                  <a:lnTo>
                    <a:pt x="241257" y="98263"/>
                  </a:lnTo>
                  <a:lnTo>
                    <a:pt x="243736" y="113037"/>
                  </a:lnTo>
                  <a:lnTo>
                    <a:pt x="245389" y="127308"/>
                  </a:lnTo>
                  <a:lnTo>
                    <a:pt x="258643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679687" y="4287493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9948"/>
                  </a:moveTo>
                  <a:lnTo>
                    <a:pt x="21123" y="9948"/>
                  </a:lnTo>
                  <a:lnTo>
                    <a:pt x="31767" y="8842"/>
                  </a:lnTo>
                  <a:lnTo>
                    <a:pt x="43284" y="7000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958224" y="4068642"/>
              <a:ext cx="29845" cy="89531"/>
            </a:xfrm>
            <a:custGeom>
              <a:avLst/>
              <a:gdLst/>
              <a:ahLst/>
              <a:cxnLst/>
              <a:rect l="0" t="0" r="0" b="0"/>
              <a:pathLst>
                <a:path w="29845" h="89531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0821" y="40337"/>
                  </a:lnTo>
                  <a:lnTo>
                    <a:pt x="29844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898538" y="4267598"/>
              <a:ext cx="208904" cy="9948"/>
            </a:xfrm>
            <a:custGeom>
              <a:avLst/>
              <a:gdLst/>
              <a:ahLst/>
              <a:cxnLst/>
              <a:rect l="0" t="0" r="0" b="0"/>
              <a:pathLst>
                <a:path w="208904" h="9948">
                  <a:moveTo>
                    <a:pt x="0" y="0"/>
                  </a:moveTo>
                  <a:lnTo>
                    <a:pt x="15842" y="5281"/>
                  </a:lnTo>
                  <a:lnTo>
                    <a:pt x="23825" y="5731"/>
                  </a:lnTo>
                  <a:lnTo>
                    <a:pt x="32463" y="4926"/>
                  </a:lnTo>
                  <a:lnTo>
                    <a:pt x="41537" y="3283"/>
                  </a:lnTo>
                  <a:lnTo>
                    <a:pt x="52008" y="2189"/>
                  </a:lnTo>
                  <a:lnTo>
                    <a:pt x="63410" y="1459"/>
                  </a:lnTo>
                  <a:lnTo>
                    <a:pt x="75432" y="972"/>
                  </a:lnTo>
                  <a:lnTo>
                    <a:pt x="100580" y="432"/>
                  </a:lnTo>
                  <a:lnTo>
                    <a:pt x="152750" y="85"/>
                  </a:lnTo>
                  <a:lnTo>
                    <a:pt x="164836" y="1162"/>
                  </a:lnTo>
                  <a:lnTo>
                    <a:pt x="176209" y="2985"/>
                  </a:lnTo>
                  <a:lnTo>
                    <a:pt x="208903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938329" y="4352318"/>
              <a:ext cx="189009" cy="203766"/>
            </a:xfrm>
            <a:custGeom>
              <a:avLst/>
              <a:gdLst/>
              <a:ahLst/>
              <a:cxnLst/>
              <a:rect l="0" t="0" r="0" b="0"/>
              <a:pathLst>
                <a:path w="189009" h="203766">
                  <a:moveTo>
                    <a:pt x="0" y="14757"/>
                  </a:moveTo>
                  <a:lnTo>
                    <a:pt x="41538" y="912"/>
                  </a:lnTo>
                  <a:lnTo>
                    <a:pt x="53114" y="0"/>
                  </a:lnTo>
                  <a:lnTo>
                    <a:pt x="66357" y="498"/>
                  </a:lnTo>
                  <a:lnTo>
                    <a:pt x="80714" y="1935"/>
                  </a:lnTo>
                  <a:lnTo>
                    <a:pt x="93600" y="3999"/>
                  </a:lnTo>
                  <a:lnTo>
                    <a:pt x="105507" y="6479"/>
                  </a:lnTo>
                  <a:lnTo>
                    <a:pt x="116761" y="9239"/>
                  </a:lnTo>
                  <a:lnTo>
                    <a:pt x="125369" y="14394"/>
                  </a:lnTo>
                  <a:lnTo>
                    <a:pt x="132213" y="21147"/>
                  </a:lnTo>
                  <a:lnTo>
                    <a:pt x="137881" y="28965"/>
                  </a:lnTo>
                  <a:lnTo>
                    <a:pt x="139448" y="37493"/>
                  </a:lnTo>
                  <a:lnTo>
                    <a:pt x="138283" y="46494"/>
                  </a:lnTo>
                  <a:lnTo>
                    <a:pt x="135296" y="55810"/>
                  </a:lnTo>
                  <a:lnTo>
                    <a:pt x="129988" y="65337"/>
                  </a:lnTo>
                  <a:lnTo>
                    <a:pt x="123134" y="75005"/>
                  </a:lnTo>
                  <a:lnTo>
                    <a:pt x="115249" y="84766"/>
                  </a:lnTo>
                  <a:lnTo>
                    <a:pt x="106676" y="93483"/>
                  </a:lnTo>
                  <a:lnTo>
                    <a:pt x="97644" y="101506"/>
                  </a:lnTo>
                  <a:lnTo>
                    <a:pt x="88308" y="109065"/>
                  </a:lnTo>
                  <a:lnTo>
                    <a:pt x="79873" y="116315"/>
                  </a:lnTo>
                  <a:lnTo>
                    <a:pt x="72038" y="123359"/>
                  </a:lnTo>
                  <a:lnTo>
                    <a:pt x="64605" y="130265"/>
                  </a:lnTo>
                  <a:lnTo>
                    <a:pt x="56334" y="135975"/>
                  </a:lnTo>
                  <a:lnTo>
                    <a:pt x="47504" y="140887"/>
                  </a:lnTo>
                  <a:lnTo>
                    <a:pt x="38301" y="145267"/>
                  </a:lnTo>
                  <a:lnTo>
                    <a:pt x="28849" y="150397"/>
                  </a:lnTo>
                  <a:lnTo>
                    <a:pt x="19233" y="156028"/>
                  </a:lnTo>
                  <a:lnTo>
                    <a:pt x="9506" y="161993"/>
                  </a:lnTo>
                  <a:lnTo>
                    <a:pt x="7442" y="165969"/>
                  </a:lnTo>
                  <a:lnTo>
                    <a:pt x="10488" y="168620"/>
                  </a:lnTo>
                  <a:lnTo>
                    <a:pt x="16940" y="170387"/>
                  </a:lnTo>
                  <a:lnTo>
                    <a:pt x="25662" y="171565"/>
                  </a:lnTo>
                  <a:lnTo>
                    <a:pt x="35898" y="172351"/>
                  </a:lnTo>
                  <a:lnTo>
                    <a:pt x="47144" y="172875"/>
                  </a:lnTo>
                  <a:lnTo>
                    <a:pt x="74375" y="173456"/>
                  </a:lnTo>
                  <a:lnTo>
                    <a:pt x="89375" y="173612"/>
                  </a:lnTo>
                  <a:lnTo>
                    <a:pt x="102691" y="174820"/>
                  </a:lnTo>
                  <a:lnTo>
                    <a:pt x="114883" y="176731"/>
                  </a:lnTo>
                  <a:lnTo>
                    <a:pt x="126327" y="179111"/>
                  </a:lnTo>
                  <a:lnTo>
                    <a:pt x="137273" y="181802"/>
                  </a:lnTo>
                  <a:lnTo>
                    <a:pt x="147885" y="184702"/>
                  </a:lnTo>
                  <a:lnTo>
                    <a:pt x="189008" y="203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33080" y="3929373"/>
              <a:ext cx="29845" cy="3024126"/>
            </a:xfrm>
            <a:custGeom>
              <a:avLst/>
              <a:gdLst/>
              <a:ahLst/>
              <a:cxnLst/>
              <a:rect l="0" t="0" r="0" b="0"/>
              <a:pathLst>
                <a:path w="29845" h="3024126">
                  <a:moveTo>
                    <a:pt x="29844" y="0"/>
                  </a:moveTo>
                  <a:lnTo>
                    <a:pt x="29844" y="1165868"/>
                  </a:lnTo>
                  <a:lnTo>
                    <a:pt x="28739" y="1195052"/>
                  </a:lnTo>
                  <a:lnTo>
                    <a:pt x="26896" y="1224456"/>
                  </a:lnTo>
                  <a:lnTo>
                    <a:pt x="24563" y="1254006"/>
                  </a:lnTo>
                  <a:lnTo>
                    <a:pt x="23007" y="1283654"/>
                  </a:lnTo>
                  <a:lnTo>
                    <a:pt x="21279" y="1343124"/>
                  </a:lnTo>
                  <a:lnTo>
                    <a:pt x="19977" y="1551864"/>
                  </a:lnTo>
                  <a:lnTo>
                    <a:pt x="19932" y="1611545"/>
                  </a:lnTo>
                  <a:lnTo>
                    <a:pt x="18815" y="1641387"/>
                  </a:lnTo>
                  <a:lnTo>
                    <a:pt x="16964" y="1671229"/>
                  </a:lnTo>
                  <a:lnTo>
                    <a:pt x="14626" y="1701072"/>
                  </a:lnTo>
                  <a:lnTo>
                    <a:pt x="13067" y="1730915"/>
                  </a:lnTo>
                  <a:lnTo>
                    <a:pt x="11334" y="1790601"/>
                  </a:lnTo>
                  <a:lnTo>
                    <a:pt x="10070" y="1969661"/>
                  </a:lnTo>
                  <a:lnTo>
                    <a:pt x="8925" y="1999504"/>
                  </a:lnTo>
                  <a:lnTo>
                    <a:pt x="7056" y="2029347"/>
                  </a:lnTo>
                  <a:lnTo>
                    <a:pt x="4704" y="2059190"/>
                  </a:lnTo>
                  <a:lnTo>
                    <a:pt x="3136" y="2089034"/>
                  </a:lnTo>
                  <a:lnTo>
                    <a:pt x="1394" y="2148720"/>
                  </a:lnTo>
                  <a:lnTo>
                    <a:pt x="82" y="2349682"/>
                  </a:lnTo>
                  <a:lnTo>
                    <a:pt x="0" y="2937683"/>
                  </a:lnTo>
                  <a:lnTo>
                    <a:pt x="1106" y="2952128"/>
                  </a:lnTo>
                  <a:lnTo>
                    <a:pt x="9949" y="30241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580209" y="4625718"/>
            <a:ext cx="567024" cy="418226"/>
            <a:chOff x="7580209" y="4625718"/>
            <a:chExt cx="567024" cy="418226"/>
          </a:xfrm>
        </p:grpSpPr>
        <p:sp>
          <p:nvSpPr>
            <p:cNvPr id="104" name="Freeform 103"/>
            <p:cNvSpPr/>
            <p:nvPr/>
          </p:nvSpPr>
          <p:spPr>
            <a:xfrm>
              <a:off x="7649843" y="4675456"/>
              <a:ext cx="9949" cy="129323"/>
            </a:xfrm>
            <a:custGeom>
              <a:avLst/>
              <a:gdLst/>
              <a:ahLst/>
              <a:cxnLst/>
              <a:rect l="0" t="0" r="0" b="0"/>
              <a:pathLst>
                <a:path w="9949" h="129323">
                  <a:moveTo>
                    <a:pt x="0" y="0"/>
                  </a:moveTo>
                  <a:lnTo>
                    <a:pt x="0" y="26405"/>
                  </a:lnTo>
                  <a:lnTo>
                    <a:pt x="1105" y="37499"/>
                  </a:lnTo>
                  <a:lnTo>
                    <a:pt x="2947" y="48211"/>
                  </a:lnTo>
                  <a:lnTo>
                    <a:pt x="5281" y="58668"/>
                  </a:lnTo>
                  <a:lnTo>
                    <a:pt x="6836" y="70061"/>
                  </a:lnTo>
                  <a:lnTo>
                    <a:pt x="7874" y="82078"/>
                  </a:lnTo>
                  <a:lnTo>
                    <a:pt x="9948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580209" y="4725196"/>
              <a:ext cx="149217" cy="9948"/>
            </a:xfrm>
            <a:custGeom>
              <a:avLst/>
              <a:gdLst/>
              <a:ahLst/>
              <a:cxnLst/>
              <a:rect l="0" t="0" r="0" b="0"/>
              <a:pathLst>
                <a:path w="149217" h="9948">
                  <a:moveTo>
                    <a:pt x="0" y="9947"/>
                  </a:moveTo>
                  <a:lnTo>
                    <a:pt x="21123" y="4666"/>
                  </a:lnTo>
                  <a:lnTo>
                    <a:pt x="32872" y="3111"/>
                  </a:lnTo>
                  <a:lnTo>
                    <a:pt x="46231" y="2073"/>
                  </a:lnTo>
                  <a:lnTo>
                    <a:pt x="60664" y="1382"/>
                  </a:lnTo>
                  <a:lnTo>
                    <a:pt x="88491" y="614"/>
                  </a:ln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988068" y="4625718"/>
              <a:ext cx="9948" cy="129322"/>
            </a:xfrm>
            <a:custGeom>
              <a:avLst/>
              <a:gdLst/>
              <a:ahLst/>
              <a:cxnLst/>
              <a:rect l="0" t="0" r="0" b="0"/>
              <a:pathLst>
                <a:path w="9948" h="129322">
                  <a:moveTo>
                    <a:pt x="0" y="0"/>
                  </a:moveTo>
                  <a:lnTo>
                    <a:pt x="0" y="80617"/>
                  </a:lnTo>
                  <a:lnTo>
                    <a:pt x="9947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888590" y="4794830"/>
              <a:ext cx="258643" cy="12801"/>
            </a:xfrm>
            <a:custGeom>
              <a:avLst/>
              <a:gdLst/>
              <a:ahLst/>
              <a:cxnLst/>
              <a:rect l="0" t="0" r="0" b="0"/>
              <a:pathLst>
                <a:path w="258643" h="12801">
                  <a:moveTo>
                    <a:pt x="0" y="0"/>
                  </a:moveTo>
                  <a:lnTo>
                    <a:pt x="21124" y="10561"/>
                  </a:lnTo>
                  <a:lnTo>
                    <a:pt x="32872" y="12568"/>
                  </a:lnTo>
                  <a:lnTo>
                    <a:pt x="46232" y="12800"/>
                  </a:lnTo>
                  <a:lnTo>
                    <a:pt x="60665" y="11849"/>
                  </a:lnTo>
                  <a:lnTo>
                    <a:pt x="76918" y="11215"/>
                  </a:lnTo>
                  <a:lnTo>
                    <a:pt x="112663" y="10511"/>
                  </a:lnTo>
                  <a:lnTo>
                    <a:pt x="25864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978120" y="4887125"/>
              <a:ext cx="129322" cy="156819"/>
            </a:xfrm>
            <a:custGeom>
              <a:avLst/>
              <a:gdLst/>
              <a:ahLst/>
              <a:cxnLst/>
              <a:rect l="0" t="0" r="0" b="0"/>
              <a:pathLst>
                <a:path w="129322" h="156819">
                  <a:moveTo>
                    <a:pt x="0" y="17131"/>
                  </a:moveTo>
                  <a:lnTo>
                    <a:pt x="10562" y="6569"/>
                  </a:lnTo>
                  <a:lnTo>
                    <a:pt x="19199" y="3457"/>
                  </a:lnTo>
                  <a:lnTo>
                    <a:pt x="30484" y="1383"/>
                  </a:lnTo>
                  <a:lnTo>
                    <a:pt x="43534" y="0"/>
                  </a:lnTo>
                  <a:lnTo>
                    <a:pt x="56656" y="184"/>
                  </a:lnTo>
                  <a:lnTo>
                    <a:pt x="69825" y="1412"/>
                  </a:lnTo>
                  <a:lnTo>
                    <a:pt x="83025" y="3335"/>
                  </a:lnTo>
                  <a:lnTo>
                    <a:pt x="94036" y="7934"/>
                  </a:lnTo>
                  <a:lnTo>
                    <a:pt x="103587" y="14315"/>
                  </a:lnTo>
                  <a:lnTo>
                    <a:pt x="112165" y="21885"/>
                  </a:lnTo>
                  <a:lnTo>
                    <a:pt x="116778" y="30248"/>
                  </a:lnTo>
                  <a:lnTo>
                    <a:pt x="118748" y="39140"/>
                  </a:lnTo>
                  <a:lnTo>
                    <a:pt x="118957" y="48383"/>
                  </a:lnTo>
                  <a:lnTo>
                    <a:pt x="116885" y="57861"/>
                  </a:lnTo>
                  <a:lnTo>
                    <a:pt x="113293" y="67495"/>
                  </a:lnTo>
                  <a:lnTo>
                    <a:pt x="108687" y="77235"/>
                  </a:lnTo>
                  <a:lnTo>
                    <a:pt x="103407" y="85938"/>
                  </a:lnTo>
                  <a:lnTo>
                    <a:pt x="97676" y="93951"/>
                  </a:lnTo>
                  <a:lnTo>
                    <a:pt x="91645" y="101503"/>
                  </a:lnTo>
                  <a:lnTo>
                    <a:pt x="84308" y="109854"/>
                  </a:lnTo>
                  <a:lnTo>
                    <a:pt x="76101" y="118738"/>
                  </a:lnTo>
                  <a:lnTo>
                    <a:pt x="67313" y="127976"/>
                  </a:lnTo>
                  <a:lnTo>
                    <a:pt x="58139" y="136345"/>
                  </a:lnTo>
                  <a:lnTo>
                    <a:pt x="48707" y="144135"/>
                  </a:lnTo>
                  <a:lnTo>
                    <a:pt x="39103" y="151539"/>
                  </a:lnTo>
                  <a:lnTo>
                    <a:pt x="37122" y="155370"/>
                  </a:lnTo>
                  <a:lnTo>
                    <a:pt x="40222" y="156818"/>
                  </a:lnTo>
                  <a:lnTo>
                    <a:pt x="46711" y="156679"/>
                  </a:lnTo>
                  <a:lnTo>
                    <a:pt x="54352" y="155480"/>
                  </a:lnTo>
                  <a:lnTo>
                    <a:pt x="62762" y="153576"/>
                  </a:lnTo>
                  <a:lnTo>
                    <a:pt x="71684" y="151201"/>
                  </a:lnTo>
                  <a:lnTo>
                    <a:pt x="82054" y="149618"/>
                  </a:lnTo>
                  <a:lnTo>
                    <a:pt x="93389" y="148562"/>
                  </a:lnTo>
                  <a:lnTo>
                    <a:pt x="129321" y="1464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187519" y="4088538"/>
            <a:ext cx="2427260" cy="1551854"/>
            <a:chOff x="6187519" y="4088538"/>
            <a:chExt cx="2427260" cy="1551854"/>
          </a:xfrm>
        </p:grpSpPr>
        <p:sp>
          <p:nvSpPr>
            <p:cNvPr id="110" name="Freeform 109"/>
            <p:cNvSpPr/>
            <p:nvPr/>
          </p:nvSpPr>
          <p:spPr>
            <a:xfrm>
              <a:off x="6446161" y="4685404"/>
              <a:ext cx="9949" cy="149218"/>
            </a:xfrm>
            <a:custGeom>
              <a:avLst/>
              <a:gdLst/>
              <a:ahLst/>
              <a:cxnLst/>
              <a:rect l="0" t="0" r="0" b="0"/>
              <a:pathLst>
                <a:path w="9949" h="149218">
                  <a:moveTo>
                    <a:pt x="0" y="0"/>
                  </a:moveTo>
                  <a:lnTo>
                    <a:pt x="5282" y="26405"/>
                  </a:lnTo>
                  <a:lnTo>
                    <a:pt x="6837" y="38604"/>
                  </a:lnTo>
                  <a:lnTo>
                    <a:pt x="7874" y="51158"/>
                  </a:lnTo>
                  <a:lnTo>
                    <a:pt x="8565" y="63949"/>
                  </a:lnTo>
                  <a:lnTo>
                    <a:pt x="9334" y="89951"/>
                  </a:lnTo>
                  <a:lnTo>
                    <a:pt x="9948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396423" y="4755039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9948"/>
                  </a:moveTo>
                  <a:lnTo>
                    <a:pt x="26405" y="9948"/>
                  </a:lnTo>
                  <a:lnTo>
                    <a:pt x="37499" y="8842"/>
                  </a:lnTo>
                  <a:lnTo>
                    <a:pt x="48211" y="7000"/>
                  </a:lnTo>
                  <a:lnTo>
                    <a:pt x="58668" y="4666"/>
                  </a:lnTo>
                  <a:lnTo>
                    <a:pt x="70060" y="3111"/>
                  </a:lnTo>
                  <a:lnTo>
                    <a:pt x="82076" y="2074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744595" y="4605822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9948" y="0"/>
                  </a:moveTo>
                  <a:lnTo>
                    <a:pt x="9948" y="21124"/>
                  </a:lnTo>
                  <a:lnTo>
                    <a:pt x="8843" y="32873"/>
                  </a:lnTo>
                  <a:lnTo>
                    <a:pt x="7001" y="46232"/>
                  </a:lnTo>
                  <a:lnTo>
                    <a:pt x="4667" y="60665"/>
                  </a:lnTo>
                  <a:lnTo>
                    <a:pt x="3111" y="74708"/>
                  </a:lnTo>
                  <a:lnTo>
                    <a:pt x="2074" y="88491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665013" y="4824673"/>
              <a:ext cx="198956" cy="9949"/>
            </a:xfrm>
            <a:custGeom>
              <a:avLst/>
              <a:gdLst/>
              <a:ahLst/>
              <a:cxnLst/>
              <a:rect l="0" t="0" r="0" b="0"/>
              <a:pathLst>
                <a:path w="198956" h="9949">
                  <a:moveTo>
                    <a:pt x="0" y="0"/>
                  </a:moveTo>
                  <a:lnTo>
                    <a:pt x="21123" y="0"/>
                  </a:lnTo>
                  <a:lnTo>
                    <a:pt x="30662" y="1106"/>
                  </a:lnTo>
                  <a:lnTo>
                    <a:pt x="40336" y="2948"/>
                  </a:lnTo>
                  <a:lnTo>
                    <a:pt x="50102" y="5281"/>
                  </a:lnTo>
                  <a:lnTo>
                    <a:pt x="62139" y="6837"/>
                  </a:lnTo>
                  <a:lnTo>
                    <a:pt x="75691" y="7874"/>
                  </a:lnTo>
                  <a:lnTo>
                    <a:pt x="90252" y="8565"/>
                  </a:lnTo>
                  <a:lnTo>
                    <a:pt x="118221" y="9334"/>
                  </a:lnTo>
                  <a:lnTo>
                    <a:pt x="19895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734647" y="4919342"/>
              <a:ext cx="208905" cy="163975"/>
            </a:xfrm>
            <a:custGeom>
              <a:avLst/>
              <a:gdLst/>
              <a:ahLst/>
              <a:cxnLst/>
              <a:rect l="0" t="0" r="0" b="0"/>
              <a:pathLst>
                <a:path w="208905" h="163975">
                  <a:moveTo>
                    <a:pt x="0" y="14757"/>
                  </a:moveTo>
                  <a:lnTo>
                    <a:pt x="15843" y="9476"/>
                  </a:lnTo>
                  <a:lnTo>
                    <a:pt x="24931" y="6815"/>
                  </a:lnTo>
                  <a:lnTo>
                    <a:pt x="46819" y="911"/>
                  </a:lnTo>
                  <a:lnTo>
                    <a:pt x="57740" y="0"/>
                  </a:lnTo>
                  <a:lnTo>
                    <a:pt x="68337" y="498"/>
                  </a:lnTo>
                  <a:lnTo>
                    <a:pt x="78717" y="1935"/>
                  </a:lnTo>
                  <a:lnTo>
                    <a:pt x="87848" y="5103"/>
                  </a:lnTo>
                  <a:lnTo>
                    <a:pt x="96146" y="9426"/>
                  </a:lnTo>
                  <a:lnTo>
                    <a:pt x="103889" y="14519"/>
                  </a:lnTo>
                  <a:lnTo>
                    <a:pt x="107945" y="23441"/>
                  </a:lnTo>
                  <a:lnTo>
                    <a:pt x="109544" y="34915"/>
                  </a:lnTo>
                  <a:lnTo>
                    <a:pt x="109505" y="48091"/>
                  </a:lnTo>
                  <a:lnTo>
                    <a:pt x="107267" y="61297"/>
                  </a:lnTo>
                  <a:lnTo>
                    <a:pt x="103566" y="74521"/>
                  </a:lnTo>
                  <a:lnTo>
                    <a:pt x="98887" y="87759"/>
                  </a:lnTo>
                  <a:lnTo>
                    <a:pt x="92453" y="99900"/>
                  </a:lnTo>
                  <a:lnTo>
                    <a:pt x="84846" y="111310"/>
                  </a:lnTo>
                  <a:lnTo>
                    <a:pt x="76460" y="122233"/>
                  </a:lnTo>
                  <a:lnTo>
                    <a:pt x="67553" y="131725"/>
                  </a:lnTo>
                  <a:lnTo>
                    <a:pt x="58299" y="140264"/>
                  </a:lnTo>
                  <a:lnTo>
                    <a:pt x="48814" y="148167"/>
                  </a:lnTo>
                  <a:lnTo>
                    <a:pt x="45806" y="152331"/>
                  </a:lnTo>
                  <a:lnTo>
                    <a:pt x="47118" y="154001"/>
                  </a:lnTo>
                  <a:lnTo>
                    <a:pt x="119616" y="154024"/>
                  </a:lnTo>
                  <a:lnTo>
                    <a:pt x="132798" y="155130"/>
                  </a:lnTo>
                  <a:lnTo>
                    <a:pt x="144903" y="156972"/>
                  </a:lnTo>
                  <a:lnTo>
                    <a:pt x="208904" y="1639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187519" y="5192752"/>
              <a:ext cx="2427260" cy="49729"/>
            </a:xfrm>
            <a:custGeom>
              <a:avLst/>
              <a:gdLst/>
              <a:ahLst/>
              <a:cxnLst/>
              <a:rect l="0" t="0" r="0" b="0"/>
              <a:pathLst>
                <a:path w="2427260" h="49729">
                  <a:moveTo>
                    <a:pt x="0" y="49728"/>
                  </a:moveTo>
                  <a:lnTo>
                    <a:pt x="63949" y="49728"/>
                  </a:lnTo>
                  <a:lnTo>
                    <a:pt x="76897" y="48623"/>
                  </a:lnTo>
                  <a:lnTo>
                    <a:pt x="89951" y="46780"/>
                  </a:lnTo>
                  <a:lnTo>
                    <a:pt x="103074" y="44447"/>
                  </a:lnTo>
                  <a:lnTo>
                    <a:pt x="116245" y="42891"/>
                  </a:lnTo>
                  <a:lnTo>
                    <a:pt x="129446" y="41854"/>
                  </a:lnTo>
                  <a:lnTo>
                    <a:pt x="172097" y="40395"/>
                  </a:lnTo>
                  <a:lnTo>
                    <a:pt x="474190" y="39780"/>
                  </a:lnTo>
                  <a:lnTo>
                    <a:pt x="490766" y="38675"/>
                  </a:lnTo>
                  <a:lnTo>
                    <a:pt x="507342" y="36833"/>
                  </a:lnTo>
                  <a:lnTo>
                    <a:pt x="523920" y="34499"/>
                  </a:lnTo>
                  <a:lnTo>
                    <a:pt x="541604" y="32944"/>
                  </a:lnTo>
                  <a:lnTo>
                    <a:pt x="560025" y="31907"/>
                  </a:lnTo>
                  <a:lnTo>
                    <a:pt x="614689" y="30447"/>
                  </a:lnTo>
                  <a:lnTo>
                    <a:pt x="741264" y="29869"/>
                  </a:lnTo>
                  <a:lnTo>
                    <a:pt x="759449" y="28751"/>
                  </a:lnTo>
                  <a:lnTo>
                    <a:pt x="778206" y="26901"/>
                  </a:lnTo>
                  <a:lnTo>
                    <a:pt x="797342" y="24562"/>
                  </a:lnTo>
                  <a:lnTo>
                    <a:pt x="816730" y="23003"/>
                  </a:lnTo>
                  <a:lnTo>
                    <a:pt x="836289" y="21963"/>
                  </a:lnTo>
                  <a:lnTo>
                    <a:pt x="892553" y="20501"/>
                  </a:lnTo>
                  <a:lnTo>
                    <a:pt x="1129213" y="19888"/>
                  </a:lnTo>
                  <a:lnTo>
                    <a:pt x="1147404" y="18782"/>
                  </a:lnTo>
                  <a:lnTo>
                    <a:pt x="1166163" y="16939"/>
                  </a:lnTo>
                  <a:lnTo>
                    <a:pt x="1185301" y="14605"/>
                  </a:lnTo>
                  <a:lnTo>
                    <a:pt x="1204691" y="13049"/>
                  </a:lnTo>
                  <a:lnTo>
                    <a:pt x="1224250" y="12012"/>
                  </a:lnTo>
                  <a:lnTo>
                    <a:pt x="1283463" y="10552"/>
                  </a:lnTo>
                  <a:lnTo>
                    <a:pt x="1467404" y="9948"/>
                  </a:lnTo>
                  <a:lnTo>
                    <a:pt x="1484501" y="8839"/>
                  </a:lnTo>
                  <a:lnTo>
                    <a:pt x="1501425" y="6994"/>
                  </a:lnTo>
                  <a:lnTo>
                    <a:pt x="1518235" y="4659"/>
                  </a:lnTo>
                  <a:lnTo>
                    <a:pt x="1534967" y="3102"/>
                  </a:lnTo>
                  <a:lnTo>
                    <a:pt x="1551649" y="2065"/>
                  </a:lnTo>
                  <a:lnTo>
                    <a:pt x="1601532" y="604"/>
                  </a:lnTo>
                  <a:lnTo>
                    <a:pt x="1767389" y="0"/>
                  </a:lnTo>
                  <a:lnTo>
                    <a:pt x="1783969" y="1101"/>
                  </a:lnTo>
                  <a:lnTo>
                    <a:pt x="1800548" y="2941"/>
                  </a:lnTo>
                  <a:lnTo>
                    <a:pt x="1817128" y="5273"/>
                  </a:lnTo>
                  <a:lnTo>
                    <a:pt x="1833708" y="6828"/>
                  </a:lnTo>
                  <a:lnTo>
                    <a:pt x="1850288" y="7864"/>
                  </a:lnTo>
                  <a:lnTo>
                    <a:pt x="1897078" y="9323"/>
                  </a:lnTo>
                  <a:lnTo>
                    <a:pt x="2055567" y="9930"/>
                  </a:lnTo>
                  <a:lnTo>
                    <a:pt x="2122153" y="9936"/>
                  </a:lnTo>
                  <a:lnTo>
                    <a:pt x="2135430" y="11041"/>
                  </a:lnTo>
                  <a:lnTo>
                    <a:pt x="2148703" y="12884"/>
                  </a:lnTo>
                  <a:lnTo>
                    <a:pt x="2161972" y="15218"/>
                  </a:lnTo>
                  <a:lnTo>
                    <a:pt x="2175241" y="16773"/>
                  </a:lnTo>
                  <a:lnTo>
                    <a:pt x="2188506" y="17810"/>
                  </a:lnTo>
                  <a:lnTo>
                    <a:pt x="2234196" y="19270"/>
                  </a:lnTo>
                  <a:lnTo>
                    <a:pt x="2348790" y="19849"/>
                  </a:lnTo>
                  <a:lnTo>
                    <a:pt x="2362788" y="20966"/>
                  </a:lnTo>
                  <a:lnTo>
                    <a:pt x="2376541" y="22816"/>
                  </a:lnTo>
                  <a:lnTo>
                    <a:pt x="2427259" y="198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600104" y="4088538"/>
              <a:ext cx="527234" cy="1044517"/>
            </a:xfrm>
            <a:custGeom>
              <a:avLst/>
              <a:gdLst/>
              <a:ahLst/>
              <a:cxnLst/>
              <a:rect l="0" t="0" r="0" b="0"/>
              <a:pathLst>
                <a:path w="527234" h="1044517">
                  <a:moveTo>
                    <a:pt x="527233" y="0"/>
                  </a:moveTo>
                  <a:lnTo>
                    <a:pt x="511390" y="26404"/>
                  </a:lnTo>
                  <a:lnTo>
                    <a:pt x="491821" y="57053"/>
                  </a:lnTo>
                  <a:lnTo>
                    <a:pt x="469493" y="91675"/>
                  </a:lnTo>
                  <a:lnTo>
                    <a:pt x="448515" y="125485"/>
                  </a:lnTo>
                  <a:lnTo>
                    <a:pt x="438279" y="143343"/>
                  </a:lnTo>
                  <a:lnTo>
                    <a:pt x="418063" y="180870"/>
                  </a:lnTo>
                  <a:lnTo>
                    <a:pt x="406925" y="200162"/>
                  </a:lnTo>
                  <a:lnTo>
                    <a:pt x="395077" y="219656"/>
                  </a:lnTo>
                  <a:lnTo>
                    <a:pt x="382758" y="239283"/>
                  </a:lnTo>
                  <a:lnTo>
                    <a:pt x="371230" y="260105"/>
                  </a:lnTo>
                  <a:lnTo>
                    <a:pt x="360228" y="281723"/>
                  </a:lnTo>
                  <a:lnTo>
                    <a:pt x="349578" y="303873"/>
                  </a:lnTo>
                  <a:lnTo>
                    <a:pt x="338057" y="326376"/>
                  </a:lnTo>
                  <a:lnTo>
                    <a:pt x="313465" y="372012"/>
                  </a:lnTo>
                  <a:lnTo>
                    <a:pt x="274764" y="441204"/>
                  </a:lnTo>
                  <a:lnTo>
                    <a:pt x="262758" y="465459"/>
                  </a:lnTo>
                  <a:lnTo>
                    <a:pt x="251438" y="490471"/>
                  </a:lnTo>
                  <a:lnTo>
                    <a:pt x="149264" y="729383"/>
                  </a:lnTo>
                  <a:lnTo>
                    <a:pt x="140406" y="751530"/>
                  </a:lnTo>
                  <a:lnTo>
                    <a:pt x="124668" y="793821"/>
                  </a:lnTo>
                  <a:lnTo>
                    <a:pt x="118483" y="814384"/>
                  </a:lnTo>
                  <a:lnTo>
                    <a:pt x="113253" y="834724"/>
                  </a:lnTo>
                  <a:lnTo>
                    <a:pt x="108661" y="854916"/>
                  </a:lnTo>
                  <a:lnTo>
                    <a:pt x="103390" y="873904"/>
                  </a:lnTo>
                  <a:lnTo>
                    <a:pt x="97664" y="892089"/>
                  </a:lnTo>
                  <a:lnTo>
                    <a:pt x="91637" y="909739"/>
                  </a:lnTo>
                  <a:lnTo>
                    <a:pt x="79045" y="941140"/>
                  </a:lnTo>
                  <a:lnTo>
                    <a:pt x="66080" y="968728"/>
                  </a:lnTo>
                  <a:lnTo>
                    <a:pt x="52949" y="992042"/>
                  </a:lnTo>
                  <a:lnTo>
                    <a:pt x="36797" y="1013457"/>
                  </a:lnTo>
                  <a:lnTo>
                    <a:pt x="0" y="10445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799060" y="4168120"/>
              <a:ext cx="417807" cy="954988"/>
            </a:xfrm>
            <a:custGeom>
              <a:avLst/>
              <a:gdLst/>
              <a:ahLst/>
              <a:cxnLst/>
              <a:rect l="0" t="0" r="0" b="0"/>
              <a:pathLst>
                <a:path w="417807" h="954988">
                  <a:moveTo>
                    <a:pt x="0" y="0"/>
                  </a:moveTo>
                  <a:lnTo>
                    <a:pt x="5281" y="21123"/>
                  </a:lnTo>
                  <a:lnTo>
                    <a:pt x="10821" y="49179"/>
                  </a:lnTo>
                  <a:lnTo>
                    <a:pt x="23384" y="115947"/>
                  </a:lnTo>
                  <a:lnTo>
                    <a:pt x="33210" y="165763"/>
                  </a:lnTo>
                  <a:lnTo>
                    <a:pt x="37614" y="183459"/>
                  </a:lnTo>
                  <a:lnTo>
                    <a:pt x="42761" y="201888"/>
                  </a:lnTo>
                  <a:lnTo>
                    <a:pt x="54374" y="240050"/>
                  </a:lnTo>
                  <a:lnTo>
                    <a:pt x="86388" y="338396"/>
                  </a:lnTo>
                  <a:lnTo>
                    <a:pt x="95172" y="358234"/>
                  </a:lnTo>
                  <a:lnTo>
                    <a:pt x="105450" y="378091"/>
                  </a:lnTo>
                  <a:lnTo>
                    <a:pt x="116723" y="397961"/>
                  </a:lnTo>
                  <a:lnTo>
                    <a:pt x="138091" y="437724"/>
                  </a:lnTo>
                  <a:lnTo>
                    <a:pt x="148431" y="457613"/>
                  </a:lnTo>
                  <a:lnTo>
                    <a:pt x="158641" y="478609"/>
                  </a:lnTo>
                  <a:lnTo>
                    <a:pt x="198852" y="564951"/>
                  </a:lnTo>
                  <a:lnTo>
                    <a:pt x="238726" y="646196"/>
                  </a:lnTo>
                  <a:lnTo>
                    <a:pt x="248681" y="665123"/>
                  </a:lnTo>
                  <a:lnTo>
                    <a:pt x="268583" y="700890"/>
                  </a:lnTo>
                  <a:lnTo>
                    <a:pt x="308380" y="768883"/>
                  </a:lnTo>
                  <a:lnTo>
                    <a:pt x="337118" y="816701"/>
                  </a:lnTo>
                  <a:lnTo>
                    <a:pt x="360125" y="852853"/>
                  </a:lnTo>
                  <a:lnTo>
                    <a:pt x="374117" y="874224"/>
                  </a:lnTo>
                  <a:lnTo>
                    <a:pt x="384757" y="894775"/>
                  </a:lnTo>
                  <a:lnTo>
                    <a:pt x="394275" y="914962"/>
                  </a:lnTo>
                  <a:lnTo>
                    <a:pt x="399909" y="924988"/>
                  </a:lnTo>
                  <a:lnTo>
                    <a:pt x="417806" y="9549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470783" y="5371801"/>
              <a:ext cx="328278" cy="210713"/>
            </a:xfrm>
            <a:custGeom>
              <a:avLst/>
              <a:gdLst/>
              <a:ahLst/>
              <a:cxnLst/>
              <a:rect l="0" t="0" r="0" b="0"/>
              <a:pathLst>
                <a:path w="328278" h="210713">
                  <a:moveTo>
                    <a:pt x="0" y="0"/>
                  </a:moveTo>
                  <a:lnTo>
                    <a:pt x="5281" y="15843"/>
                  </a:lnTo>
                  <a:lnTo>
                    <a:pt x="7942" y="26036"/>
                  </a:lnTo>
                  <a:lnTo>
                    <a:pt x="13846" y="52100"/>
                  </a:lnTo>
                  <a:lnTo>
                    <a:pt x="16968" y="64577"/>
                  </a:lnTo>
                  <a:lnTo>
                    <a:pt x="20155" y="76211"/>
                  </a:lnTo>
                  <a:lnTo>
                    <a:pt x="23384" y="87282"/>
                  </a:lnTo>
                  <a:lnTo>
                    <a:pt x="25537" y="100190"/>
                  </a:lnTo>
                  <a:lnTo>
                    <a:pt x="26972" y="114322"/>
                  </a:lnTo>
                  <a:lnTo>
                    <a:pt x="27929" y="129270"/>
                  </a:lnTo>
                  <a:lnTo>
                    <a:pt x="28992" y="157668"/>
                  </a:lnTo>
                  <a:lnTo>
                    <a:pt x="29276" y="171431"/>
                  </a:lnTo>
                  <a:lnTo>
                    <a:pt x="30570" y="183922"/>
                  </a:lnTo>
                  <a:lnTo>
                    <a:pt x="32538" y="195565"/>
                  </a:lnTo>
                  <a:lnTo>
                    <a:pt x="34956" y="206643"/>
                  </a:lnTo>
                  <a:lnTo>
                    <a:pt x="35462" y="210712"/>
                  </a:lnTo>
                  <a:lnTo>
                    <a:pt x="34695" y="210110"/>
                  </a:lnTo>
                  <a:lnTo>
                    <a:pt x="33078" y="206392"/>
                  </a:lnTo>
                  <a:lnTo>
                    <a:pt x="32000" y="197281"/>
                  </a:lnTo>
                  <a:lnTo>
                    <a:pt x="31280" y="184576"/>
                  </a:lnTo>
                  <a:lnTo>
                    <a:pt x="30801" y="169473"/>
                  </a:lnTo>
                  <a:lnTo>
                    <a:pt x="31587" y="154984"/>
                  </a:lnTo>
                  <a:lnTo>
                    <a:pt x="33217" y="140903"/>
                  </a:lnTo>
                  <a:lnTo>
                    <a:pt x="35408" y="127095"/>
                  </a:lnTo>
                  <a:lnTo>
                    <a:pt x="39080" y="113468"/>
                  </a:lnTo>
                  <a:lnTo>
                    <a:pt x="43738" y="99962"/>
                  </a:lnTo>
                  <a:lnTo>
                    <a:pt x="49054" y="86537"/>
                  </a:lnTo>
                  <a:lnTo>
                    <a:pt x="54809" y="73166"/>
                  </a:lnTo>
                  <a:lnTo>
                    <a:pt x="67098" y="46519"/>
                  </a:lnTo>
                  <a:lnTo>
                    <a:pt x="73470" y="35434"/>
                  </a:lnTo>
                  <a:lnTo>
                    <a:pt x="79928" y="25833"/>
                  </a:lnTo>
                  <a:lnTo>
                    <a:pt x="86445" y="17222"/>
                  </a:lnTo>
                  <a:lnTo>
                    <a:pt x="95210" y="13692"/>
                  </a:lnTo>
                  <a:lnTo>
                    <a:pt x="105476" y="13549"/>
                  </a:lnTo>
                  <a:lnTo>
                    <a:pt x="116740" y="15665"/>
                  </a:lnTo>
                  <a:lnTo>
                    <a:pt x="126461" y="20391"/>
                  </a:lnTo>
                  <a:lnTo>
                    <a:pt x="135151" y="26858"/>
                  </a:lnTo>
                  <a:lnTo>
                    <a:pt x="143156" y="34485"/>
                  </a:lnTo>
                  <a:lnTo>
                    <a:pt x="149597" y="42885"/>
                  </a:lnTo>
                  <a:lnTo>
                    <a:pt x="154997" y="51802"/>
                  </a:lnTo>
                  <a:lnTo>
                    <a:pt x="159702" y="61062"/>
                  </a:lnTo>
                  <a:lnTo>
                    <a:pt x="162838" y="71657"/>
                  </a:lnTo>
                  <a:lnTo>
                    <a:pt x="164929" y="83141"/>
                  </a:lnTo>
                  <a:lnTo>
                    <a:pt x="166324" y="95218"/>
                  </a:lnTo>
                  <a:lnTo>
                    <a:pt x="167253" y="107692"/>
                  </a:lnTo>
                  <a:lnTo>
                    <a:pt x="167873" y="120428"/>
                  </a:lnTo>
                  <a:lnTo>
                    <a:pt x="168286" y="133340"/>
                  </a:lnTo>
                  <a:lnTo>
                    <a:pt x="169666" y="137527"/>
                  </a:lnTo>
                  <a:lnTo>
                    <a:pt x="171693" y="135897"/>
                  </a:lnTo>
                  <a:lnTo>
                    <a:pt x="174148" y="130389"/>
                  </a:lnTo>
                  <a:lnTo>
                    <a:pt x="176891" y="122296"/>
                  </a:lnTo>
                  <a:lnTo>
                    <a:pt x="179824" y="112479"/>
                  </a:lnTo>
                  <a:lnTo>
                    <a:pt x="182886" y="101514"/>
                  </a:lnTo>
                  <a:lnTo>
                    <a:pt x="189234" y="80487"/>
                  </a:lnTo>
                  <a:lnTo>
                    <a:pt x="192474" y="70238"/>
                  </a:lnTo>
                  <a:lnTo>
                    <a:pt x="197951" y="60089"/>
                  </a:lnTo>
                  <a:lnTo>
                    <a:pt x="204918" y="50007"/>
                  </a:lnTo>
                  <a:lnTo>
                    <a:pt x="212879" y="39970"/>
                  </a:lnTo>
                  <a:lnTo>
                    <a:pt x="221501" y="31068"/>
                  </a:lnTo>
                  <a:lnTo>
                    <a:pt x="230566" y="22922"/>
                  </a:lnTo>
                  <a:lnTo>
                    <a:pt x="239924" y="15282"/>
                  </a:lnTo>
                  <a:lnTo>
                    <a:pt x="249479" y="12399"/>
                  </a:lnTo>
                  <a:lnTo>
                    <a:pt x="259166" y="12687"/>
                  </a:lnTo>
                  <a:lnTo>
                    <a:pt x="268939" y="15090"/>
                  </a:lnTo>
                  <a:lnTo>
                    <a:pt x="277664" y="20008"/>
                  </a:lnTo>
                  <a:lnTo>
                    <a:pt x="285693" y="26602"/>
                  </a:lnTo>
                  <a:lnTo>
                    <a:pt x="293256" y="34315"/>
                  </a:lnTo>
                  <a:lnTo>
                    <a:pt x="299403" y="43877"/>
                  </a:lnTo>
                  <a:lnTo>
                    <a:pt x="304606" y="54674"/>
                  </a:lnTo>
                  <a:lnTo>
                    <a:pt x="309180" y="66293"/>
                  </a:lnTo>
                  <a:lnTo>
                    <a:pt x="312230" y="78460"/>
                  </a:lnTo>
                  <a:lnTo>
                    <a:pt x="314263" y="90992"/>
                  </a:lnTo>
                  <a:lnTo>
                    <a:pt x="315618" y="103769"/>
                  </a:lnTo>
                  <a:lnTo>
                    <a:pt x="316522" y="116707"/>
                  </a:lnTo>
                  <a:lnTo>
                    <a:pt x="317124" y="129755"/>
                  </a:lnTo>
                  <a:lnTo>
                    <a:pt x="317526" y="142874"/>
                  </a:lnTo>
                  <a:lnTo>
                    <a:pt x="318898" y="154936"/>
                  </a:lnTo>
                  <a:lnTo>
                    <a:pt x="320919" y="166293"/>
                  </a:lnTo>
                  <a:lnTo>
                    <a:pt x="328277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982171" y="5322062"/>
              <a:ext cx="239918" cy="198957"/>
            </a:xfrm>
            <a:custGeom>
              <a:avLst/>
              <a:gdLst/>
              <a:ahLst/>
              <a:cxnLst/>
              <a:rect l="0" t="0" r="0" b="0"/>
              <a:pathLst>
                <a:path w="239918" h="198957">
                  <a:moveTo>
                    <a:pt x="200127" y="0"/>
                  </a:moveTo>
                  <a:lnTo>
                    <a:pt x="189564" y="10562"/>
                  </a:lnTo>
                  <a:lnTo>
                    <a:pt x="183138" y="15884"/>
                  </a:lnTo>
                  <a:lnTo>
                    <a:pt x="175537" y="21642"/>
                  </a:lnTo>
                  <a:lnTo>
                    <a:pt x="167153" y="27692"/>
                  </a:lnTo>
                  <a:lnTo>
                    <a:pt x="159355" y="33936"/>
                  </a:lnTo>
                  <a:lnTo>
                    <a:pt x="151944" y="40309"/>
                  </a:lnTo>
                  <a:lnTo>
                    <a:pt x="144793" y="46768"/>
                  </a:lnTo>
                  <a:lnTo>
                    <a:pt x="135605" y="54390"/>
                  </a:lnTo>
                  <a:lnTo>
                    <a:pt x="113605" y="71702"/>
                  </a:lnTo>
                  <a:lnTo>
                    <a:pt x="103760" y="79855"/>
                  </a:lnTo>
                  <a:lnTo>
                    <a:pt x="94986" y="87501"/>
                  </a:lnTo>
                  <a:lnTo>
                    <a:pt x="86926" y="94810"/>
                  </a:lnTo>
                  <a:lnTo>
                    <a:pt x="78236" y="100787"/>
                  </a:lnTo>
                  <a:lnTo>
                    <a:pt x="69128" y="105878"/>
                  </a:lnTo>
                  <a:lnTo>
                    <a:pt x="59739" y="110376"/>
                  </a:lnTo>
                  <a:lnTo>
                    <a:pt x="50164" y="115586"/>
                  </a:lnTo>
                  <a:lnTo>
                    <a:pt x="40465" y="121270"/>
                  </a:lnTo>
                  <a:lnTo>
                    <a:pt x="20845" y="133480"/>
                  </a:lnTo>
                  <a:lnTo>
                    <a:pt x="1073" y="146276"/>
                  </a:lnTo>
                  <a:lnTo>
                    <a:pt x="0" y="150572"/>
                  </a:lnTo>
                  <a:lnTo>
                    <a:pt x="4811" y="153437"/>
                  </a:lnTo>
                  <a:lnTo>
                    <a:pt x="23790" y="157724"/>
                  </a:lnTo>
                  <a:lnTo>
                    <a:pt x="46961" y="163314"/>
                  </a:lnTo>
                  <a:lnTo>
                    <a:pt x="59330" y="165247"/>
                  </a:lnTo>
                  <a:lnTo>
                    <a:pt x="71999" y="166535"/>
                  </a:lnTo>
                  <a:lnTo>
                    <a:pt x="84865" y="167394"/>
                  </a:lnTo>
                  <a:lnTo>
                    <a:pt x="97863" y="169072"/>
                  </a:lnTo>
                  <a:lnTo>
                    <a:pt x="110950" y="171296"/>
                  </a:lnTo>
                  <a:lnTo>
                    <a:pt x="124096" y="173884"/>
                  </a:lnTo>
                  <a:lnTo>
                    <a:pt x="150492" y="179707"/>
                  </a:lnTo>
                  <a:lnTo>
                    <a:pt x="163721" y="182808"/>
                  </a:lnTo>
                  <a:lnTo>
                    <a:pt x="176961" y="184875"/>
                  </a:lnTo>
                  <a:lnTo>
                    <a:pt x="190209" y="186252"/>
                  </a:lnTo>
                  <a:lnTo>
                    <a:pt x="239917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003237" y="5630443"/>
              <a:ext cx="278539" cy="9949"/>
            </a:xfrm>
            <a:custGeom>
              <a:avLst/>
              <a:gdLst/>
              <a:ahLst/>
              <a:cxnLst/>
              <a:rect l="0" t="0" r="0" b="0"/>
              <a:pathLst>
                <a:path w="278539" h="9949">
                  <a:moveTo>
                    <a:pt x="0" y="0"/>
                  </a:moveTo>
                  <a:lnTo>
                    <a:pt x="21124" y="5281"/>
                  </a:lnTo>
                  <a:lnTo>
                    <a:pt x="31768" y="5732"/>
                  </a:lnTo>
                  <a:lnTo>
                    <a:pt x="43284" y="4926"/>
                  </a:lnTo>
                  <a:lnTo>
                    <a:pt x="55384" y="3284"/>
                  </a:lnTo>
                  <a:lnTo>
                    <a:pt x="68977" y="2190"/>
                  </a:lnTo>
                  <a:lnTo>
                    <a:pt x="83564" y="1460"/>
                  </a:lnTo>
                  <a:lnTo>
                    <a:pt x="114512" y="649"/>
                  </a:lnTo>
                  <a:lnTo>
                    <a:pt x="225955" y="38"/>
                  </a:lnTo>
                  <a:lnTo>
                    <a:pt x="27853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366579" y="5361853"/>
            <a:ext cx="576973" cy="537182"/>
            <a:chOff x="6366579" y="5361853"/>
            <a:chExt cx="576973" cy="537182"/>
          </a:xfrm>
        </p:grpSpPr>
        <p:sp>
          <p:nvSpPr>
            <p:cNvPr id="122" name="Freeform 121"/>
            <p:cNvSpPr/>
            <p:nvPr/>
          </p:nvSpPr>
          <p:spPr>
            <a:xfrm>
              <a:off x="6366579" y="5471279"/>
              <a:ext cx="119374" cy="5733"/>
            </a:xfrm>
            <a:custGeom>
              <a:avLst/>
              <a:gdLst/>
              <a:ahLst/>
              <a:cxnLst/>
              <a:rect l="0" t="0" r="0" b="0"/>
              <a:pathLst>
                <a:path w="119374" h="5733">
                  <a:moveTo>
                    <a:pt x="0" y="0"/>
                  </a:moveTo>
                  <a:lnTo>
                    <a:pt x="21124" y="5281"/>
                  </a:lnTo>
                  <a:lnTo>
                    <a:pt x="30662" y="5732"/>
                  </a:lnTo>
                  <a:lnTo>
                    <a:pt x="40337" y="4926"/>
                  </a:lnTo>
                  <a:lnTo>
                    <a:pt x="50103" y="3284"/>
                  </a:lnTo>
                  <a:lnTo>
                    <a:pt x="61035" y="2190"/>
                  </a:lnTo>
                  <a:lnTo>
                    <a:pt x="72744" y="1460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754543" y="5361853"/>
              <a:ext cx="9948" cy="159166"/>
            </a:xfrm>
            <a:custGeom>
              <a:avLst/>
              <a:gdLst/>
              <a:ahLst/>
              <a:cxnLst/>
              <a:rect l="0" t="0" r="0" b="0"/>
              <a:pathLst>
                <a:path w="9948" h="159166">
                  <a:moveTo>
                    <a:pt x="0" y="0"/>
                  </a:moveTo>
                  <a:lnTo>
                    <a:pt x="5281" y="15843"/>
                  </a:lnTo>
                  <a:lnTo>
                    <a:pt x="6837" y="26036"/>
                  </a:lnTo>
                  <a:lnTo>
                    <a:pt x="7874" y="38358"/>
                  </a:lnTo>
                  <a:lnTo>
                    <a:pt x="8565" y="52100"/>
                  </a:lnTo>
                  <a:lnTo>
                    <a:pt x="9333" y="82105"/>
                  </a:lnTo>
                  <a:lnTo>
                    <a:pt x="9947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645117" y="5580705"/>
              <a:ext cx="298435" cy="9948"/>
            </a:xfrm>
            <a:custGeom>
              <a:avLst/>
              <a:gdLst/>
              <a:ahLst/>
              <a:cxnLst/>
              <a:rect l="0" t="0" r="0" b="0"/>
              <a:pathLst>
                <a:path w="298435" h="9948">
                  <a:moveTo>
                    <a:pt x="0" y="9947"/>
                  </a:moveTo>
                  <a:lnTo>
                    <a:pt x="165078" y="9947"/>
                  </a:lnTo>
                  <a:lnTo>
                    <a:pt x="180792" y="8842"/>
                  </a:lnTo>
                  <a:lnTo>
                    <a:pt x="195690" y="7000"/>
                  </a:lnTo>
                  <a:lnTo>
                    <a:pt x="210042" y="4666"/>
                  </a:lnTo>
                  <a:lnTo>
                    <a:pt x="224031" y="3111"/>
                  </a:lnTo>
                  <a:lnTo>
                    <a:pt x="237779" y="2074"/>
                  </a:lnTo>
                  <a:lnTo>
                    <a:pt x="2984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692606" y="5663782"/>
              <a:ext cx="221102" cy="235253"/>
            </a:xfrm>
            <a:custGeom>
              <a:avLst/>
              <a:gdLst/>
              <a:ahLst/>
              <a:cxnLst/>
              <a:rect l="0" t="0" r="0" b="0"/>
              <a:pathLst>
                <a:path w="221102" h="235253">
                  <a:moveTo>
                    <a:pt x="12197" y="36296"/>
                  </a:moveTo>
                  <a:lnTo>
                    <a:pt x="39890" y="8604"/>
                  </a:lnTo>
                  <a:lnTo>
                    <a:pt x="49449" y="4571"/>
                  </a:lnTo>
                  <a:lnTo>
                    <a:pt x="61349" y="1883"/>
                  </a:lnTo>
                  <a:lnTo>
                    <a:pt x="74808" y="90"/>
                  </a:lnTo>
                  <a:lnTo>
                    <a:pt x="87098" y="0"/>
                  </a:lnTo>
                  <a:lnTo>
                    <a:pt x="98606" y="1045"/>
                  </a:lnTo>
                  <a:lnTo>
                    <a:pt x="109595" y="2848"/>
                  </a:lnTo>
                  <a:lnTo>
                    <a:pt x="119131" y="6260"/>
                  </a:lnTo>
                  <a:lnTo>
                    <a:pt x="127699" y="10746"/>
                  </a:lnTo>
                  <a:lnTo>
                    <a:pt x="135621" y="15946"/>
                  </a:lnTo>
                  <a:lnTo>
                    <a:pt x="140903" y="23835"/>
                  </a:lnTo>
                  <a:lnTo>
                    <a:pt x="144424" y="33515"/>
                  </a:lnTo>
                  <a:lnTo>
                    <a:pt x="146771" y="44390"/>
                  </a:lnTo>
                  <a:lnTo>
                    <a:pt x="147231" y="54956"/>
                  </a:lnTo>
                  <a:lnTo>
                    <a:pt x="146433" y="65315"/>
                  </a:lnTo>
                  <a:lnTo>
                    <a:pt x="144795" y="75538"/>
                  </a:lnTo>
                  <a:lnTo>
                    <a:pt x="141492" y="85669"/>
                  </a:lnTo>
                  <a:lnTo>
                    <a:pt x="137080" y="95738"/>
                  </a:lnTo>
                  <a:lnTo>
                    <a:pt x="131927" y="105768"/>
                  </a:lnTo>
                  <a:lnTo>
                    <a:pt x="126282" y="114664"/>
                  </a:lnTo>
                  <a:lnTo>
                    <a:pt x="120308" y="122806"/>
                  </a:lnTo>
                  <a:lnTo>
                    <a:pt x="114114" y="130444"/>
                  </a:lnTo>
                  <a:lnTo>
                    <a:pt x="106670" y="137747"/>
                  </a:lnTo>
                  <a:lnTo>
                    <a:pt x="98391" y="144827"/>
                  </a:lnTo>
                  <a:lnTo>
                    <a:pt x="89555" y="151757"/>
                  </a:lnTo>
                  <a:lnTo>
                    <a:pt x="80349" y="158588"/>
                  </a:lnTo>
                  <a:lnTo>
                    <a:pt x="61277" y="172073"/>
                  </a:lnTo>
                  <a:lnTo>
                    <a:pt x="31898" y="192092"/>
                  </a:lnTo>
                  <a:lnTo>
                    <a:pt x="22015" y="197636"/>
                  </a:lnTo>
                  <a:lnTo>
                    <a:pt x="12111" y="202437"/>
                  </a:lnTo>
                  <a:lnTo>
                    <a:pt x="2192" y="206743"/>
                  </a:lnTo>
                  <a:lnTo>
                    <a:pt x="0" y="208509"/>
                  </a:lnTo>
                  <a:lnTo>
                    <a:pt x="2962" y="208580"/>
                  </a:lnTo>
                  <a:lnTo>
                    <a:pt x="9357" y="207523"/>
                  </a:lnTo>
                  <a:lnTo>
                    <a:pt x="18040" y="206818"/>
                  </a:lnTo>
                  <a:lnTo>
                    <a:pt x="28251" y="206348"/>
                  </a:lnTo>
                  <a:lnTo>
                    <a:pt x="52493" y="205826"/>
                  </a:lnTo>
                  <a:lnTo>
                    <a:pt x="123914" y="205464"/>
                  </a:lnTo>
                  <a:lnTo>
                    <a:pt x="136414" y="206550"/>
                  </a:lnTo>
                  <a:lnTo>
                    <a:pt x="148064" y="208380"/>
                  </a:lnTo>
                  <a:lnTo>
                    <a:pt x="159146" y="210705"/>
                  </a:lnTo>
                  <a:lnTo>
                    <a:pt x="169850" y="213361"/>
                  </a:lnTo>
                  <a:lnTo>
                    <a:pt x="180302" y="216236"/>
                  </a:lnTo>
                  <a:lnTo>
                    <a:pt x="221101" y="2352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Freeform 126"/>
          <p:cNvSpPr/>
          <p:nvPr/>
        </p:nvSpPr>
        <p:spPr>
          <a:xfrm>
            <a:off x="6585430" y="6190279"/>
            <a:ext cx="247254" cy="189906"/>
          </a:xfrm>
          <a:custGeom>
            <a:avLst/>
            <a:gdLst/>
            <a:ahLst/>
            <a:cxnLst/>
            <a:rect l="0" t="0" r="0" b="0"/>
            <a:pathLst>
              <a:path w="247254" h="189906">
                <a:moveTo>
                  <a:pt x="0" y="46979"/>
                </a:moveTo>
                <a:lnTo>
                  <a:pt x="5281" y="68103"/>
                </a:lnTo>
                <a:lnTo>
                  <a:pt x="6837" y="78747"/>
                </a:lnTo>
                <a:lnTo>
                  <a:pt x="7875" y="90264"/>
                </a:lnTo>
                <a:lnTo>
                  <a:pt x="8566" y="102363"/>
                </a:lnTo>
                <a:lnTo>
                  <a:pt x="9334" y="127597"/>
                </a:lnTo>
                <a:lnTo>
                  <a:pt x="9539" y="140516"/>
                </a:lnTo>
                <a:lnTo>
                  <a:pt x="8570" y="154655"/>
                </a:lnTo>
                <a:lnTo>
                  <a:pt x="6819" y="169607"/>
                </a:lnTo>
                <a:lnTo>
                  <a:pt x="4546" y="185102"/>
                </a:lnTo>
                <a:lnTo>
                  <a:pt x="3031" y="189905"/>
                </a:lnTo>
                <a:lnTo>
                  <a:pt x="2021" y="187581"/>
                </a:lnTo>
                <a:lnTo>
                  <a:pt x="1347" y="180505"/>
                </a:lnTo>
                <a:lnTo>
                  <a:pt x="898" y="170261"/>
                </a:lnTo>
                <a:lnTo>
                  <a:pt x="399" y="144141"/>
                </a:lnTo>
                <a:lnTo>
                  <a:pt x="1372" y="129439"/>
                </a:lnTo>
                <a:lnTo>
                  <a:pt x="3125" y="114110"/>
                </a:lnTo>
                <a:lnTo>
                  <a:pt x="5400" y="98365"/>
                </a:lnTo>
                <a:lnTo>
                  <a:pt x="9127" y="84552"/>
                </a:lnTo>
                <a:lnTo>
                  <a:pt x="13822" y="72028"/>
                </a:lnTo>
                <a:lnTo>
                  <a:pt x="19162" y="60362"/>
                </a:lnTo>
                <a:lnTo>
                  <a:pt x="24933" y="50375"/>
                </a:lnTo>
                <a:lnTo>
                  <a:pt x="30991" y="41506"/>
                </a:lnTo>
                <a:lnTo>
                  <a:pt x="37240" y="33382"/>
                </a:lnTo>
                <a:lnTo>
                  <a:pt x="45828" y="29072"/>
                </a:lnTo>
                <a:lnTo>
                  <a:pt x="55974" y="27304"/>
                </a:lnTo>
                <a:lnTo>
                  <a:pt x="67160" y="27231"/>
                </a:lnTo>
                <a:lnTo>
                  <a:pt x="76827" y="30497"/>
                </a:lnTo>
                <a:lnTo>
                  <a:pt x="85483" y="35991"/>
                </a:lnTo>
                <a:lnTo>
                  <a:pt x="93464" y="42970"/>
                </a:lnTo>
                <a:lnTo>
                  <a:pt x="99890" y="50938"/>
                </a:lnTo>
                <a:lnTo>
                  <a:pt x="105279" y="59567"/>
                </a:lnTo>
                <a:lnTo>
                  <a:pt x="109977" y="68635"/>
                </a:lnTo>
                <a:lnTo>
                  <a:pt x="113109" y="79101"/>
                </a:lnTo>
                <a:lnTo>
                  <a:pt x="115198" y="90500"/>
                </a:lnTo>
                <a:lnTo>
                  <a:pt x="116590" y="102521"/>
                </a:lnTo>
                <a:lnTo>
                  <a:pt x="116412" y="116061"/>
                </a:lnTo>
                <a:lnTo>
                  <a:pt x="115189" y="130614"/>
                </a:lnTo>
                <a:lnTo>
                  <a:pt x="113268" y="145843"/>
                </a:lnTo>
                <a:lnTo>
                  <a:pt x="110882" y="151574"/>
                </a:lnTo>
                <a:lnTo>
                  <a:pt x="108186" y="150973"/>
                </a:lnTo>
                <a:lnTo>
                  <a:pt x="105284" y="146152"/>
                </a:lnTo>
                <a:lnTo>
                  <a:pt x="104453" y="138516"/>
                </a:lnTo>
                <a:lnTo>
                  <a:pt x="105006" y="129005"/>
                </a:lnTo>
                <a:lnTo>
                  <a:pt x="106480" y="118242"/>
                </a:lnTo>
                <a:lnTo>
                  <a:pt x="108567" y="106647"/>
                </a:lnTo>
                <a:lnTo>
                  <a:pt x="111064" y="94495"/>
                </a:lnTo>
                <a:lnTo>
                  <a:pt x="113834" y="81972"/>
                </a:lnTo>
                <a:lnTo>
                  <a:pt x="117891" y="70308"/>
                </a:lnTo>
                <a:lnTo>
                  <a:pt x="122807" y="59215"/>
                </a:lnTo>
                <a:lnTo>
                  <a:pt x="128294" y="48505"/>
                </a:lnTo>
                <a:lnTo>
                  <a:pt x="134163" y="39154"/>
                </a:lnTo>
                <a:lnTo>
                  <a:pt x="140286" y="30709"/>
                </a:lnTo>
                <a:lnTo>
                  <a:pt x="146579" y="22869"/>
                </a:lnTo>
                <a:lnTo>
                  <a:pt x="154090" y="16537"/>
                </a:lnTo>
                <a:lnTo>
                  <a:pt x="162413" y="11210"/>
                </a:lnTo>
                <a:lnTo>
                  <a:pt x="171278" y="6553"/>
                </a:lnTo>
                <a:lnTo>
                  <a:pt x="181609" y="3449"/>
                </a:lnTo>
                <a:lnTo>
                  <a:pt x="192919" y="1379"/>
                </a:lnTo>
                <a:lnTo>
                  <a:pt x="204878" y="0"/>
                </a:lnTo>
                <a:lnTo>
                  <a:pt x="215063" y="2396"/>
                </a:lnTo>
                <a:lnTo>
                  <a:pt x="224063" y="7309"/>
                </a:lnTo>
                <a:lnTo>
                  <a:pt x="232274" y="13900"/>
                </a:lnTo>
                <a:lnTo>
                  <a:pt x="237748" y="22716"/>
                </a:lnTo>
                <a:lnTo>
                  <a:pt x="241397" y="33014"/>
                </a:lnTo>
                <a:lnTo>
                  <a:pt x="243829" y="44301"/>
                </a:lnTo>
                <a:lnTo>
                  <a:pt x="245452" y="56247"/>
                </a:lnTo>
                <a:lnTo>
                  <a:pt x="246533" y="68632"/>
                </a:lnTo>
                <a:lnTo>
                  <a:pt x="247253" y="81310"/>
                </a:lnTo>
                <a:lnTo>
                  <a:pt x="246628" y="93078"/>
                </a:lnTo>
                <a:lnTo>
                  <a:pt x="245108" y="104239"/>
                </a:lnTo>
                <a:lnTo>
                  <a:pt x="242988" y="114996"/>
                </a:lnTo>
                <a:lnTo>
                  <a:pt x="241574" y="126588"/>
                </a:lnTo>
                <a:lnTo>
                  <a:pt x="240632" y="138738"/>
                </a:lnTo>
                <a:lnTo>
                  <a:pt x="238748" y="1862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6983341" y="5998511"/>
            <a:ext cx="865459" cy="517286"/>
            <a:chOff x="6983341" y="5998511"/>
            <a:chExt cx="865459" cy="517286"/>
          </a:xfrm>
        </p:grpSpPr>
        <p:sp>
          <p:nvSpPr>
            <p:cNvPr id="128" name="Freeform 127"/>
            <p:cNvSpPr/>
            <p:nvPr/>
          </p:nvSpPr>
          <p:spPr>
            <a:xfrm>
              <a:off x="7003237" y="6048250"/>
              <a:ext cx="157945" cy="198957"/>
            </a:xfrm>
            <a:custGeom>
              <a:avLst/>
              <a:gdLst/>
              <a:ahLst/>
              <a:cxnLst/>
              <a:rect l="0" t="0" r="0" b="0"/>
              <a:pathLst>
                <a:path w="157945" h="198957">
                  <a:moveTo>
                    <a:pt x="0" y="0"/>
                  </a:moveTo>
                  <a:lnTo>
                    <a:pt x="10562" y="15843"/>
                  </a:lnTo>
                  <a:lnTo>
                    <a:pt x="16989" y="21615"/>
                  </a:lnTo>
                  <a:lnTo>
                    <a:pt x="24590" y="26568"/>
                  </a:lnTo>
                  <a:lnTo>
                    <a:pt x="32973" y="30976"/>
                  </a:lnTo>
                  <a:lnTo>
                    <a:pt x="41877" y="35020"/>
                  </a:lnTo>
                  <a:lnTo>
                    <a:pt x="51130" y="38821"/>
                  </a:lnTo>
                  <a:lnTo>
                    <a:pt x="60614" y="42461"/>
                  </a:lnTo>
                  <a:lnTo>
                    <a:pt x="79994" y="49452"/>
                  </a:lnTo>
                  <a:lnTo>
                    <a:pt x="119455" y="62946"/>
                  </a:lnTo>
                  <a:lnTo>
                    <a:pt x="129376" y="67386"/>
                  </a:lnTo>
                  <a:lnTo>
                    <a:pt x="139306" y="72557"/>
                  </a:lnTo>
                  <a:lnTo>
                    <a:pt x="149241" y="78215"/>
                  </a:lnTo>
                  <a:lnTo>
                    <a:pt x="154760" y="85303"/>
                  </a:lnTo>
                  <a:lnTo>
                    <a:pt x="157333" y="93344"/>
                  </a:lnTo>
                  <a:lnTo>
                    <a:pt x="157944" y="102021"/>
                  </a:lnTo>
                  <a:lnTo>
                    <a:pt x="155035" y="108910"/>
                  </a:lnTo>
                  <a:lnTo>
                    <a:pt x="149780" y="114609"/>
                  </a:lnTo>
                  <a:lnTo>
                    <a:pt x="142960" y="119513"/>
                  </a:lnTo>
                  <a:lnTo>
                    <a:pt x="135098" y="123887"/>
                  </a:lnTo>
                  <a:lnTo>
                    <a:pt x="126540" y="127909"/>
                  </a:lnTo>
                  <a:lnTo>
                    <a:pt x="117519" y="131696"/>
                  </a:lnTo>
                  <a:lnTo>
                    <a:pt x="108190" y="136431"/>
                  </a:lnTo>
                  <a:lnTo>
                    <a:pt x="98654" y="141798"/>
                  </a:lnTo>
                  <a:lnTo>
                    <a:pt x="88981" y="147587"/>
                  </a:lnTo>
                  <a:lnTo>
                    <a:pt x="69390" y="159914"/>
                  </a:lnTo>
                  <a:lnTo>
                    <a:pt x="59524" y="166297"/>
                  </a:lnTo>
                  <a:lnTo>
                    <a:pt x="49630" y="171656"/>
                  </a:lnTo>
                  <a:lnTo>
                    <a:pt x="39719" y="176335"/>
                  </a:lnTo>
                  <a:lnTo>
                    <a:pt x="994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983341" y="6386475"/>
              <a:ext cx="228801" cy="29844"/>
            </a:xfrm>
            <a:custGeom>
              <a:avLst/>
              <a:gdLst/>
              <a:ahLst/>
              <a:cxnLst/>
              <a:rect l="0" t="0" r="0" b="0"/>
              <a:pathLst>
                <a:path w="228801" h="29844">
                  <a:moveTo>
                    <a:pt x="0" y="0"/>
                  </a:moveTo>
                  <a:lnTo>
                    <a:pt x="26405" y="0"/>
                  </a:lnTo>
                  <a:lnTo>
                    <a:pt x="38604" y="1105"/>
                  </a:lnTo>
                  <a:lnTo>
                    <a:pt x="51159" y="2947"/>
                  </a:lnTo>
                  <a:lnTo>
                    <a:pt x="63949" y="5281"/>
                  </a:lnTo>
                  <a:lnTo>
                    <a:pt x="76898" y="6837"/>
                  </a:lnTo>
                  <a:lnTo>
                    <a:pt x="89952" y="7874"/>
                  </a:lnTo>
                  <a:lnTo>
                    <a:pt x="103075" y="8565"/>
                  </a:lnTo>
                  <a:lnTo>
                    <a:pt x="116245" y="10131"/>
                  </a:lnTo>
                  <a:lnTo>
                    <a:pt x="129447" y="12281"/>
                  </a:lnTo>
                  <a:lnTo>
                    <a:pt x="142668" y="14819"/>
                  </a:lnTo>
                  <a:lnTo>
                    <a:pt x="155905" y="16511"/>
                  </a:lnTo>
                  <a:lnTo>
                    <a:pt x="169150" y="17639"/>
                  </a:lnTo>
                  <a:lnTo>
                    <a:pt x="228800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460835" y="6088041"/>
              <a:ext cx="79584" cy="9949"/>
            </a:xfrm>
            <a:custGeom>
              <a:avLst/>
              <a:gdLst/>
              <a:ahLst/>
              <a:cxnLst/>
              <a:rect l="0" t="0" r="0" b="0"/>
              <a:pathLst>
                <a:path w="79584" h="9949">
                  <a:moveTo>
                    <a:pt x="0" y="0"/>
                  </a:moveTo>
                  <a:lnTo>
                    <a:pt x="15843" y="5282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7958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679687" y="5998511"/>
              <a:ext cx="9948" cy="119375"/>
            </a:xfrm>
            <a:custGeom>
              <a:avLst/>
              <a:gdLst/>
              <a:ahLst/>
              <a:cxnLst/>
              <a:rect l="0" t="0" r="0" b="0"/>
              <a:pathLst>
                <a:path w="9948" h="119375">
                  <a:moveTo>
                    <a:pt x="9947" y="0"/>
                  </a:moveTo>
                  <a:lnTo>
                    <a:pt x="4666" y="21124"/>
                  </a:lnTo>
                  <a:lnTo>
                    <a:pt x="3110" y="31768"/>
                  </a:lnTo>
                  <a:lnTo>
                    <a:pt x="2073" y="43285"/>
                  </a:lnTo>
                  <a:lnTo>
                    <a:pt x="1382" y="55384"/>
                  </a:lnTo>
                  <a:lnTo>
                    <a:pt x="614" y="80618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550365" y="6237789"/>
              <a:ext cx="288486" cy="19366"/>
            </a:xfrm>
            <a:custGeom>
              <a:avLst/>
              <a:gdLst/>
              <a:ahLst/>
              <a:cxnLst/>
              <a:rect l="0" t="0" r="0" b="0"/>
              <a:pathLst>
                <a:path w="288486" h="19366">
                  <a:moveTo>
                    <a:pt x="0" y="19365"/>
                  </a:moveTo>
                  <a:lnTo>
                    <a:pt x="21124" y="14084"/>
                  </a:lnTo>
                  <a:lnTo>
                    <a:pt x="46232" y="8544"/>
                  </a:lnTo>
                  <a:lnTo>
                    <a:pt x="60665" y="5519"/>
                  </a:lnTo>
                  <a:lnTo>
                    <a:pt x="76919" y="3502"/>
                  </a:lnTo>
                  <a:lnTo>
                    <a:pt x="94386" y="2158"/>
                  </a:lnTo>
                  <a:lnTo>
                    <a:pt x="112664" y="1261"/>
                  </a:lnTo>
                  <a:lnTo>
                    <a:pt x="147709" y="265"/>
                  </a:lnTo>
                  <a:lnTo>
                    <a:pt x="164791" y="0"/>
                  </a:lnTo>
                  <a:lnTo>
                    <a:pt x="181706" y="929"/>
                  </a:lnTo>
                  <a:lnTo>
                    <a:pt x="198509" y="2652"/>
                  </a:lnTo>
                  <a:lnTo>
                    <a:pt x="215237" y="4907"/>
                  </a:lnTo>
                  <a:lnTo>
                    <a:pt x="230811" y="6410"/>
                  </a:lnTo>
                  <a:lnTo>
                    <a:pt x="245614" y="7413"/>
                  </a:lnTo>
                  <a:lnTo>
                    <a:pt x="288485" y="9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639895" y="6350901"/>
              <a:ext cx="208905" cy="164896"/>
            </a:xfrm>
            <a:custGeom>
              <a:avLst/>
              <a:gdLst/>
              <a:ahLst/>
              <a:cxnLst/>
              <a:rect l="0" t="0" r="0" b="0"/>
              <a:pathLst>
                <a:path w="208905" h="164896">
                  <a:moveTo>
                    <a:pt x="0" y="5731"/>
                  </a:moveTo>
                  <a:lnTo>
                    <a:pt x="15843" y="450"/>
                  </a:lnTo>
                  <a:lnTo>
                    <a:pt x="26036" y="0"/>
                  </a:lnTo>
                  <a:lnTo>
                    <a:pt x="38358" y="805"/>
                  </a:lnTo>
                  <a:lnTo>
                    <a:pt x="52099" y="2447"/>
                  </a:lnTo>
                  <a:lnTo>
                    <a:pt x="64577" y="5752"/>
                  </a:lnTo>
                  <a:lnTo>
                    <a:pt x="76210" y="10166"/>
                  </a:lnTo>
                  <a:lnTo>
                    <a:pt x="87282" y="15319"/>
                  </a:lnTo>
                  <a:lnTo>
                    <a:pt x="93558" y="23176"/>
                  </a:lnTo>
                  <a:lnTo>
                    <a:pt x="96637" y="32835"/>
                  </a:lnTo>
                  <a:lnTo>
                    <a:pt x="97584" y="43696"/>
                  </a:lnTo>
                  <a:lnTo>
                    <a:pt x="96004" y="54252"/>
                  </a:lnTo>
                  <a:lnTo>
                    <a:pt x="92741" y="64606"/>
                  </a:lnTo>
                  <a:lnTo>
                    <a:pt x="88355" y="74824"/>
                  </a:lnTo>
                  <a:lnTo>
                    <a:pt x="82115" y="84952"/>
                  </a:lnTo>
                  <a:lnTo>
                    <a:pt x="74638" y="95020"/>
                  </a:lnTo>
                  <a:lnTo>
                    <a:pt x="66339" y="105048"/>
                  </a:lnTo>
                  <a:lnTo>
                    <a:pt x="57490" y="113944"/>
                  </a:lnTo>
                  <a:lnTo>
                    <a:pt x="48274" y="122085"/>
                  </a:lnTo>
                  <a:lnTo>
                    <a:pt x="38815" y="129723"/>
                  </a:lnTo>
                  <a:lnTo>
                    <a:pt x="29192" y="137026"/>
                  </a:lnTo>
                  <a:lnTo>
                    <a:pt x="9659" y="151035"/>
                  </a:lnTo>
                  <a:lnTo>
                    <a:pt x="7545" y="154549"/>
                  </a:lnTo>
                  <a:lnTo>
                    <a:pt x="10556" y="155787"/>
                  </a:lnTo>
                  <a:lnTo>
                    <a:pt x="16985" y="155508"/>
                  </a:lnTo>
                  <a:lnTo>
                    <a:pt x="47157" y="155113"/>
                  </a:lnTo>
                  <a:lnTo>
                    <a:pt x="136891" y="154962"/>
                  </a:lnTo>
                  <a:lnTo>
                    <a:pt x="150947" y="156063"/>
                  </a:lnTo>
                  <a:lnTo>
                    <a:pt x="208904" y="164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Freeform 134"/>
          <p:cNvSpPr/>
          <p:nvPr/>
        </p:nvSpPr>
        <p:spPr>
          <a:xfrm>
            <a:off x="6744595" y="6446161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Group 148"/>
          <p:cNvGrpSpPr/>
          <p:nvPr/>
        </p:nvGrpSpPr>
        <p:grpSpPr>
          <a:xfrm>
            <a:off x="8684412" y="3810000"/>
            <a:ext cx="1283265" cy="666502"/>
            <a:chOff x="8684412" y="3810000"/>
            <a:chExt cx="1283265" cy="666502"/>
          </a:xfrm>
        </p:grpSpPr>
        <p:sp>
          <p:nvSpPr>
            <p:cNvPr id="136" name="Freeform 135"/>
            <p:cNvSpPr/>
            <p:nvPr/>
          </p:nvSpPr>
          <p:spPr>
            <a:xfrm>
              <a:off x="8704308" y="3969164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923159" y="3899530"/>
              <a:ext cx="9949" cy="248695"/>
            </a:xfrm>
            <a:custGeom>
              <a:avLst/>
              <a:gdLst/>
              <a:ahLst/>
              <a:cxnLst/>
              <a:rect l="0" t="0" r="0" b="0"/>
              <a:pathLst>
                <a:path w="9949" h="248695">
                  <a:moveTo>
                    <a:pt x="9948" y="0"/>
                  </a:moveTo>
                  <a:lnTo>
                    <a:pt x="4667" y="21124"/>
                  </a:lnTo>
                  <a:lnTo>
                    <a:pt x="3111" y="32872"/>
                  </a:lnTo>
                  <a:lnTo>
                    <a:pt x="2074" y="46231"/>
                  </a:lnTo>
                  <a:lnTo>
                    <a:pt x="1383" y="60664"/>
                  </a:lnTo>
                  <a:lnTo>
                    <a:pt x="2027" y="73602"/>
                  </a:lnTo>
                  <a:lnTo>
                    <a:pt x="3562" y="85543"/>
                  </a:lnTo>
                  <a:lnTo>
                    <a:pt x="5691" y="96820"/>
                  </a:lnTo>
                  <a:lnTo>
                    <a:pt x="7110" y="108759"/>
                  </a:lnTo>
                  <a:lnTo>
                    <a:pt x="8057" y="121140"/>
                  </a:lnTo>
                  <a:lnTo>
                    <a:pt x="8687" y="133814"/>
                  </a:lnTo>
                  <a:lnTo>
                    <a:pt x="8002" y="145580"/>
                  </a:lnTo>
                  <a:lnTo>
                    <a:pt x="6440" y="156740"/>
                  </a:lnTo>
                  <a:lnTo>
                    <a:pt x="4293" y="167496"/>
                  </a:lnTo>
                  <a:lnTo>
                    <a:pt x="2862" y="179088"/>
                  </a:lnTo>
                  <a:lnTo>
                    <a:pt x="1907" y="191237"/>
                  </a:lnTo>
                  <a:lnTo>
                    <a:pt x="0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9108689" y="3899530"/>
              <a:ext cx="73113" cy="89531"/>
            </a:xfrm>
            <a:custGeom>
              <a:avLst/>
              <a:gdLst/>
              <a:ahLst/>
              <a:cxnLst/>
              <a:rect l="0" t="0" r="0" b="0"/>
              <a:pathLst>
                <a:path w="73113" h="89531">
                  <a:moveTo>
                    <a:pt x="63165" y="0"/>
                  </a:moveTo>
                  <a:lnTo>
                    <a:pt x="47322" y="10561"/>
                  </a:lnTo>
                  <a:lnTo>
                    <a:pt x="40444" y="15883"/>
                  </a:lnTo>
                  <a:lnTo>
                    <a:pt x="33649" y="21642"/>
                  </a:lnTo>
                  <a:lnTo>
                    <a:pt x="26908" y="27691"/>
                  </a:lnTo>
                  <a:lnTo>
                    <a:pt x="19098" y="33935"/>
                  </a:lnTo>
                  <a:lnTo>
                    <a:pt x="10576" y="40308"/>
                  </a:lnTo>
                  <a:lnTo>
                    <a:pt x="1578" y="46768"/>
                  </a:lnTo>
                  <a:lnTo>
                    <a:pt x="0" y="52179"/>
                  </a:lnTo>
                  <a:lnTo>
                    <a:pt x="3370" y="56892"/>
                  </a:lnTo>
                  <a:lnTo>
                    <a:pt x="10038" y="61140"/>
                  </a:lnTo>
                  <a:lnTo>
                    <a:pt x="17798" y="65076"/>
                  </a:lnTo>
                  <a:lnTo>
                    <a:pt x="73112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102219" y="4058694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0"/>
                  </a:moveTo>
                  <a:lnTo>
                    <a:pt x="15843" y="5281"/>
                  </a:lnTo>
                  <a:lnTo>
                    <a:pt x="24930" y="6837"/>
                  </a:lnTo>
                  <a:lnTo>
                    <a:pt x="35410" y="7874"/>
                  </a:lnTo>
                  <a:lnTo>
                    <a:pt x="46819" y="8565"/>
                  </a:lnTo>
                  <a:lnTo>
                    <a:pt x="71283" y="9333"/>
                  </a:lnTo>
                  <a:lnTo>
                    <a:pt x="129321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391740" y="3861531"/>
              <a:ext cx="142000" cy="258466"/>
            </a:xfrm>
            <a:custGeom>
              <a:avLst/>
              <a:gdLst/>
              <a:ahLst/>
              <a:cxnLst/>
              <a:rect l="0" t="0" r="0" b="0"/>
              <a:pathLst>
                <a:path w="142000" h="258466">
                  <a:moveTo>
                    <a:pt x="108390" y="18103"/>
                  </a:moveTo>
                  <a:lnTo>
                    <a:pt x="66852" y="4257"/>
                  </a:lnTo>
                  <a:lnTo>
                    <a:pt x="56381" y="2240"/>
                  </a:lnTo>
                  <a:lnTo>
                    <a:pt x="44980" y="896"/>
                  </a:lnTo>
                  <a:lnTo>
                    <a:pt x="32957" y="0"/>
                  </a:lnTo>
                  <a:lnTo>
                    <a:pt x="23837" y="2718"/>
                  </a:lnTo>
                  <a:lnTo>
                    <a:pt x="16651" y="7846"/>
                  </a:lnTo>
                  <a:lnTo>
                    <a:pt x="10756" y="14581"/>
                  </a:lnTo>
                  <a:lnTo>
                    <a:pt x="6825" y="23492"/>
                  </a:lnTo>
                  <a:lnTo>
                    <a:pt x="4205" y="33854"/>
                  </a:lnTo>
                  <a:lnTo>
                    <a:pt x="2459" y="45184"/>
                  </a:lnTo>
                  <a:lnTo>
                    <a:pt x="1294" y="57158"/>
                  </a:lnTo>
                  <a:lnTo>
                    <a:pt x="518" y="69561"/>
                  </a:lnTo>
                  <a:lnTo>
                    <a:pt x="0" y="82252"/>
                  </a:lnTo>
                  <a:lnTo>
                    <a:pt x="2971" y="89607"/>
                  </a:lnTo>
                  <a:lnTo>
                    <a:pt x="8267" y="93405"/>
                  </a:lnTo>
                  <a:lnTo>
                    <a:pt x="15114" y="94832"/>
                  </a:lnTo>
                  <a:lnTo>
                    <a:pt x="22995" y="94678"/>
                  </a:lnTo>
                  <a:lnTo>
                    <a:pt x="31564" y="93469"/>
                  </a:lnTo>
                  <a:lnTo>
                    <a:pt x="40594" y="91559"/>
                  </a:lnTo>
                  <a:lnTo>
                    <a:pt x="52140" y="90285"/>
                  </a:lnTo>
                  <a:lnTo>
                    <a:pt x="65364" y="89436"/>
                  </a:lnTo>
                  <a:lnTo>
                    <a:pt x="79706" y="88870"/>
                  </a:lnTo>
                  <a:lnTo>
                    <a:pt x="91478" y="90703"/>
                  </a:lnTo>
                  <a:lnTo>
                    <a:pt x="101537" y="94136"/>
                  </a:lnTo>
                  <a:lnTo>
                    <a:pt x="110453" y="98635"/>
                  </a:lnTo>
                  <a:lnTo>
                    <a:pt x="117503" y="106056"/>
                  </a:lnTo>
                  <a:lnTo>
                    <a:pt x="123308" y="115424"/>
                  </a:lnTo>
                  <a:lnTo>
                    <a:pt x="128283" y="126091"/>
                  </a:lnTo>
                  <a:lnTo>
                    <a:pt x="132705" y="136518"/>
                  </a:lnTo>
                  <a:lnTo>
                    <a:pt x="136759" y="146785"/>
                  </a:lnTo>
                  <a:lnTo>
                    <a:pt x="140566" y="156946"/>
                  </a:lnTo>
                  <a:lnTo>
                    <a:pt x="141999" y="167036"/>
                  </a:lnTo>
                  <a:lnTo>
                    <a:pt x="141849" y="177078"/>
                  </a:lnTo>
                  <a:lnTo>
                    <a:pt x="140644" y="187089"/>
                  </a:lnTo>
                  <a:lnTo>
                    <a:pt x="138735" y="197079"/>
                  </a:lnTo>
                  <a:lnTo>
                    <a:pt x="136357" y="207055"/>
                  </a:lnTo>
                  <a:lnTo>
                    <a:pt x="133667" y="217021"/>
                  </a:lnTo>
                  <a:lnTo>
                    <a:pt x="129663" y="225876"/>
                  </a:lnTo>
                  <a:lnTo>
                    <a:pt x="124782" y="233990"/>
                  </a:lnTo>
                  <a:lnTo>
                    <a:pt x="119318" y="241610"/>
                  </a:lnTo>
                  <a:lnTo>
                    <a:pt x="112360" y="247795"/>
                  </a:lnTo>
                  <a:lnTo>
                    <a:pt x="104405" y="253024"/>
                  </a:lnTo>
                  <a:lnTo>
                    <a:pt x="95785" y="257615"/>
                  </a:lnTo>
                  <a:lnTo>
                    <a:pt x="87829" y="258465"/>
                  </a:lnTo>
                  <a:lnTo>
                    <a:pt x="80313" y="256821"/>
                  </a:lnTo>
                  <a:lnTo>
                    <a:pt x="58652" y="2469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9679190" y="3939321"/>
              <a:ext cx="59688" cy="1"/>
            </a:xfrm>
            <a:custGeom>
              <a:avLst/>
              <a:gdLst/>
              <a:ahLst/>
              <a:cxnLst/>
              <a:rect l="0" t="0" r="0" b="0"/>
              <a:pathLst>
                <a:path w="59688" h="1">
                  <a:moveTo>
                    <a:pt x="0" y="0"/>
                  </a:move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888094" y="3810000"/>
              <a:ext cx="9949" cy="99479"/>
            </a:xfrm>
            <a:custGeom>
              <a:avLst/>
              <a:gdLst/>
              <a:ahLst/>
              <a:cxnLst/>
              <a:rect l="0" t="0" r="0" b="0"/>
              <a:pathLst>
                <a:path w="9949" h="99479">
                  <a:moveTo>
                    <a:pt x="9948" y="0"/>
                  </a:moveTo>
                  <a:lnTo>
                    <a:pt x="4667" y="15842"/>
                  </a:lnTo>
                  <a:lnTo>
                    <a:pt x="3111" y="24931"/>
                  </a:lnTo>
                  <a:lnTo>
                    <a:pt x="2074" y="35410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808512" y="3999007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0"/>
                  </a:moveTo>
                  <a:lnTo>
                    <a:pt x="63948" y="0"/>
                  </a:lnTo>
                  <a:lnTo>
                    <a:pt x="76897" y="1106"/>
                  </a:lnTo>
                  <a:lnTo>
                    <a:pt x="13926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848302" y="4070025"/>
              <a:ext cx="119375" cy="127939"/>
            </a:xfrm>
            <a:custGeom>
              <a:avLst/>
              <a:gdLst/>
              <a:ahLst/>
              <a:cxnLst/>
              <a:rect l="0" t="0" r="0" b="0"/>
              <a:pathLst>
                <a:path w="119375" h="127939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5529" y="2855"/>
                  </a:lnTo>
                  <a:lnTo>
                    <a:pt x="62442" y="8074"/>
                  </a:lnTo>
                  <a:lnTo>
                    <a:pt x="68156" y="14869"/>
                  </a:lnTo>
                  <a:lnTo>
                    <a:pt x="70859" y="23821"/>
                  </a:lnTo>
                  <a:lnTo>
                    <a:pt x="71556" y="34210"/>
                  </a:lnTo>
                  <a:lnTo>
                    <a:pt x="70916" y="45557"/>
                  </a:lnTo>
                  <a:lnTo>
                    <a:pt x="68278" y="56438"/>
                  </a:lnTo>
                  <a:lnTo>
                    <a:pt x="64309" y="67007"/>
                  </a:lnTo>
                  <a:lnTo>
                    <a:pt x="59453" y="77370"/>
                  </a:lnTo>
                  <a:lnTo>
                    <a:pt x="54005" y="86489"/>
                  </a:lnTo>
                  <a:lnTo>
                    <a:pt x="48162" y="94779"/>
                  </a:lnTo>
                  <a:lnTo>
                    <a:pt x="42056" y="102516"/>
                  </a:lnTo>
                  <a:lnTo>
                    <a:pt x="42406" y="107674"/>
                  </a:lnTo>
                  <a:lnTo>
                    <a:pt x="47061" y="111113"/>
                  </a:lnTo>
                  <a:lnTo>
                    <a:pt x="62918" y="116039"/>
                  </a:lnTo>
                  <a:lnTo>
                    <a:pt x="71790" y="118900"/>
                  </a:lnTo>
                  <a:lnTo>
                    <a:pt x="119374" y="127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684412" y="4347180"/>
              <a:ext cx="79584" cy="19896"/>
            </a:xfrm>
            <a:custGeom>
              <a:avLst/>
              <a:gdLst/>
              <a:ahLst/>
              <a:cxnLst/>
              <a:rect l="0" t="0" r="0" b="0"/>
              <a:pathLst>
                <a:path w="79584" h="19896">
                  <a:moveTo>
                    <a:pt x="0" y="0"/>
                  </a:moveTo>
                  <a:lnTo>
                    <a:pt x="21124" y="0"/>
                  </a:lnTo>
                  <a:lnTo>
                    <a:pt x="30663" y="1105"/>
                  </a:lnTo>
                  <a:lnTo>
                    <a:pt x="40337" y="2947"/>
                  </a:lnTo>
                  <a:lnTo>
                    <a:pt x="79583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903263" y="4257650"/>
              <a:ext cx="9949" cy="218852"/>
            </a:xfrm>
            <a:custGeom>
              <a:avLst/>
              <a:gdLst/>
              <a:ahLst/>
              <a:cxnLst/>
              <a:rect l="0" t="0" r="0" b="0"/>
              <a:pathLst>
                <a:path w="9949" h="218852">
                  <a:moveTo>
                    <a:pt x="0" y="0"/>
                  </a:moveTo>
                  <a:lnTo>
                    <a:pt x="0" y="167129"/>
                  </a:lnTo>
                  <a:lnTo>
                    <a:pt x="9948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097870" y="4188015"/>
              <a:ext cx="113775" cy="149218"/>
            </a:xfrm>
            <a:custGeom>
              <a:avLst/>
              <a:gdLst/>
              <a:ahLst/>
              <a:cxnLst/>
              <a:rect l="0" t="0" r="0" b="0"/>
              <a:pathLst>
                <a:path w="113775" h="149218">
                  <a:moveTo>
                    <a:pt x="113774" y="0"/>
                  </a:moveTo>
                  <a:lnTo>
                    <a:pt x="97932" y="15843"/>
                  </a:lnTo>
                  <a:lnTo>
                    <a:pt x="91054" y="23826"/>
                  </a:lnTo>
                  <a:lnTo>
                    <a:pt x="84258" y="32464"/>
                  </a:lnTo>
                  <a:lnTo>
                    <a:pt x="77518" y="41538"/>
                  </a:lnTo>
                  <a:lnTo>
                    <a:pt x="69708" y="49798"/>
                  </a:lnTo>
                  <a:lnTo>
                    <a:pt x="61185" y="57516"/>
                  </a:lnTo>
                  <a:lnTo>
                    <a:pt x="52187" y="64871"/>
                  </a:lnTo>
                  <a:lnTo>
                    <a:pt x="43978" y="71986"/>
                  </a:lnTo>
                  <a:lnTo>
                    <a:pt x="36295" y="78939"/>
                  </a:lnTo>
                  <a:lnTo>
                    <a:pt x="28962" y="85786"/>
                  </a:lnTo>
                  <a:lnTo>
                    <a:pt x="20758" y="91455"/>
                  </a:lnTo>
                  <a:lnTo>
                    <a:pt x="11972" y="96340"/>
                  </a:lnTo>
                  <a:lnTo>
                    <a:pt x="2799" y="100702"/>
                  </a:lnTo>
                  <a:lnTo>
                    <a:pt x="0" y="104715"/>
                  </a:lnTo>
                  <a:lnTo>
                    <a:pt x="1449" y="108496"/>
                  </a:lnTo>
                  <a:lnTo>
                    <a:pt x="5732" y="112122"/>
                  </a:lnTo>
                  <a:lnTo>
                    <a:pt x="13008" y="114539"/>
                  </a:lnTo>
                  <a:lnTo>
                    <a:pt x="22280" y="116151"/>
                  </a:lnTo>
                  <a:lnTo>
                    <a:pt x="32882" y="117225"/>
                  </a:lnTo>
                  <a:lnTo>
                    <a:pt x="43267" y="119046"/>
                  </a:lnTo>
                  <a:lnTo>
                    <a:pt x="53506" y="121366"/>
                  </a:lnTo>
                  <a:lnTo>
                    <a:pt x="63647" y="124018"/>
                  </a:lnTo>
                  <a:lnTo>
                    <a:pt x="72619" y="127996"/>
                  </a:lnTo>
                  <a:lnTo>
                    <a:pt x="80811" y="132860"/>
                  </a:lnTo>
                  <a:lnTo>
                    <a:pt x="103827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122115" y="4416814"/>
              <a:ext cx="69635" cy="19897"/>
            </a:xfrm>
            <a:custGeom>
              <a:avLst/>
              <a:gdLst/>
              <a:ahLst/>
              <a:cxnLst/>
              <a:rect l="0" t="0" r="0" b="0"/>
              <a:pathLst>
                <a:path w="69635" h="19897">
                  <a:moveTo>
                    <a:pt x="0" y="0"/>
                  </a:moveTo>
                  <a:lnTo>
                    <a:pt x="21123" y="0"/>
                  </a:lnTo>
                  <a:lnTo>
                    <a:pt x="30661" y="2211"/>
                  </a:lnTo>
                  <a:lnTo>
                    <a:pt x="40336" y="5895"/>
                  </a:lnTo>
                  <a:lnTo>
                    <a:pt x="69634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9409085" y="4237754"/>
            <a:ext cx="405108" cy="211657"/>
            <a:chOff x="9409085" y="4237754"/>
            <a:chExt cx="405108" cy="211657"/>
          </a:xfrm>
        </p:grpSpPr>
        <p:sp>
          <p:nvSpPr>
            <p:cNvPr id="150" name="Freeform 149"/>
            <p:cNvSpPr/>
            <p:nvPr/>
          </p:nvSpPr>
          <p:spPr>
            <a:xfrm>
              <a:off x="9409085" y="4257650"/>
              <a:ext cx="110942" cy="70530"/>
            </a:xfrm>
            <a:custGeom>
              <a:avLst/>
              <a:gdLst/>
              <a:ahLst/>
              <a:cxnLst/>
              <a:rect l="0" t="0" r="0" b="0"/>
              <a:pathLst>
                <a:path w="110942" h="70530">
                  <a:moveTo>
                    <a:pt x="11463" y="0"/>
                  </a:moveTo>
                  <a:lnTo>
                    <a:pt x="11463" y="21123"/>
                  </a:lnTo>
                  <a:lnTo>
                    <a:pt x="9252" y="29556"/>
                  </a:lnTo>
                  <a:lnTo>
                    <a:pt x="5568" y="37389"/>
                  </a:lnTo>
                  <a:lnTo>
                    <a:pt x="901" y="44821"/>
                  </a:lnTo>
                  <a:lnTo>
                    <a:pt x="0" y="51987"/>
                  </a:lnTo>
                  <a:lnTo>
                    <a:pt x="1611" y="58975"/>
                  </a:lnTo>
                  <a:lnTo>
                    <a:pt x="4894" y="65844"/>
                  </a:lnTo>
                  <a:lnTo>
                    <a:pt x="10400" y="69318"/>
                  </a:lnTo>
                  <a:lnTo>
                    <a:pt x="17386" y="70529"/>
                  </a:lnTo>
                  <a:lnTo>
                    <a:pt x="25360" y="70231"/>
                  </a:lnTo>
                  <a:lnTo>
                    <a:pt x="46009" y="69899"/>
                  </a:lnTo>
                  <a:lnTo>
                    <a:pt x="110941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9520026" y="4237754"/>
              <a:ext cx="29844" cy="169114"/>
            </a:xfrm>
            <a:custGeom>
              <a:avLst/>
              <a:gdLst/>
              <a:ahLst/>
              <a:cxnLst/>
              <a:rect l="0" t="0" r="0" b="0"/>
              <a:pathLst>
                <a:path w="29844" h="169114">
                  <a:moveTo>
                    <a:pt x="0" y="0"/>
                  </a:moveTo>
                  <a:lnTo>
                    <a:pt x="0" y="107382"/>
                  </a:lnTo>
                  <a:lnTo>
                    <a:pt x="3316" y="121327"/>
                  </a:lnTo>
                  <a:lnTo>
                    <a:pt x="8842" y="133940"/>
                  </a:lnTo>
                  <a:lnTo>
                    <a:pt x="29843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629451" y="44367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714429" y="4267598"/>
              <a:ext cx="99764" cy="179061"/>
            </a:xfrm>
            <a:custGeom>
              <a:avLst/>
              <a:gdLst/>
              <a:ahLst/>
              <a:cxnLst/>
              <a:rect l="0" t="0" r="0" b="0"/>
              <a:pathLst>
                <a:path w="99764" h="179061">
                  <a:moveTo>
                    <a:pt x="94083" y="0"/>
                  </a:moveTo>
                  <a:lnTo>
                    <a:pt x="52544" y="13846"/>
                  </a:lnTo>
                  <a:lnTo>
                    <a:pt x="42073" y="14757"/>
                  </a:lnTo>
                  <a:lnTo>
                    <a:pt x="30672" y="14259"/>
                  </a:lnTo>
                  <a:lnTo>
                    <a:pt x="18650" y="12822"/>
                  </a:lnTo>
                  <a:lnTo>
                    <a:pt x="11740" y="16285"/>
                  </a:lnTo>
                  <a:lnTo>
                    <a:pt x="8239" y="23015"/>
                  </a:lnTo>
                  <a:lnTo>
                    <a:pt x="7010" y="31922"/>
                  </a:lnTo>
                  <a:lnTo>
                    <a:pt x="5086" y="42282"/>
                  </a:lnTo>
                  <a:lnTo>
                    <a:pt x="0" y="65584"/>
                  </a:lnTo>
                  <a:lnTo>
                    <a:pt x="1517" y="72460"/>
                  </a:lnTo>
                  <a:lnTo>
                    <a:pt x="5845" y="75939"/>
                  </a:lnTo>
                  <a:lnTo>
                    <a:pt x="12046" y="77153"/>
                  </a:lnTo>
                  <a:lnTo>
                    <a:pt x="18390" y="75752"/>
                  </a:lnTo>
                  <a:lnTo>
                    <a:pt x="24831" y="72608"/>
                  </a:lnTo>
                  <a:lnTo>
                    <a:pt x="31335" y="68300"/>
                  </a:lnTo>
                  <a:lnTo>
                    <a:pt x="40093" y="66534"/>
                  </a:lnTo>
                  <a:lnTo>
                    <a:pt x="50352" y="66462"/>
                  </a:lnTo>
                  <a:lnTo>
                    <a:pt x="61613" y="67519"/>
                  </a:lnTo>
                  <a:lnTo>
                    <a:pt x="71331" y="71540"/>
                  </a:lnTo>
                  <a:lnTo>
                    <a:pt x="80020" y="77537"/>
                  </a:lnTo>
                  <a:lnTo>
                    <a:pt x="88023" y="84850"/>
                  </a:lnTo>
                  <a:lnTo>
                    <a:pt x="93359" y="94147"/>
                  </a:lnTo>
                  <a:lnTo>
                    <a:pt x="96916" y="104766"/>
                  </a:lnTo>
                  <a:lnTo>
                    <a:pt x="99287" y="116267"/>
                  </a:lnTo>
                  <a:lnTo>
                    <a:pt x="99763" y="127250"/>
                  </a:lnTo>
                  <a:lnTo>
                    <a:pt x="98975" y="137888"/>
                  </a:lnTo>
                  <a:lnTo>
                    <a:pt x="97344" y="148296"/>
                  </a:lnTo>
                  <a:lnTo>
                    <a:pt x="92941" y="156340"/>
                  </a:lnTo>
                  <a:lnTo>
                    <a:pt x="86689" y="162808"/>
                  </a:lnTo>
                  <a:lnTo>
                    <a:pt x="54291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9003152" y="4078590"/>
            <a:ext cx="1103794" cy="915108"/>
            <a:chOff x="9003152" y="4078590"/>
            <a:chExt cx="1103794" cy="915108"/>
          </a:xfrm>
        </p:grpSpPr>
        <p:sp>
          <p:nvSpPr>
            <p:cNvPr id="155" name="Freeform 154"/>
            <p:cNvSpPr/>
            <p:nvPr/>
          </p:nvSpPr>
          <p:spPr>
            <a:xfrm>
              <a:off x="9003152" y="4595838"/>
              <a:ext cx="163189" cy="397860"/>
            </a:xfrm>
            <a:custGeom>
              <a:avLst/>
              <a:gdLst/>
              <a:ahLst/>
              <a:cxnLst/>
              <a:rect l="0" t="0" r="0" b="0"/>
              <a:pathLst>
                <a:path w="163189" h="397860">
                  <a:moveTo>
                    <a:pt x="9537" y="36"/>
                  </a:moveTo>
                  <a:lnTo>
                    <a:pt x="4256" y="15879"/>
                  </a:lnTo>
                  <a:lnTo>
                    <a:pt x="2701" y="26072"/>
                  </a:lnTo>
                  <a:lnTo>
                    <a:pt x="1664" y="38395"/>
                  </a:lnTo>
                  <a:lnTo>
                    <a:pt x="972" y="52136"/>
                  </a:lnTo>
                  <a:lnTo>
                    <a:pt x="204" y="82141"/>
                  </a:lnTo>
                  <a:lnTo>
                    <a:pt x="0" y="97880"/>
                  </a:lnTo>
                  <a:lnTo>
                    <a:pt x="968" y="112794"/>
                  </a:lnTo>
                  <a:lnTo>
                    <a:pt x="2719" y="127158"/>
                  </a:lnTo>
                  <a:lnTo>
                    <a:pt x="4991" y="141155"/>
                  </a:lnTo>
                  <a:lnTo>
                    <a:pt x="7612" y="153802"/>
                  </a:lnTo>
                  <a:lnTo>
                    <a:pt x="10465" y="165549"/>
                  </a:lnTo>
                  <a:lnTo>
                    <a:pt x="13472" y="176697"/>
                  </a:lnTo>
                  <a:lnTo>
                    <a:pt x="18792" y="183023"/>
                  </a:lnTo>
                  <a:lnTo>
                    <a:pt x="25655" y="186135"/>
                  </a:lnTo>
                  <a:lnTo>
                    <a:pt x="33546" y="187105"/>
                  </a:lnTo>
                  <a:lnTo>
                    <a:pt x="41017" y="185541"/>
                  </a:lnTo>
                  <a:lnTo>
                    <a:pt x="48209" y="182287"/>
                  </a:lnTo>
                  <a:lnTo>
                    <a:pt x="55214" y="177908"/>
                  </a:lnTo>
                  <a:lnTo>
                    <a:pt x="62094" y="170567"/>
                  </a:lnTo>
                  <a:lnTo>
                    <a:pt x="68892" y="161252"/>
                  </a:lnTo>
                  <a:lnTo>
                    <a:pt x="75634" y="150620"/>
                  </a:lnTo>
                  <a:lnTo>
                    <a:pt x="82339" y="138006"/>
                  </a:lnTo>
                  <a:lnTo>
                    <a:pt x="89021" y="124070"/>
                  </a:lnTo>
                  <a:lnTo>
                    <a:pt x="95685" y="109253"/>
                  </a:lnTo>
                  <a:lnTo>
                    <a:pt x="101234" y="96059"/>
                  </a:lnTo>
                  <a:lnTo>
                    <a:pt x="106038" y="83947"/>
                  </a:lnTo>
                  <a:lnTo>
                    <a:pt x="114324" y="61647"/>
                  </a:lnTo>
                  <a:lnTo>
                    <a:pt x="121691" y="40682"/>
                  </a:lnTo>
                  <a:lnTo>
                    <a:pt x="125203" y="29344"/>
                  </a:lnTo>
                  <a:lnTo>
                    <a:pt x="132052" y="4956"/>
                  </a:lnTo>
                  <a:lnTo>
                    <a:pt x="133215" y="0"/>
                  </a:lnTo>
                  <a:lnTo>
                    <a:pt x="132886" y="12"/>
                  </a:lnTo>
                  <a:lnTo>
                    <a:pt x="129572" y="11078"/>
                  </a:lnTo>
                  <a:lnTo>
                    <a:pt x="124415" y="34419"/>
                  </a:lnTo>
                  <a:lnTo>
                    <a:pt x="122597" y="47275"/>
                  </a:lnTo>
                  <a:lnTo>
                    <a:pt x="121386" y="60266"/>
                  </a:lnTo>
                  <a:lnTo>
                    <a:pt x="120578" y="73349"/>
                  </a:lnTo>
                  <a:lnTo>
                    <a:pt x="121145" y="89808"/>
                  </a:lnTo>
                  <a:lnTo>
                    <a:pt x="122628" y="108518"/>
                  </a:lnTo>
                  <a:lnTo>
                    <a:pt x="124722" y="128728"/>
                  </a:lnTo>
                  <a:lnTo>
                    <a:pt x="129997" y="168869"/>
                  </a:lnTo>
                  <a:lnTo>
                    <a:pt x="132950" y="188857"/>
                  </a:lnTo>
                  <a:lnTo>
                    <a:pt x="136025" y="205499"/>
                  </a:lnTo>
                  <a:lnTo>
                    <a:pt x="139180" y="219910"/>
                  </a:lnTo>
                  <a:lnTo>
                    <a:pt x="142388" y="232833"/>
                  </a:lnTo>
                  <a:lnTo>
                    <a:pt x="145633" y="248080"/>
                  </a:lnTo>
                  <a:lnTo>
                    <a:pt x="155480" y="299014"/>
                  </a:lnTo>
                  <a:lnTo>
                    <a:pt x="162089" y="328923"/>
                  </a:lnTo>
                  <a:lnTo>
                    <a:pt x="163188" y="341984"/>
                  </a:lnTo>
                  <a:lnTo>
                    <a:pt x="162815" y="354007"/>
                  </a:lnTo>
                  <a:lnTo>
                    <a:pt x="161461" y="365337"/>
                  </a:lnTo>
                  <a:lnTo>
                    <a:pt x="158348" y="375102"/>
                  </a:lnTo>
                  <a:lnTo>
                    <a:pt x="154062" y="383823"/>
                  </a:lnTo>
                  <a:lnTo>
                    <a:pt x="148994" y="391847"/>
                  </a:lnTo>
                  <a:lnTo>
                    <a:pt x="142299" y="396091"/>
                  </a:lnTo>
                  <a:lnTo>
                    <a:pt x="134521" y="397815"/>
                  </a:lnTo>
                  <a:lnTo>
                    <a:pt x="126019" y="397859"/>
                  </a:lnTo>
                  <a:lnTo>
                    <a:pt x="115930" y="394573"/>
                  </a:lnTo>
                  <a:lnTo>
                    <a:pt x="104782" y="389066"/>
                  </a:lnTo>
                  <a:lnTo>
                    <a:pt x="92929" y="382079"/>
                  </a:lnTo>
                  <a:lnTo>
                    <a:pt x="82817" y="375210"/>
                  </a:lnTo>
                  <a:lnTo>
                    <a:pt x="73865" y="368420"/>
                  </a:lnTo>
                  <a:lnTo>
                    <a:pt x="49328" y="34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9171854" y="4646546"/>
              <a:ext cx="109426" cy="120561"/>
            </a:xfrm>
            <a:custGeom>
              <a:avLst/>
              <a:gdLst/>
              <a:ahLst/>
              <a:cxnLst/>
              <a:rect l="0" t="0" r="0" b="0"/>
              <a:pathLst>
                <a:path w="109426" h="120561">
                  <a:moveTo>
                    <a:pt x="0" y="48806"/>
                  </a:moveTo>
                  <a:lnTo>
                    <a:pt x="15842" y="54087"/>
                  </a:lnTo>
                  <a:lnTo>
                    <a:pt x="26035" y="54537"/>
                  </a:lnTo>
                  <a:lnTo>
                    <a:pt x="38358" y="53732"/>
                  </a:lnTo>
                  <a:lnTo>
                    <a:pt x="52099" y="52090"/>
                  </a:lnTo>
                  <a:lnTo>
                    <a:pt x="63470" y="48785"/>
                  </a:lnTo>
                  <a:lnTo>
                    <a:pt x="73262" y="44371"/>
                  </a:lnTo>
                  <a:lnTo>
                    <a:pt x="82000" y="39217"/>
                  </a:lnTo>
                  <a:lnTo>
                    <a:pt x="90037" y="33571"/>
                  </a:lnTo>
                  <a:lnTo>
                    <a:pt x="97605" y="27596"/>
                  </a:lnTo>
                  <a:lnTo>
                    <a:pt x="104861" y="21402"/>
                  </a:lnTo>
                  <a:lnTo>
                    <a:pt x="107488" y="15063"/>
                  </a:lnTo>
                  <a:lnTo>
                    <a:pt x="107029" y="8626"/>
                  </a:lnTo>
                  <a:lnTo>
                    <a:pt x="104512" y="2124"/>
                  </a:lnTo>
                  <a:lnTo>
                    <a:pt x="98412" y="0"/>
                  </a:lnTo>
                  <a:lnTo>
                    <a:pt x="89925" y="794"/>
                  </a:lnTo>
                  <a:lnTo>
                    <a:pt x="79845" y="3534"/>
                  </a:lnTo>
                  <a:lnTo>
                    <a:pt x="70915" y="9782"/>
                  </a:lnTo>
                  <a:lnTo>
                    <a:pt x="62751" y="18369"/>
                  </a:lnTo>
                  <a:lnTo>
                    <a:pt x="55097" y="28515"/>
                  </a:lnTo>
                  <a:lnTo>
                    <a:pt x="47784" y="39700"/>
                  </a:lnTo>
                  <a:lnTo>
                    <a:pt x="40699" y="51578"/>
                  </a:lnTo>
                  <a:lnTo>
                    <a:pt x="33764" y="63918"/>
                  </a:lnTo>
                  <a:lnTo>
                    <a:pt x="30247" y="75460"/>
                  </a:lnTo>
                  <a:lnTo>
                    <a:pt x="29007" y="86471"/>
                  </a:lnTo>
                  <a:lnTo>
                    <a:pt x="29285" y="97127"/>
                  </a:lnTo>
                  <a:lnTo>
                    <a:pt x="33892" y="105337"/>
                  </a:lnTo>
                  <a:lnTo>
                    <a:pt x="41385" y="111915"/>
                  </a:lnTo>
                  <a:lnTo>
                    <a:pt x="50801" y="117407"/>
                  </a:lnTo>
                  <a:lnTo>
                    <a:pt x="60395" y="119962"/>
                  </a:lnTo>
                  <a:lnTo>
                    <a:pt x="70107" y="120560"/>
                  </a:lnTo>
                  <a:lnTo>
                    <a:pt x="109425" y="118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9311123" y="4615770"/>
              <a:ext cx="111643" cy="172979"/>
            </a:xfrm>
            <a:custGeom>
              <a:avLst/>
              <a:gdLst/>
              <a:ahLst/>
              <a:cxnLst/>
              <a:rect l="0" t="0" r="0" b="0"/>
              <a:pathLst>
                <a:path w="111643" h="172979">
                  <a:moveTo>
                    <a:pt x="99477" y="0"/>
                  </a:moveTo>
                  <a:lnTo>
                    <a:pt x="71785" y="27692"/>
                  </a:lnTo>
                  <a:lnTo>
                    <a:pt x="68857" y="35041"/>
                  </a:lnTo>
                  <a:lnTo>
                    <a:pt x="68011" y="43256"/>
                  </a:lnTo>
                  <a:lnTo>
                    <a:pt x="68552" y="52049"/>
                  </a:lnTo>
                  <a:lnTo>
                    <a:pt x="71123" y="60121"/>
                  </a:lnTo>
                  <a:lnTo>
                    <a:pt x="75048" y="67713"/>
                  </a:lnTo>
                  <a:lnTo>
                    <a:pt x="79875" y="74985"/>
                  </a:lnTo>
                  <a:lnTo>
                    <a:pt x="85304" y="82044"/>
                  </a:lnTo>
                  <a:lnTo>
                    <a:pt x="91134" y="88961"/>
                  </a:lnTo>
                  <a:lnTo>
                    <a:pt x="97230" y="95782"/>
                  </a:lnTo>
                  <a:lnTo>
                    <a:pt x="102400" y="103646"/>
                  </a:lnTo>
                  <a:lnTo>
                    <a:pt x="106953" y="112204"/>
                  </a:lnTo>
                  <a:lnTo>
                    <a:pt x="111093" y="121226"/>
                  </a:lnTo>
                  <a:lnTo>
                    <a:pt x="111642" y="129451"/>
                  </a:lnTo>
                  <a:lnTo>
                    <a:pt x="109798" y="137144"/>
                  </a:lnTo>
                  <a:lnTo>
                    <a:pt x="106357" y="144484"/>
                  </a:lnTo>
                  <a:lnTo>
                    <a:pt x="100749" y="151588"/>
                  </a:lnTo>
                  <a:lnTo>
                    <a:pt x="93693" y="158535"/>
                  </a:lnTo>
                  <a:lnTo>
                    <a:pt x="85673" y="165376"/>
                  </a:lnTo>
                  <a:lnTo>
                    <a:pt x="74800" y="169937"/>
                  </a:lnTo>
                  <a:lnTo>
                    <a:pt x="62025" y="172978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9927885" y="4078590"/>
              <a:ext cx="179061" cy="267340"/>
            </a:xfrm>
            <a:custGeom>
              <a:avLst/>
              <a:gdLst/>
              <a:ahLst/>
              <a:cxnLst/>
              <a:rect l="0" t="0" r="0" b="0"/>
              <a:pathLst>
                <a:path w="179061" h="267340">
                  <a:moveTo>
                    <a:pt x="0" y="228799"/>
                  </a:moveTo>
                  <a:lnTo>
                    <a:pt x="10562" y="244641"/>
                  </a:lnTo>
                  <a:lnTo>
                    <a:pt x="15884" y="251519"/>
                  </a:lnTo>
                  <a:lnTo>
                    <a:pt x="21643" y="258315"/>
                  </a:lnTo>
                  <a:lnTo>
                    <a:pt x="27692" y="265056"/>
                  </a:lnTo>
                  <a:lnTo>
                    <a:pt x="36146" y="267339"/>
                  </a:lnTo>
                  <a:lnTo>
                    <a:pt x="46203" y="266650"/>
                  </a:lnTo>
                  <a:lnTo>
                    <a:pt x="57330" y="263981"/>
                  </a:lnTo>
                  <a:lnTo>
                    <a:pt x="66958" y="257780"/>
                  </a:lnTo>
                  <a:lnTo>
                    <a:pt x="75588" y="249225"/>
                  </a:lnTo>
                  <a:lnTo>
                    <a:pt x="83551" y="239100"/>
                  </a:lnTo>
                  <a:lnTo>
                    <a:pt x="89965" y="229035"/>
                  </a:lnTo>
                  <a:lnTo>
                    <a:pt x="95346" y="219008"/>
                  </a:lnTo>
                  <a:lnTo>
                    <a:pt x="100039" y="209008"/>
                  </a:lnTo>
                  <a:lnTo>
                    <a:pt x="104273" y="199025"/>
                  </a:lnTo>
                  <a:lnTo>
                    <a:pt x="108201" y="189054"/>
                  </a:lnTo>
                  <a:lnTo>
                    <a:pt x="116618" y="166922"/>
                  </a:lnTo>
                  <a:lnTo>
                    <a:pt x="132681" y="125602"/>
                  </a:lnTo>
                  <a:lnTo>
                    <a:pt x="141130" y="102246"/>
                  </a:lnTo>
                  <a:lnTo>
                    <a:pt x="146036" y="90270"/>
                  </a:lnTo>
                  <a:lnTo>
                    <a:pt x="151518" y="77865"/>
                  </a:lnTo>
                  <a:lnTo>
                    <a:pt x="157383" y="65174"/>
                  </a:lnTo>
                  <a:lnTo>
                    <a:pt x="162398" y="53396"/>
                  </a:lnTo>
                  <a:lnTo>
                    <a:pt x="166846" y="42229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6635579" y="6963446"/>
            <a:ext cx="803087" cy="439222"/>
            <a:chOff x="6635579" y="6963446"/>
            <a:chExt cx="803087" cy="439222"/>
          </a:xfrm>
        </p:grpSpPr>
        <p:sp>
          <p:nvSpPr>
            <p:cNvPr id="160" name="Freeform 159"/>
            <p:cNvSpPr/>
            <p:nvPr/>
          </p:nvSpPr>
          <p:spPr>
            <a:xfrm>
              <a:off x="6635579" y="7186073"/>
              <a:ext cx="178651" cy="205129"/>
            </a:xfrm>
            <a:custGeom>
              <a:avLst/>
              <a:gdLst/>
              <a:ahLst/>
              <a:cxnLst/>
              <a:rect l="0" t="0" r="0" b="0"/>
              <a:pathLst>
                <a:path w="178651" h="205129">
                  <a:moveTo>
                    <a:pt x="9538" y="36015"/>
                  </a:moveTo>
                  <a:lnTo>
                    <a:pt x="4257" y="57139"/>
                  </a:lnTo>
                  <a:lnTo>
                    <a:pt x="2701" y="67783"/>
                  </a:lnTo>
                  <a:lnTo>
                    <a:pt x="1664" y="79300"/>
                  </a:lnTo>
                  <a:lnTo>
                    <a:pt x="973" y="91399"/>
                  </a:lnTo>
                  <a:lnTo>
                    <a:pt x="205" y="116633"/>
                  </a:lnTo>
                  <a:lnTo>
                    <a:pt x="0" y="129551"/>
                  </a:lnTo>
                  <a:lnTo>
                    <a:pt x="969" y="141479"/>
                  </a:lnTo>
                  <a:lnTo>
                    <a:pt x="2720" y="152748"/>
                  </a:lnTo>
                  <a:lnTo>
                    <a:pt x="4993" y="163576"/>
                  </a:lnTo>
                  <a:lnTo>
                    <a:pt x="5403" y="166374"/>
                  </a:lnTo>
                  <a:lnTo>
                    <a:pt x="4570" y="163817"/>
                  </a:lnTo>
                  <a:lnTo>
                    <a:pt x="2911" y="157692"/>
                  </a:lnTo>
                  <a:lnTo>
                    <a:pt x="1804" y="148082"/>
                  </a:lnTo>
                  <a:lnTo>
                    <a:pt x="1067" y="136149"/>
                  </a:lnTo>
                  <a:lnTo>
                    <a:pt x="574" y="122666"/>
                  </a:lnTo>
                  <a:lnTo>
                    <a:pt x="1352" y="108152"/>
                  </a:lnTo>
                  <a:lnTo>
                    <a:pt x="2976" y="92949"/>
                  </a:lnTo>
                  <a:lnTo>
                    <a:pt x="5163" y="77287"/>
                  </a:lnTo>
                  <a:lnTo>
                    <a:pt x="6621" y="62424"/>
                  </a:lnTo>
                  <a:lnTo>
                    <a:pt x="7594" y="48095"/>
                  </a:lnTo>
                  <a:lnTo>
                    <a:pt x="8242" y="34121"/>
                  </a:lnTo>
                  <a:lnTo>
                    <a:pt x="10885" y="22593"/>
                  </a:lnTo>
                  <a:lnTo>
                    <a:pt x="14857" y="12699"/>
                  </a:lnTo>
                  <a:lnTo>
                    <a:pt x="19716" y="3892"/>
                  </a:lnTo>
                  <a:lnTo>
                    <a:pt x="25166" y="230"/>
                  </a:lnTo>
                  <a:lnTo>
                    <a:pt x="31010" y="0"/>
                  </a:lnTo>
                  <a:lnTo>
                    <a:pt x="37116" y="2058"/>
                  </a:lnTo>
                  <a:lnTo>
                    <a:pt x="42293" y="7850"/>
                  </a:lnTo>
                  <a:lnTo>
                    <a:pt x="46849" y="16133"/>
                  </a:lnTo>
                  <a:lnTo>
                    <a:pt x="50991" y="26076"/>
                  </a:lnTo>
                  <a:lnTo>
                    <a:pt x="54859" y="38232"/>
                  </a:lnTo>
                  <a:lnTo>
                    <a:pt x="58542" y="51862"/>
                  </a:lnTo>
                  <a:lnTo>
                    <a:pt x="62103" y="66475"/>
                  </a:lnTo>
                  <a:lnTo>
                    <a:pt x="69007" y="97450"/>
                  </a:lnTo>
                  <a:lnTo>
                    <a:pt x="72396" y="113447"/>
                  </a:lnTo>
                  <a:lnTo>
                    <a:pt x="76865" y="119691"/>
                  </a:lnTo>
                  <a:lnTo>
                    <a:pt x="82055" y="119431"/>
                  </a:lnTo>
                  <a:lnTo>
                    <a:pt x="87726" y="114837"/>
                  </a:lnTo>
                  <a:lnTo>
                    <a:pt x="92612" y="107353"/>
                  </a:lnTo>
                  <a:lnTo>
                    <a:pt x="96975" y="97944"/>
                  </a:lnTo>
                  <a:lnTo>
                    <a:pt x="104770" y="76803"/>
                  </a:lnTo>
                  <a:lnTo>
                    <a:pt x="122158" y="26199"/>
                  </a:lnTo>
                  <a:lnTo>
                    <a:pt x="127725" y="20628"/>
                  </a:lnTo>
                  <a:lnTo>
                    <a:pt x="134751" y="18020"/>
                  </a:lnTo>
                  <a:lnTo>
                    <a:pt x="142752" y="17387"/>
                  </a:lnTo>
                  <a:lnTo>
                    <a:pt x="149192" y="20280"/>
                  </a:lnTo>
                  <a:lnTo>
                    <a:pt x="154590" y="25526"/>
                  </a:lnTo>
                  <a:lnTo>
                    <a:pt x="159294" y="32338"/>
                  </a:lnTo>
                  <a:lnTo>
                    <a:pt x="162430" y="42406"/>
                  </a:lnTo>
                  <a:lnTo>
                    <a:pt x="164522" y="54645"/>
                  </a:lnTo>
                  <a:lnTo>
                    <a:pt x="165915" y="68331"/>
                  </a:lnTo>
                  <a:lnTo>
                    <a:pt x="166845" y="82981"/>
                  </a:lnTo>
                  <a:lnTo>
                    <a:pt x="167464" y="98274"/>
                  </a:lnTo>
                  <a:lnTo>
                    <a:pt x="168336" y="143256"/>
                  </a:lnTo>
                  <a:lnTo>
                    <a:pt x="178650" y="205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954263" y="7142506"/>
              <a:ext cx="58923" cy="139270"/>
            </a:xfrm>
            <a:custGeom>
              <a:avLst/>
              <a:gdLst/>
              <a:ahLst/>
              <a:cxnLst/>
              <a:rect l="0" t="0" r="0" b="0"/>
              <a:pathLst>
                <a:path w="58923" h="139270">
                  <a:moveTo>
                    <a:pt x="58922" y="0"/>
                  </a:moveTo>
                  <a:lnTo>
                    <a:pt x="48360" y="21124"/>
                  </a:lnTo>
                  <a:lnTo>
                    <a:pt x="44143" y="30663"/>
                  </a:lnTo>
                  <a:lnTo>
                    <a:pt x="40227" y="40337"/>
                  </a:lnTo>
                  <a:lnTo>
                    <a:pt x="36511" y="50103"/>
                  </a:lnTo>
                  <a:lnTo>
                    <a:pt x="31823" y="59930"/>
                  </a:lnTo>
                  <a:lnTo>
                    <a:pt x="26487" y="69796"/>
                  </a:lnTo>
                  <a:lnTo>
                    <a:pt x="20719" y="79690"/>
                  </a:lnTo>
                  <a:lnTo>
                    <a:pt x="14663" y="88496"/>
                  </a:lnTo>
                  <a:lnTo>
                    <a:pt x="8415" y="96578"/>
                  </a:lnTo>
                  <a:lnTo>
                    <a:pt x="2039" y="104177"/>
                  </a:lnTo>
                  <a:lnTo>
                    <a:pt x="0" y="111453"/>
                  </a:lnTo>
                  <a:lnTo>
                    <a:pt x="850" y="118515"/>
                  </a:lnTo>
                  <a:lnTo>
                    <a:pt x="39027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963446" y="7371305"/>
              <a:ext cx="79584" cy="5733"/>
            </a:xfrm>
            <a:custGeom>
              <a:avLst/>
              <a:gdLst/>
              <a:ahLst/>
              <a:cxnLst/>
              <a:rect l="0" t="0" r="0" b="0"/>
              <a:pathLst>
                <a:path w="79584" h="5733">
                  <a:moveTo>
                    <a:pt x="0" y="0"/>
                  </a:moveTo>
                  <a:lnTo>
                    <a:pt x="15843" y="5281"/>
                  </a:lnTo>
                  <a:lnTo>
                    <a:pt x="24931" y="5732"/>
                  </a:lnTo>
                  <a:lnTo>
                    <a:pt x="35411" y="4926"/>
                  </a:lnTo>
                  <a:lnTo>
                    <a:pt x="795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172349" y="7112663"/>
              <a:ext cx="59688" cy="5732"/>
            </a:xfrm>
            <a:custGeom>
              <a:avLst/>
              <a:gdLst/>
              <a:ahLst/>
              <a:cxnLst/>
              <a:rect l="0" t="0" r="0" b="0"/>
              <a:pathLst>
                <a:path w="59688" h="5732">
                  <a:moveTo>
                    <a:pt x="0" y="0"/>
                  </a:moveTo>
                  <a:lnTo>
                    <a:pt x="15844" y="5281"/>
                  </a:lnTo>
                  <a:lnTo>
                    <a:pt x="23827" y="5731"/>
                  </a:lnTo>
                  <a:lnTo>
                    <a:pt x="32464" y="4926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371305" y="6963446"/>
              <a:ext cx="1" cy="129322"/>
            </a:xfrm>
            <a:custGeom>
              <a:avLst/>
              <a:gdLst/>
              <a:ahLst/>
              <a:cxnLst/>
              <a:rect l="0" t="0" r="0" b="0"/>
              <a:pathLst>
                <a:path w="1" h="129322">
                  <a:moveTo>
                    <a:pt x="0" y="0"/>
                  </a:move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311618" y="7172349"/>
              <a:ext cx="109427" cy="19897"/>
            </a:xfrm>
            <a:custGeom>
              <a:avLst/>
              <a:gdLst/>
              <a:ahLst/>
              <a:cxnLst/>
              <a:rect l="0" t="0" r="0" b="0"/>
              <a:pathLst>
                <a:path w="109427" h="19897">
                  <a:moveTo>
                    <a:pt x="0" y="19896"/>
                  </a:moveTo>
                  <a:lnTo>
                    <a:pt x="41538" y="6050"/>
                  </a:lnTo>
                  <a:lnTo>
                    <a:pt x="52010" y="4033"/>
                  </a:lnTo>
                  <a:lnTo>
                    <a:pt x="63411" y="2689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351410" y="7231098"/>
              <a:ext cx="87256" cy="171570"/>
            </a:xfrm>
            <a:custGeom>
              <a:avLst/>
              <a:gdLst/>
              <a:ahLst/>
              <a:cxnLst/>
              <a:rect l="0" t="0" r="0" b="0"/>
              <a:pathLst>
                <a:path w="87256" h="171570">
                  <a:moveTo>
                    <a:pt x="0" y="40729"/>
                  </a:moveTo>
                  <a:lnTo>
                    <a:pt x="5281" y="19605"/>
                  </a:lnTo>
                  <a:lnTo>
                    <a:pt x="10152" y="12278"/>
                  </a:lnTo>
                  <a:lnTo>
                    <a:pt x="16716" y="6287"/>
                  </a:lnTo>
                  <a:lnTo>
                    <a:pt x="24408" y="1188"/>
                  </a:lnTo>
                  <a:lnTo>
                    <a:pt x="32851" y="0"/>
                  </a:lnTo>
                  <a:lnTo>
                    <a:pt x="41796" y="1418"/>
                  </a:lnTo>
                  <a:lnTo>
                    <a:pt x="51076" y="4574"/>
                  </a:lnTo>
                  <a:lnTo>
                    <a:pt x="58367" y="9994"/>
                  </a:lnTo>
                  <a:lnTo>
                    <a:pt x="64333" y="16923"/>
                  </a:lnTo>
                  <a:lnTo>
                    <a:pt x="69416" y="24859"/>
                  </a:lnTo>
                  <a:lnTo>
                    <a:pt x="73910" y="34570"/>
                  </a:lnTo>
                  <a:lnTo>
                    <a:pt x="78012" y="45465"/>
                  </a:lnTo>
                  <a:lnTo>
                    <a:pt x="81851" y="57150"/>
                  </a:lnTo>
                  <a:lnTo>
                    <a:pt x="84411" y="69361"/>
                  </a:lnTo>
                  <a:lnTo>
                    <a:pt x="86117" y="81923"/>
                  </a:lnTo>
                  <a:lnTo>
                    <a:pt x="87255" y="94719"/>
                  </a:lnTo>
                  <a:lnTo>
                    <a:pt x="86908" y="106566"/>
                  </a:lnTo>
                  <a:lnTo>
                    <a:pt x="85571" y="117780"/>
                  </a:lnTo>
                  <a:lnTo>
                    <a:pt x="83575" y="128572"/>
                  </a:lnTo>
                  <a:lnTo>
                    <a:pt x="80034" y="137977"/>
                  </a:lnTo>
                  <a:lnTo>
                    <a:pt x="75462" y="146457"/>
                  </a:lnTo>
                  <a:lnTo>
                    <a:pt x="70203" y="154321"/>
                  </a:lnTo>
                  <a:lnTo>
                    <a:pt x="63381" y="160670"/>
                  </a:lnTo>
                  <a:lnTo>
                    <a:pt x="55518" y="166007"/>
                  </a:lnTo>
                  <a:lnTo>
                    <a:pt x="46960" y="170671"/>
                  </a:lnTo>
                  <a:lnTo>
                    <a:pt x="39043" y="171569"/>
                  </a:lnTo>
                  <a:lnTo>
                    <a:pt x="31555" y="169957"/>
                  </a:lnTo>
                  <a:lnTo>
                    <a:pt x="24352" y="166672"/>
                  </a:lnTo>
                  <a:lnTo>
                    <a:pt x="18445" y="160061"/>
                  </a:lnTo>
                  <a:lnTo>
                    <a:pt x="13402" y="151232"/>
                  </a:lnTo>
                  <a:lnTo>
                    <a:pt x="8935" y="140926"/>
                  </a:lnTo>
                  <a:lnTo>
                    <a:pt x="10377" y="135160"/>
                  </a:lnTo>
                  <a:lnTo>
                    <a:pt x="15761" y="132421"/>
                  </a:lnTo>
                  <a:lnTo>
                    <a:pt x="23771" y="131700"/>
                  </a:lnTo>
                  <a:lnTo>
                    <a:pt x="31322" y="133430"/>
                  </a:lnTo>
                  <a:lnTo>
                    <a:pt x="38566" y="136795"/>
                  </a:lnTo>
                  <a:lnTo>
                    <a:pt x="69634" y="1601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8535196" y="5431488"/>
            <a:ext cx="1273317" cy="686398"/>
            <a:chOff x="8535196" y="5431488"/>
            <a:chExt cx="1273317" cy="686398"/>
          </a:xfrm>
        </p:grpSpPr>
        <p:sp>
          <p:nvSpPr>
            <p:cNvPr id="168" name="Freeform 167"/>
            <p:cNvSpPr/>
            <p:nvPr/>
          </p:nvSpPr>
          <p:spPr>
            <a:xfrm>
              <a:off x="8535196" y="5604817"/>
              <a:ext cx="69635" cy="5732"/>
            </a:xfrm>
            <a:custGeom>
              <a:avLst/>
              <a:gdLst/>
              <a:ahLst/>
              <a:cxnLst/>
              <a:rect l="0" t="0" r="0" b="0"/>
              <a:pathLst>
                <a:path w="69635" h="5732">
                  <a:moveTo>
                    <a:pt x="0" y="5731"/>
                  </a:moveTo>
                  <a:lnTo>
                    <a:pt x="15842" y="450"/>
                  </a:lnTo>
                  <a:lnTo>
                    <a:pt x="24930" y="0"/>
                  </a:lnTo>
                  <a:lnTo>
                    <a:pt x="35410" y="805"/>
                  </a:lnTo>
                  <a:lnTo>
                    <a:pt x="69634" y="57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734167" y="5540914"/>
              <a:ext cx="9933" cy="238747"/>
            </a:xfrm>
            <a:custGeom>
              <a:avLst/>
              <a:gdLst/>
              <a:ahLst/>
              <a:cxnLst/>
              <a:rect l="0" t="0" r="0" b="0"/>
              <a:pathLst>
                <a:path w="9933" h="238747">
                  <a:moveTo>
                    <a:pt x="9932" y="0"/>
                  </a:moveTo>
                  <a:lnTo>
                    <a:pt x="4651" y="15842"/>
                  </a:lnTo>
                  <a:lnTo>
                    <a:pt x="3095" y="26036"/>
                  </a:lnTo>
                  <a:lnTo>
                    <a:pt x="2058" y="38358"/>
                  </a:lnTo>
                  <a:lnTo>
                    <a:pt x="1367" y="52099"/>
                  </a:lnTo>
                  <a:lnTo>
                    <a:pt x="599" y="79157"/>
                  </a:lnTo>
                  <a:lnTo>
                    <a:pt x="20" y="172403"/>
                  </a:lnTo>
                  <a:lnTo>
                    <a:pt x="0" y="198944"/>
                  </a:lnTo>
                  <a:lnTo>
                    <a:pt x="9932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879644" y="5521018"/>
              <a:ext cx="103203" cy="129322"/>
            </a:xfrm>
            <a:custGeom>
              <a:avLst/>
              <a:gdLst/>
              <a:ahLst/>
              <a:cxnLst/>
              <a:rect l="0" t="0" r="0" b="0"/>
              <a:pathLst>
                <a:path w="103203" h="129322">
                  <a:moveTo>
                    <a:pt x="103202" y="0"/>
                  </a:moveTo>
                  <a:lnTo>
                    <a:pt x="92640" y="10562"/>
                  </a:lnTo>
                  <a:lnTo>
                    <a:pt x="87317" y="16989"/>
                  </a:lnTo>
                  <a:lnTo>
                    <a:pt x="81560" y="24590"/>
                  </a:lnTo>
                  <a:lnTo>
                    <a:pt x="69266" y="41877"/>
                  </a:lnTo>
                  <a:lnTo>
                    <a:pt x="56433" y="60614"/>
                  </a:lnTo>
                  <a:lnTo>
                    <a:pt x="48811" y="68042"/>
                  </a:lnTo>
                  <a:lnTo>
                    <a:pt x="40414" y="74099"/>
                  </a:lnTo>
                  <a:lnTo>
                    <a:pt x="31500" y="79243"/>
                  </a:lnTo>
                  <a:lnTo>
                    <a:pt x="22242" y="83777"/>
                  </a:lnTo>
                  <a:lnTo>
                    <a:pt x="12752" y="87905"/>
                  </a:lnTo>
                  <a:lnTo>
                    <a:pt x="3111" y="91763"/>
                  </a:lnTo>
                  <a:lnTo>
                    <a:pt x="0" y="95440"/>
                  </a:lnTo>
                  <a:lnTo>
                    <a:pt x="1241" y="98997"/>
                  </a:lnTo>
                  <a:lnTo>
                    <a:pt x="5384" y="102473"/>
                  </a:lnTo>
                  <a:lnTo>
                    <a:pt x="12569" y="105896"/>
                  </a:lnTo>
                  <a:lnTo>
                    <a:pt x="21779" y="109283"/>
                  </a:lnTo>
                  <a:lnTo>
                    <a:pt x="52917" y="119331"/>
                  </a:lnTo>
                  <a:lnTo>
                    <a:pt x="103202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883368" y="5739869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0"/>
                  </a:moveTo>
                  <a:lnTo>
                    <a:pt x="43284" y="0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9161905" y="5590652"/>
              <a:ext cx="59688" cy="9949"/>
            </a:xfrm>
            <a:custGeom>
              <a:avLst/>
              <a:gdLst/>
              <a:ahLst/>
              <a:cxnLst/>
              <a:rect l="0" t="0" r="0" b="0"/>
              <a:pathLst>
                <a:path w="59688" h="9949">
                  <a:moveTo>
                    <a:pt x="0" y="0"/>
                  </a:moveTo>
                  <a:lnTo>
                    <a:pt x="11790" y="2948"/>
                  </a:lnTo>
                  <a:lnTo>
                    <a:pt x="5968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340966" y="5491174"/>
              <a:ext cx="9948" cy="189009"/>
            </a:xfrm>
            <a:custGeom>
              <a:avLst/>
              <a:gdLst/>
              <a:ahLst/>
              <a:cxnLst/>
              <a:rect l="0" t="0" r="0" b="0"/>
              <a:pathLst>
                <a:path w="9948" h="189009">
                  <a:moveTo>
                    <a:pt x="9947" y="0"/>
                  </a:moveTo>
                  <a:lnTo>
                    <a:pt x="9947" y="55385"/>
                  </a:lnTo>
                  <a:lnTo>
                    <a:pt x="8842" y="67872"/>
                  </a:lnTo>
                  <a:lnTo>
                    <a:pt x="6999" y="80618"/>
                  </a:lnTo>
                  <a:lnTo>
                    <a:pt x="4666" y="93536"/>
                  </a:lnTo>
                  <a:lnTo>
                    <a:pt x="3111" y="106570"/>
                  </a:lnTo>
                  <a:lnTo>
                    <a:pt x="2074" y="119681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470287" y="5540914"/>
              <a:ext cx="79583" cy="9948"/>
            </a:xfrm>
            <a:custGeom>
              <a:avLst/>
              <a:gdLst/>
              <a:ahLst/>
              <a:cxnLst/>
              <a:rect l="0" t="0" r="0" b="0"/>
              <a:pathLst>
                <a:path w="79583" h="9948">
                  <a:moveTo>
                    <a:pt x="0" y="0"/>
                  </a:moveTo>
                  <a:lnTo>
                    <a:pt x="15843" y="5280"/>
                  </a:lnTo>
                  <a:lnTo>
                    <a:pt x="24931" y="6836"/>
                  </a:lnTo>
                  <a:lnTo>
                    <a:pt x="35411" y="7873"/>
                  </a:lnTo>
                  <a:lnTo>
                    <a:pt x="79582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709034" y="5431488"/>
              <a:ext cx="1" cy="79583"/>
            </a:xfrm>
            <a:custGeom>
              <a:avLst/>
              <a:gdLst/>
              <a:ahLst/>
              <a:cxnLst/>
              <a:rect l="0" t="0" r="0" b="0"/>
              <a:pathLst>
                <a:path w="1" h="79583">
                  <a:moveTo>
                    <a:pt x="0" y="0"/>
                  </a:move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9639399" y="5620496"/>
              <a:ext cx="129322" cy="9948"/>
            </a:xfrm>
            <a:custGeom>
              <a:avLst/>
              <a:gdLst/>
              <a:ahLst/>
              <a:cxnLst/>
              <a:rect l="0" t="0" r="0" b="0"/>
              <a:pathLst>
                <a:path w="129322" h="9948">
                  <a:moveTo>
                    <a:pt x="0" y="9947"/>
                  </a:moveTo>
                  <a:lnTo>
                    <a:pt x="15843" y="4666"/>
                  </a:lnTo>
                  <a:lnTo>
                    <a:pt x="24932" y="3111"/>
                  </a:lnTo>
                  <a:lnTo>
                    <a:pt x="35412" y="2073"/>
                  </a:lnTo>
                  <a:lnTo>
                    <a:pt x="46819" y="1382"/>
                  </a:lnTo>
                  <a:lnTo>
                    <a:pt x="71285" y="614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689138" y="5677330"/>
              <a:ext cx="119375" cy="119863"/>
            </a:xfrm>
            <a:custGeom>
              <a:avLst/>
              <a:gdLst/>
              <a:ahLst/>
              <a:cxnLst/>
              <a:rect l="0" t="0" r="0" b="0"/>
              <a:pathLst>
                <a:path w="119375" h="119863">
                  <a:moveTo>
                    <a:pt x="0" y="12800"/>
                  </a:moveTo>
                  <a:lnTo>
                    <a:pt x="10562" y="2238"/>
                  </a:lnTo>
                  <a:lnTo>
                    <a:pt x="16989" y="232"/>
                  </a:lnTo>
                  <a:lnTo>
                    <a:pt x="24590" y="0"/>
                  </a:lnTo>
                  <a:lnTo>
                    <a:pt x="32973" y="951"/>
                  </a:lnTo>
                  <a:lnTo>
                    <a:pt x="40772" y="3796"/>
                  </a:lnTo>
                  <a:lnTo>
                    <a:pt x="48183" y="7902"/>
                  </a:lnTo>
                  <a:lnTo>
                    <a:pt x="55333" y="12851"/>
                  </a:lnTo>
                  <a:lnTo>
                    <a:pt x="61206" y="19466"/>
                  </a:lnTo>
                  <a:lnTo>
                    <a:pt x="66226" y="27192"/>
                  </a:lnTo>
                  <a:lnTo>
                    <a:pt x="70678" y="35658"/>
                  </a:lnTo>
                  <a:lnTo>
                    <a:pt x="72541" y="44619"/>
                  </a:lnTo>
                  <a:lnTo>
                    <a:pt x="72677" y="53908"/>
                  </a:lnTo>
                  <a:lnTo>
                    <a:pt x="71663" y="63417"/>
                  </a:lnTo>
                  <a:lnTo>
                    <a:pt x="68777" y="73072"/>
                  </a:lnTo>
                  <a:lnTo>
                    <a:pt x="64641" y="82825"/>
                  </a:lnTo>
                  <a:lnTo>
                    <a:pt x="59674" y="92643"/>
                  </a:lnTo>
                  <a:lnTo>
                    <a:pt x="54152" y="101398"/>
                  </a:lnTo>
                  <a:lnTo>
                    <a:pt x="48260" y="109446"/>
                  </a:lnTo>
                  <a:lnTo>
                    <a:pt x="42121" y="117022"/>
                  </a:lnTo>
                  <a:lnTo>
                    <a:pt x="40240" y="119862"/>
                  </a:lnTo>
                  <a:lnTo>
                    <a:pt x="41195" y="119544"/>
                  </a:lnTo>
                  <a:lnTo>
                    <a:pt x="44043" y="117122"/>
                  </a:lnTo>
                  <a:lnTo>
                    <a:pt x="50363" y="115507"/>
                  </a:lnTo>
                  <a:lnTo>
                    <a:pt x="58997" y="114431"/>
                  </a:lnTo>
                  <a:lnTo>
                    <a:pt x="119374" y="112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555091" y="5988563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0"/>
                  </a:moveTo>
                  <a:lnTo>
                    <a:pt x="26405" y="0"/>
                  </a:lnTo>
                  <a:lnTo>
                    <a:pt x="37499" y="1106"/>
                  </a:lnTo>
                  <a:lnTo>
                    <a:pt x="8953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768211" y="5889086"/>
              <a:ext cx="5732" cy="228800"/>
            </a:xfrm>
            <a:custGeom>
              <a:avLst/>
              <a:gdLst/>
              <a:ahLst/>
              <a:cxnLst/>
              <a:rect l="0" t="0" r="0" b="0"/>
              <a:pathLst>
                <a:path w="5732" h="228800">
                  <a:moveTo>
                    <a:pt x="5731" y="0"/>
                  </a:moveTo>
                  <a:lnTo>
                    <a:pt x="5731" y="107382"/>
                  </a:lnTo>
                  <a:lnTo>
                    <a:pt x="4626" y="123537"/>
                  </a:lnTo>
                  <a:lnTo>
                    <a:pt x="2784" y="139834"/>
                  </a:lnTo>
                  <a:lnTo>
                    <a:pt x="450" y="156225"/>
                  </a:lnTo>
                  <a:lnTo>
                    <a:pt x="0" y="170468"/>
                  </a:lnTo>
                  <a:lnTo>
                    <a:pt x="805" y="183280"/>
                  </a:lnTo>
                  <a:lnTo>
                    <a:pt x="5731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934814" y="5869190"/>
              <a:ext cx="97772" cy="129322"/>
            </a:xfrm>
            <a:custGeom>
              <a:avLst/>
              <a:gdLst/>
              <a:ahLst/>
              <a:cxnLst/>
              <a:rect l="0" t="0" r="0" b="0"/>
              <a:pathLst>
                <a:path w="97772" h="129322">
                  <a:moveTo>
                    <a:pt x="38084" y="0"/>
                  </a:moveTo>
                  <a:lnTo>
                    <a:pt x="32802" y="15843"/>
                  </a:lnTo>
                  <a:lnTo>
                    <a:pt x="29037" y="23826"/>
                  </a:lnTo>
                  <a:lnTo>
                    <a:pt x="24315" y="32463"/>
                  </a:lnTo>
                  <a:lnTo>
                    <a:pt x="18958" y="41538"/>
                  </a:lnTo>
                  <a:lnTo>
                    <a:pt x="7109" y="60463"/>
                  </a:lnTo>
                  <a:lnTo>
                    <a:pt x="854" y="70152"/>
                  </a:lnTo>
                  <a:lnTo>
                    <a:pt x="0" y="77717"/>
                  </a:lnTo>
                  <a:lnTo>
                    <a:pt x="2747" y="83865"/>
                  </a:lnTo>
                  <a:lnTo>
                    <a:pt x="7895" y="89069"/>
                  </a:lnTo>
                  <a:lnTo>
                    <a:pt x="14642" y="93644"/>
                  </a:lnTo>
                  <a:lnTo>
                    <a:pt x="22456" y="97800"/>
                  </a:lnTo>
                  <a:lnTo>
                    <a:pt x="30981" y="101675"/>
                  </a:lnTo>
                  <a:lnTo>
                    <a:pt x="39980" y="105364"/>
                  </a:lnTo>
                  <a:lnTo>
                    <a:pt x="49296" y="108929"/>
                  </a:lnTo>
                  <a:lnTo>
                    <a:pt x="97771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923159" y="6048250"/>
              <a:ext cx="99479" cy="8566"/>
            </a:xfrm>
            <a:custGeom>
              <a:avLst/>
              <a:gdLst/>
              <a:ahLst/>
              <a:cxnLst/>
              <a:rect l="0" t="0" r="0" b="0"/>
              <a:pathLst>
                <a:path w="99479" h="8566">
                  <a:moveTo>
                    <a:pt x="0" y="0"/>
                  </a:moveTo>
                  <a:lnTo>
                    <a:pt x="15843" y="5281"/>
                  </a:lnTo>
                  <a:lnTo>
                    <a:pt x="24931" y="6836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57740" y="7921"/>
                  </a:lnTo>
                  <a:lnTo>
                    <a:pt x="68337" y="6386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9171854" y="5839347"/>
            <a:ext cx="487441" cy="228800"/>
            <a:chOff x="9171854" y="5839347"/>
            <a:chExt cx="487441" cy="228800"/>
          </a:xfrm>
        </p:grpSpPr>
        <p:sp>
          <p:nvSpPr>
            <p:cNvPr id="183" name="Freeform 182"/>
            <p:cNvSpPr/>
            <p:nvPr/>
          </p:nvSpPr>
          <p:spPr>
            <a:xfrm>
              <a:off x="9171854" y="5965721"/>
              <a:ext cx="89531" cy="2948"/>
            </a:xfrm>
            <a:custGeom>
              <a:avLst/>
              <a:gdLst/>
              <a:ahLst/>
              <a:cxnLst/>
              <a:rect l="0" t="0" r="0" b="0"/>
              <a:pathLst>
                <a:path w="89531" h="2948">
                  <a:moveTo>
                    <a:pt x="0" y="2947"/>
                  </a:moveTo>
                  <a:lnTo>
                    <a:pt x="21123" y="2947"/>
                  </a:lnTo>
                  <a:lnTo>
                    <a:pt x="31767" y="1842"/>
                  </a:lnTo>
                  <a:lnTo>
                    <a:pt x="43284" y="0"/>
                  </a:lnTo>
                  <a:lnTo>
                    <a:pt x="89530" y="2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9360861" y="5849295"/>
              <a:ext cx="19897" cy="218852"/>
            </a:xfrm>
            <a:custGeom>
              <a:avLst/>
              <a:gdLst/>
              <a:ahLst/>
              <a:cxnLst/>
              <a:rect l="0" t="0" r="0" b="0"/>
              <a:pathLst>
                <a:path w="19897" h="218852">
                  <a:moveTo>
                    <a:pt x="19896" y="0"/>
                  </a:moveTo>
                  <a:lnTo>
                    <a:pt x="19896" y="63949"/>
                  </a:lnTo>
                  <a:lnTo>
                    <a:pt x="18791" y="78002"/>
                  </a:lnTo>
                  <a:lnTo>
                    <a:pt x="16949" y="92898"/>
                  </a:lnTo>
                  <a:lnTo>
                    <a:pt x="14615" y="108354"/>
                  </a:lnTo>
                  <a:lnTo>
                    <a:pt x="13059" y="123081"/>
                  </a:lnTo>
                  <a:lnTo>
                    <a:pt x="12022" y="137319"/>
                  </a:lnTo>
                  <a:lnTo>
                    <a:pt x="11331" y="151233"/>
                  </a:lnTo>
                  <a:lnTo>
                    <a:pt x="9764" y="164930"/>
                  </a:lnTo>
                  <a:lnTo>
                    <a:pt x="7615" y="178482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9470287" y="6028355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546884" y="5839347"/>
              <a:ext cx="112411" cy="218852"/>
            </a:xfrm>
            <a:custGeom>
              <a:avLst/>
              <a:gdLst/>
              <a:ahLst/>
              <a:cxnLst/>
              <a:rect l="0" t="0" r="0" b="0"/>
              <a:pathLst>
                <a:path w="112411" h="218852">
                  <a:moveTo>
                    <a:pt x="112410" y="0"/>
                  </a:moveTo>
                  <a:lnTo>
                    <a:pt x="70873" y="13846"/>
                  </a:lnTo>
                  <a:lnTo>
                    <a:pt x="61507" y="14757"/>
                  </a:lnTo>
                  <a:lnTo>
                    <a:pt x="51947" y="14259"/>
                  </a:lnTo>
                  <a:lnTo>
                    <a:pt x="42259" y="12822"/>
                  </a:lnTo>
                  <a:lnTo>
                    <a:pt x="34694" y="15180"/>
                  </a:lnTo>
                  <a:lnTo>
                    <a:pt x="28546" y="20067"/>
                  </a:lnTo>
                  <a:lnTo>
                    <a:pt x="23341" y="26642"/>
                  </a:lnTo>
                  <a:lnTo>
                    <a:pt x="18767" y="34341"/>
                  </a:lnTo>
                  <a:lnTo>
                    <a:pt x="14612" y="42789"/>
                  </a:lnTo>
                  <a:lnTo>
                    <a:pt x="10736" y="51738"/>
                  </a:lnTo>
                  <a:lnTo>
                    <a:pt x="7047" y="61019"/>
                  </a:lnTo>
                  <a:lnTo>
                    <a:pt x="0" y="80175"/>
                  </a:lnTo>
                  <a:lnTo>
                    <a:pt x="2101" y="85504"/>
                  </a:lnTo>
                  <a:lnTo>
                    <a:pt x="7921" y="87951"/>
                  </a:lnTo>
                  <a:lnTo>
                    <a:pt x="16224" y="88477"/>
                  </a:lnTo>
                  <a:lnTo>
                    <a:pt x="37239" y="89062"/>
                  </a:lnTo>
                  <a:lnTo>
                    <a:pt x="49033" y="89218"/>
                  </a:lnTo>
                  <a:lnTo>
                    <a:pt x="59106" y="91532"/>
                  </a:lnTo>
                  <a:lnTo>
                    <a:pt x="68032" y="95286"/>
                  </a:lnTo>
                  <a:lnTo>
                    <a:pt x="76193" y="99999"/>
                  </a:lnTo>
                  <a:lnTo>
                    <a:pt x="82739" y="106457"/>
                  </a:lnTo>
                  <a:lnTo>
                    <a:pt x="88208" y="114079"/>
                  </a:lnTo>
                  <a:lnTo>
                    <a:pt x="92960" y="122475"/>
                  </a:lnTo>
                  <a:lnTo>
                    <a:pt x="97233" y="131389"/>
                  </a:lnTo>
                  <a:lnTo>
                    <a:pt x="101187" y="140648"/>
                  </a:lnTo>
                  <a:lnTo>
                    <a:pt x="104928" y="150136"/>
                  </a:lnTo>
                  <a:lnTo>
                    <a:pt x="106317" y="159777"/>
                  </a:lnTo>
                  <a:lnTo>
                    <a:pt x="106137" y="169521"/>
                  </a:lnTo>
                  <a:lnTo>
                    <a:pt x="104912" y="179332"/>
                  </a:lnTo>
                  <a:lnTo>
                    <a:pt x="101885" y="189189"/>
                  </a:lnTo>
                  <a:lnTo>
                    <a:pt x="97657" y="199077"/>
                  </a:lnTo>
                  <a:lnTo>
                    <a:pt x="92627" y="208984"/>
                  </a:lnTo>
                  <a:lnTo>
                    <a:pt x="85958" y="214484"/>
                  </a:lnTo>
                  <a:lnTo>
                    <a:pt x="78195" y="217045"/>
                  </a:lnTo>
                  <a:lnTo>
                    <a:pt x="52724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903263" y="6157676"/>
            <a:ext cx="365575" cy="268591"/>
            <a:chOff x="8903263" y="6157676"/>
            <a:chExt cx="365575" cy="268591"/>
          </a:xfrm>
        </p:grpSpPr>
        <p:sp>
          <p:nvSpPr>
            <p:cNvPr id="188" name="Freeform 187"/>
            <p:cNvSpPr/>
            <p:nvPr/>
          </p:nvSpPr>
          <p:spPr>
            <a:xfrm>
              <a:off x="8903263" y="6227310"/>
              <a:ext cx="19897" cy="198957"/>
            </a:xfrm>
            <a:custGeom>
              <a:avLst/>
              <a:gdLst/>
              <a:ahLst/>
              <a:cxnLst/>
              <a:rect l="0" t="0" r="0" b="0"/>
              <a:pathLst>
                <a:path w="19897" h="198957">
                  <a:moveTo>
                    <a:pt x="19896" y="0"/>
                  </a:moveTo>
                  <a:lnTo>
                    <a:pt x="19896" y="21124"/>
                  </a:lnTo>
                  <a:lnTo>
                    <a:pt x="18790" y="32873"/>
                  </a:lnTo>
                  <a:lnTo>
                    <a:pt x="16948" y="46233"/>
                  </a:lnTo>
                  <a:lnTo>
                    <a:pt x="14615" y="60665"/>
                  </a:lnTo>
                  <a:lnTo>
                    <a:pt x="13059" y="76919"/>
                  </a:lnTo>
                  <a:lnTo>
                    <a:pt x="12022" y="94386"/>
                  </a:lnTo>
                  <a:lnTo>
                    <a:pt x="11331" y="112663"/>
                  </a:lnTo>
                  <a:lnTo>
                    <a:pt x="9765" y="129269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903263" y="6157676"/>
              <a:ext cx="208905" cy="262908"/>
            </a:xfrm>
            <a:custGeom>
              <a:avLst/>
              <a:gdLst/>
              <a:ahLst/>
              <a:cxnLst/>
              <a:rect l="0" t="0" r="0" b="0"/>
              <a:pathLst>
                <a:path w="208905" h="262908">
                  <a:moveTo>
                    <a:pt x="0" y="79582"/>
                  </a:moveTo>
                  <a:lnTo>
                    <a:pt x="15843" y="90144"/>
                  </a:lnTo>
                  <a:lnTo>
                    <a:pt x="23826" y="96571"/>
                  </a:lnTo>
                  <a:lnTo>
                    <a:pt x="32464" y="104172"/>
                  </a:lnTo>
                  <a:lnTo>
                    <a:pt x="41539" y="112555"/>
                  </a:lnTo>
                  <a:lnTo>
                    <a:pt x="52009" y="121460"/>
                  </a:lnTo>
                  <a:lnTo>
                    <a:pt x="75433" y="140196"/>
                  </a:lnTo>
                  <a:lnTo>
                    <a:pt x="86765" y="149835"/>
                  </a:lnTo>
                  <a:lnTo>
                    <a:pt x="97634" y="159577"/>
                  </a:lnTo>
                  <a:lnTo>
                    <a:pt x="108197" y="169387"/>
                  </a:lnTo>
                  <a:lnTo>
                    <a:pt x="118554" y="180349"/>
                  </a:lnTo>
                  <a:lnTo>
                    <a:pt x="128775" y="192077"/>
                  </a:lnTo>
                  <a:lnTo>
                    <a:pt x="138905" y="204318"/>
                  </a:lnTo>
                  <a:lnTo>
                    <a:pt x="148974" y="215794"/>
                  </a:lnTo>
                  <a:lnTo>
                    <a:pt x="159003" y="226761"/>
                  </a:lnTo>
                  <a:lnTo>
                    <a:pt x="186013" y="255091"/>
                  </a:lnTo>
                  <a:lnTo>
                    <a:pt x="193643" y="262907"/>
                  </a:lnTo>
                  <a:lnTo>
                    <a:pt x="198730" y="262591"/>
                  </a:lnTo>
                  <a:lnTo>
                    <a:pt x="202121" y="256853"/>
                  </a:lnTo>
                  <a:lnTo>
                    <a:pt x="204382" y="247502"/>
                  </a:lnTo>
                  <a:lnTo>
                    <a:pt x="204784" y="236846"/>
                  </a:lnTo>
                  <a:lnTo>
                    <a:pt x="203946" y="225321"/>
                  </a:lnTo>
                  <a:lnTo>
                    <a:pt x="202283" y="213217"/>
                  </a:lnTo>
                  <a:lnTo>
                    <a:pt x="201174" y="198515"/>
                  </a:lnTo>
                  <a:lnTo>
                    <a:pt x="200434" y="182083"/>
                  </a:lnTo>
                  <a:lnTo>
                    <a:pt x="199613" y="146139"/>
                  </a:lnTo>
                  <a:lnTo>
                    <a:pt x="199086" y="71974"/>
                  </a:lnTo>
                  <a:lnTo>
                    <a:pt x="2089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191749" y="6277049"/>
              <a:ext cx="77089" cy="125825"/>
            </a:xfrm>
            <a:custGeom>
              <a:avLst/>
              <a:gdLst/>
              <a:ahLst/>
              <a:cxnLst/>
              <a:rect l="0" t="0" r="0" b="0"/>
              <a:pathLst>
                <a:path w="77089" h="125825">
                  <a:moveTo>
                    <a:pt x="0" y="0"/>
                  </a:moveTo>
                  <a:lnTo>
                    <a:pt x="23384" y="93536"/>
                  </a:lnTo>
                  <a:lnTo>
                    <a:pt x="27747" y="104359"/>
                  </a:lnTo>
                  <a:lnTo>
                    <a:pt x="32868" y="113785"/>
                  </a:lnTo>
                  <a:lnTo>
                    <a:pt x="38492" y="122280"/>
                  </a:lnTo>
                  <a:lnTo>
                    <a:pt x="44451" y="125733"/>
                  </a:lnTo>
                  <a:lnTo>
                    <a:pt x="50635" y="125824"/>
                  </a:lnTo>
                  <a:lnTo>
                    <a:pt x="56968" y="123674"/>
                  </a:lnTo>
                  <a:lnTo>
                    <a:pt x="62296" y="118924"/>
                  </a:lnTo>
                  <a:lnTo>
                    <a:pt x="66953" y="112442"/>
                  </a:lnTo>
                  <a:lnTo>
                    <a:pt x="71163" y="104805"/>
                  </a:lnTo>
                  <a:lnTo>
                    <a:pt x="73969" y="95292"/>
                  </a:lnTo>
                  <a:lnTo>
                    <a:pt x="75841" y="84529"/>
                  </a:lnTo>
                  <a:lnTo>
                    <a:pt x="77088" y="72932"/>
                  </a:lnTo>
                  <a:lnTo>
                    <a:pt x="76814" y="60780"/>
                  </a:lnTo>
                  <a:lnTo>
                    <a:pt x="75527" y="48257"/>
                  </a:lnTo>
                  <a:lnTo>
                    <a:pt x="73562" y="35487"/>
                  </a:lnTo>
                  <a:lnTo>
                    <a:pt x="68937" y="25869"/>
                  </a:lnTo>
                  <a:lnTo>
                    <a:pt x="62538" y="18351"/>
                  </a:lnTo>
                  <a:lnTo>
                    <a:pt x="54955" y="12234"/>
                  </a:lnTo>
                  <a:lnTo>
                    <a:pt x="47690" y="10367"/>
                  </a:lnTo>
                  <a:lnTo>
                    <a:pt x="40636" y="11333"/>
                  </a:lnTo>
                  <a:lnTo>
                    <a:pt x="19895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6645117" y="7105872"/>
            <a:ext cx="835614" cy="305225"/>
            <a:chOff x="6645117" y="7105872"/>
            <a:chExt cx="835614" cy="305225"/>
          </a:xfrm>
        </p:grpSpPr>
        <p:sp>
          <p:nvSpPr>
            <p:cNvPr id="192" name="Freeform 191"/>
            <p:cNvSpPr/>
            <p:nvPr/>
          </p:nvSpPr>
          <p:spPr>
            <a:xfrm>
              <a:off x="6645117" y="7212141"/>
              <a:ext cx="19897" cy="69635"/>
            </a:xfrm>
            <a:custGeom>
              <a:avLst/>
              <a:gdLst/>
              <a:ahLst/>
              <a:cxnLst/>
              <a:rect l="0" t="0" r="0" b="0"/>
              <a:pathLst>
                <a:path w="19897" h="69635">
                  <a:moveTo>
                    <a:pt x="0" y="0"/>
                  </a:moveTo>
                  <a:lnTo>
                    <a:pt x="5281" y="21123"/>
                  </a:lnTo>
                  <a:lnTo>
                    <a:pt x="7942" y="30662"/>
                  </a:lnTo>
                  <a:lnTo>
                    <a:pt x="19896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734647" y="7105872"/>
              <a:ext cx="746084" cy="305225"/>
            </a:xfrm>
            <a:custGeom>
              <a:avLst/>
              <a:gdLst/>
              <a:ahLst/>
              <a:cxnLst/>
              <a:rect l="0" t="0" r="0" b="0"/>
              <a:pathLst>
                <a:path w="746084" h="305225">
                  <a:moveTo>
                    <a:pt x="0" y="305224"/>
                  </a:moveTo>
                  <a:lnTo>
                    <a:pt x="10562" y="289382"/>
                  </a:lnTo>
                  <a:lnTo>
                    <a:pt x="15884" y="279188"/>
                  </a:lnTo>
                  <a:lnTo>
                    <a:pt x="21643" y="266866"/>
                  </a:lnTo>
                  <a:lnTo>
                    <a:pt x="27692" y="253125"/>
                  </a:lnTo>
                  <a:lnTo>
                    <a:pt x="32831" y="240648"/>
                  </a:lnTo>
                  <a:lnTo>
                    <a:pt x="37362" y="229014"/>
                  </a:lnTo>
                  <a:lnTo>
                    <a:pt x="45343" y="207245"/>
                  </a:lnTo>
                  <a:lnTo>
                    <a:pt x="52575" y="186516"/>
                  </a:lnTo>
                  <a:lnTo>
                    <a:pt x="56051" y="175242"/>
                  </a:lnTo>
                  <a:lnTo>
                    <a:pt x="62861" y="150924"/>
                  </a:lnTo>
                  <a:lnTo>
                    <a:pt x="67330" y="139355"/>
                  </a:lnTo>
                  <a:lnTo>
                    <a:pt x="72519" y="128326"/>
                  </a:lnTo>
                  <a:lnTo>
                    <a:pt x="78190" y="117658"/>
                  </a:lnTo>
                  <a:lnTo>
                    <a:pt x="85286" y="106124"/>
                  </a:lnTo>
                  <a:lnTo>
                    <a:pt x="93333" y="94014"/>
                  </a:lnTo>
                  <a:lnTo>
                    <a:pt x="102013" y="81520"/>
                  </a:lnTo>
                  <a:lnTo>
                    <a:pt x="111116" y="72085"/>
                  </a:lnTo>
                  <a:lnTo>
                    <a:pt x="120500" y="64688"/>
                  </a:lnTo>
                  <a:lnTo>
                    <a:pt x="130072" y="58653"/>
                  </a:lnTo>
                  <a:lnTo>
                    <a:pt x="141980" y="56840"/>
                  </a:lnTo>
                  <a:lnTo>
                    <a:pt x="155446" y="57842"/>
                  </a:lnTo>
                  <a:lnTo>
                    <a:pt x="169949" y="60720"/>
                  </a:lnTo>
                  <a:lnTo>
                    <a:pt x="191959" y="69814"/>
                  </a:lnTo>
                  <a:lnTo>
                    <a:pt x="200923" y="75333"/>
                  </a:lnTo>
                  <a:lnTo>
                    <a:pt x="208005" y="83434"/>
                  </a:lnTo>
                  <a:lnTo>
                    <a:pt x="213831" y="93257"/>
                  </a:lnTo>
                  <a:lnTo>
                    <a:pt x="224356" y="115960"/>
                  </a:lnTo>
                  <a:lnTo>
                    <a:pt x="236404" y="140787"/>
                  </a:lnTo>
                  <a:lnTo>
                    <a:pt x="242712" y="154704"/>
                  </a:lnTo>
                  <a:lnTo>
                    <a:pt x="262151" y="199588"/>
                  </a:lnTo>
                  <a:lnTo>
                    <a:pt x="275308" y="227695"/>
                  </a:lnTo>
                  <a:lnTo>
                    <a:pt x="280806" y="240274"/>
                  </a:lnTo>
                  <a:lnTo>
                    <a:pt x="285576" y="251976"/>
                  </a:lnTo>
                  <a:lnTo>
                    <a:pt x="289862" y="263094"/>
                  </a:lnTo>
                  <a:lnTo>
                    <a:pt x="294930" y="272716"/>
                  </a:lnTo>
                  <a:lnTo>
                    <a:pt x="300518" y="281342"/>
                  </a:lnTo>
                  <a:lnTo>
                    <a:pt x="306455" y="289302"/>
                  </a:lnTo>
                  <a:lnTo>
                    <a:pt x="314835" y="291294"/>
                  </a:lnTo>
                  <a:lnTo>
                    <a:pt x="324842" y="289306"/>
                  </a:lnTo>
                  <a:lnTo>
                    <a:pt x="335935" y="284664"/>
                  </a:lnTo>
                  <a:lnTo>
                    <a:pt x="344435" y="277148"/>
                  </a:lnTo>
                  <a:lnTo>
                    <a:pt x="351208" y="267716"/>
                  </a:lnTo>
                  <a:lnTo>
                    <a:pt x="356827" y="257008"/>
                  </a:lnTo>
                  <a:lnTo>
                    <a:pt x="361680" y="245447"/>
                  </a:lnTo>
                  <a:lnTo>
                    <a:pt x="366020" y="233318"/>
                  </a:lnTo>
                  <a:lnTo>
                    <a:pt x="370019" y="220812"/>
                  </a:lnTo>
                  <a:lnTo>
                    <a:pt x="373790" y="205842"/>
                  </a:lnTo>
                  <a:lnTo>
                    <a:pt x="377409" y="189231"/>
                  </a:lnTo>
                  <a:lnTo>
                    <a:pt x="384378" y="155299"/>
                  </a:lnTo>
                  <a:lnTo>
                    <a:pt x="394516" y="111340"/>
                  </a:lnTo>
                  <a:lnTo>
                    <a:pt x="401192" y="83837"/>
                  </a:lnTo>
                  <a:lnTo>
                    <a:pt x="405625" y="71419"/>
                  </a:lnTo>
                  <a:lnTo>
                    <a:pt x="410792" y="59824"/>
                  </a:lnTo>
                  <a:lnTo>
                    <a:pt x="416445" y="48778"/>
                  </a:lnTo>
                  <a:lnTo>
                    <a:pt x="423531" y="38098"/>
                  </a:lnTo>
                  <a:lnTo>
                    <a:pt x="431571" y="27663"/>
                  </a:lnTo>
                  <a:lnTo>
                    <a:pt x="440246" y="17390"/>
                  </a:lnTo>
                  <a:lnTo>
                    <a:pt x="449346" y="12751"/>
                  </a:lnTo>
                  <a:lnTo>
                    <a:pt x="458728" y="11870"/>
                  </a:lnTo>
                  <a:lnTo>
                    <a:pt x="468300" y="13493"/>
                  </a:lnTo>
                  <a:lnTo>
                    <a:pt x="476891" y="18996"/>
                  </a:lnTo>
                  <a:lnTo>
                    <a:pt x="484828" y="27086"/>
                  </a:lnTo>
                  <a:lnTo>
                    <a:pt x="492332" y="36901"/>
                  </a:lnTo>
                  <a:lnTo>
                    <a:pt x="498438" y="46760"/>
                  </a:lnTo>
                  <a:lnTo>
                    <a:pt x="503615" y="56648"/>
                  </a:lnTo>
                  <a:lnTo>
                    <a:pt x="508172" y="66556"/>
                  </a:lnTo>
                  <a:lnTo>
                    <a:pt x="513420" y="75373"/>
                  </a:lnTo>
                  <a:lnTo>
                    <a:pt x="519130" y="83461"/>
                  </a:lnTo>
                  <a:lnTo>
                    <a:pt x="525147" y="91063"/>
                  </a:lnTo>
                  <a:lnTo>
                    <a:pt x="533579" y="92816"/>
                  </a:lnTo>
                  <a:lnTo>
                    <a:pt x="543621" y="90669"/>
                  </a:lnTo>
                  <a:lnTo>
                    <a:pt x="554738" y="85921"/>
                  </a:lnTo>
                  <a:lnTo>
                    <a:pt x="563254" y="79440"/>
                  </a:lnTo>
                  <a:lnTo>
                    <a:pt x="570038" y="71803"/>
                  </a:lnTo>
                  <a:lnTo>
                    <a:pt x="575665" y="63396"/>
                  </a:lnTo>
                  <a:lnTo>
                    <a:pt x="590760" y="42265"/>
                  </a:lnTo>
                  <a:lnTo>
                    <a:pt x="599427" y="30441"/>
                  </a:lnTo>
                  <a:lnTo>
                    <a:pt x="607416" y="20347"/>
                  </a:lnTo>
                  <a:lnTo>
                    <a:pt x="614954" y="11407"/>
                  </a:lnTo>
                  <a:lnTo>
                    <a:pt x="622188" y="3236"/>
                  </a:lnTo>
                  <a:lnTo>
                    <a:pt x="629222" y="0"/>
                  </a:lnTo>
                  <a:lnTo>
                    <a:pt x="636123" y="53"/>
                  </a:lnTo>
                  <a:lnTo>
                    <a:pt x="642933" y="2299"/>
                  </a:lnTo>
                  <a:lnTo>
                    <a:pt x="650789" y="9323"/>
                  </a:lnTo>
                  <a:lnTo>
                    <a:pt x="659342" y="19532"/>
                  </a:lnTo>
                  <a:lnTo>
                    <a:pt x="668360" y="31865"/>
                  </a:lnTo>
                  <a:lnTo>
                    <a:pt x="677688" y="45613"/>
                  </a:lnTo>
                  <a:lnTo>
                    <a:pt x="696896" y="75626"/>
                  </a:lnTo>
                  <a:lnTo>
                    <a:pt x="706660" y="88051"/>
                  </a:lnTo>
                  <a:lnTo>
                    <a:pt x="716485" y="98545"/>
                  </a:lnTo>
                  <a:lnTo>
                    <a:pt x="746083" y="126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8574987" y="5530966"/>
            <a:ext cx="984831" cy="1044518"/>
            <a:chOff x="8574987" y="5530966"/>
            <a:chExt cx="984831" cy="1044518"/>
          </a:xfrm>
        </p:grpSpPr>
        <p:sp>
          <p:nvSpPr>
            <p:cNvPr id="195" name="Freeform 194"/>
            <p:cNvSpPr/>
            <p:nvPr/>
          </p:nvSpPr>
          <p:spPr>
            <a:xfrm>
              <a:off x="8574987" y="5620496"/>
              <a:ext cx="984831" cy="606815"/>
            </a:xfrm>
            <a:custGeom>
              <a:avLst/>
              <a:gdLst/>
              <a:ahLst/>
              <a:cxnLst/>
              <a:rect l="0" t="0" r="0" b="0"/>
              <a:pathLst>
                <a:path w="984831" h="606815">
                  <a:moveTo>
                    <a:pt x="0" y="0"/>
                  </a:moveTo>
                  <a:lnTo>
                    <a:pt x="27141" y="7942"/>
                  </a:lnTo>
                  <a:lnTo>
                    <a:pt x="106409" y="23384"/>
                  </a:lnTo>
                  <a:lnTo>
                    <a:pt x="161218" y="33210"/>
                  </a:lnTo>
                  <a:lnTo>
                    <a:pt x="181535" y="37614"/>
                  </a:lnTo>
                  <a:lnTo>
                    <a:pt x="202815" y="42761"/>
                  </a:lnTo>
                  <a:lnTo>
                    <a:pt x="247094" y="54375"/>
                  </a:lnTo>
                  <a:lnTo>
                    <a:pt x="292563" y="66905"/>
                  </a:lnTo>
                  <a:lnTo>
                    <a:pt x="314416" y="74447"/>
                  </a:lnTo>
                  <a:lnTo>
                    <a:pt x="335616" y="82791"/>
                  </a:lnTo>
                  <a:lnTo>
                    <a:pt x="422572" y="120007"/>
                  </a:lnTo>
                  <a:lnTo>
                    <a:pt x="444195" y="130849"/>
                  </a:lnTo>
                  <a:lnTo>
                    <a:pt x="465241" y="142498"/>
                  </a:lnTo>
                  <a:lnTo>
                    <a:pt x="485905" y="154685"/>
                  </a:lnTo>
                  <a:lnTo>
                    <a:pt x="506312" y="168337"/>
                  </a:lnTo>
                  <a:lnTo>
                    <a:pt x="526549" y="182964"/>
                  </a:lnTo>
                  <a:lnTo>
                    <a:pt x="546672" y="198242"/>
                  </a:lnTo>
                  <a:lnTo>
                    <a:pt x="586716" y="229956"/>
                  </a:lnTo>
                  <a:lnTo>
                    <a:pt x="606679" y="246150"/>
                  </a:lnTo>
                  <a:lnTo>
                    <a:pt x="625514" y="262472"/>
                  </a:lnTo>
                  <a:lnTo>
                    <a:pt x="643598" y="278880"/>
                  </a:lnTo>
                  <a:lnTo>
                    <a:pt x="678428" y="311849"/>
                  </a:lnTo>
                  <a:lnTo>
                    <a:pt x="807069" y="439058"/>
                  </a:lnTo>
                  <a:lnTo>
                    <a:pt x="821005" y="454081"/>
                  </a:lnTo>
                  <a:lnTo>
                    <a:pt x="834717" y="469622"/>
                  </a:lnTo>
                  <a:lnTo>
                    <a:pt x="848279" y="485509"/>
                  </a:lnTo>
                  <a:lnTo>
                    <a:pt x="861743" y="499417"/>
                  </a:lnTo>
                  <a:lnTo>
                    <a:pt x="875139" y="512004"/>
                  </a:lnTo>
                  <a:lnTo>
                    <a:pt x="888491" y="523712"/>
                  </a:lnTo>
                  <a:lnTo>
                    <a:pt x="912170" y="545563"/>
                  </a:lnTo>
                  <a:lnTo>
                    <a:pt x="941194" y="573560"/>
                  </a:lnTo>
                  <a:lnTo>
                    <a:pt x="984830" y="606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803785" y="5530966"/>
              <a:ext cx="696346" cy="1044518"/>
            </a:xfrm>
            <a:custGeom>
              <a:avLst/>
              <a:gdLst/>
              <a:ahLst/>
              <a:cxnLst/>
              <a:rect l="0" t="0" r="0" b="0"/>
              <a:pathLst>
                <a:path w="696346" h="1044518">
                  <a:moveTo>
                    <a:pt x="696345" y="0"/>
                  </a:moveTo>
                  <a:lnTo>
                    <a:pt x="680502" y="15842"/>
                  </a:lnTo>
                  <a:lnTo>
                    <a:pt x="663882" y="35410"/>
                  </a:lnTo>
                  <a:lnTo>
                    <a:pt x="646547" y="56634"/>
                  </a:lnTo>
                  <a:lnTo>
                    <a:pt x="621043" y="85432"/>
                  </a:lnTo>
                  <a:lnTo>
                    <a:pt x="594717" y="116447"/>
                  </a:lnTo>
                  <a:lnTo>
                    <a:pt x="579960" y="135107"/>
                  </a:lnTo>
                  <a:lnTo>
                    <a:pt x="548824" y="176473"/>
                  </a:lnTo>
                  <a:lnTo>
                    <a:pt x="513618" y="226544"/>
                  </a:lnTo>
                  <a:lnTo>
                    <a:pt x="494945" y="253823"/>
                  </a:lnTo>
                  <a:lnTo>
                    <a:pt x="474759" y="280851"/>
                  </a:lnTo>
                  <a:lnTo>
                    <a:pt x="453564" y="307712"/>
                  </a:lnTo>
                  <a:lnTo>
                    <a:pt x="431697" y="334463"/>
                  </a:lnTo>
                  <a:lnTo>
                    <a:pt x="410488" y="363349"/>
                  </a:lnTo>
                  <a:lnTo>
                    <a:pt x="389716" y="393660"/>
                  </a:lnTo>
                  <a:lnTo>
                    <a:pt x="347847" y="456814"/>
                  </a:lnTo>
                  <a:lnTo>
                    <a:pt x="240233" y="615130"/>
                  </a:lnTo>
                  <a:lnTo>
                    <a:pt x="199617" y="678671"/>
                  </a:lnTo>
                  <a:lnTo>
                    <a:pt x="179501" y="711089"/>
                  </a:lnTo>
                  <a:lnTo>
                    <a:pt x="142413" y="773637"/>
                  </a:lnTo>
                  <a:lnTo>
                    <a:pt x="124786" y="804244"/>
                  </a:lnTo>
                  <a:lnTo>
                    <a:pt x="93409" y="861831"/>
                  </a:lnTo>
                  <a:lnTo>
                    <a:pt x="32770" y="979522"/>
                  </a:lnTo>
                  <a:lnTo>
                    <a:pt x="0" y="1044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342950" y="5361853"/>
            <a:ext cx="3889583" cy="668760"/>
            <a:chOff x="1342950" y="5361853"/>
            <a:chExt cx="3889583" cy="668760"/>
          </a:xfrm>
        </p:grpSpPr>
        <p:sp>
          <p:nvSpPr>
            <p:cNvPr id="198" name="Freeform 197"/>
            <p:cNvSpPr/>
            <p:nvPr/>
          </p:nvSpPr>
          <p:spPr>
            <a:xfrm>
              <a:off x="1522420" y="5361853"/>
              <a:ext cx="19487" cy="208905"/>
            </a:xfrm>
            <a:custGeom>
              <a:avLst/>
              <a:gdLst/>
              <a:ahLst/>
              <a:cxnLst/>
              <a:rect l="0" t="0" r="0" b="0"/>
              <a:pathLst>
                <a:path w="19487" h="208905">
                  <a:moveTo>
                    <a:pt x="9538" y="0"/>
                  </a:moveTo>
                  <a:lnTo>
                    <a:pt x="4257" y="21124"/>
                  </a:lnTo>
                  <a:lnTo>
                    <a:pt x="2701" y="31768"/>
                  </a:lnTo>
                  <a:lnTo>
                    <a:pt x="1664" y="43285"/>
                  </a:lnTo>
                  <a:lnTo>
                    <a:pt x="973" y="55384"/>
                  </a:lnTo>
                  <a:lnTo>
                    <a:pt x="205" y="83565"/>
                  </a:lnTo>
                  <a:lnTo>
                    <a:pt x="0" y="98817"/>
                  </a:lnTo>
                  <a:lnTo>
                    <a:pt x="968" y="113406"/>
                  </a:lnTo>
                  <a:lnTo>
                    <a:pt x="2719" y="127554"/>
                  </a:lnTo>
                  <a:lnTo>
                    <a:pt x="4992" y="141407"/>
                  </a:lnTo>
                  <a:lnTo>
                    <a:pt x="7613" y="153958"/>
                  </a:lnTo>
                  <a:lnTo>
                    <a:pt x="10465" y="165642"/>
                  </a:lnTo>
                  <a:lnTo>
                    <a:pt x="19486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342950" y="5759765"/>
              <a:ext cx="19896" cy="9948"/>
            </a:xfrm>
            <a:custGeom>
              <a:avLst/>
              <a:gdLst/>
              <a:ahLst/>
              <a:cxnLst/>
              <a:rect l="0" t="0" r="0" b="0"/>
              <a:pathLst>
                <a:path w="19896" h="9948">
                  <a:moveTo>
                    <a:pt x="0" y="0"/>
                  </a:moveTo>
                  <a:lnTo>
                    <a:pt x="19895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513866" y="5766861"/>
              <a:ext cx="130561" cy="152069"/>
            </a:xfrm>
            <a:custGeom>
              <a:avLst/>
              <a:gdLst/>
              <a:ahLst/>
              <a:cxnLst/>
              <a:rect l="0" t="0" r="0" b="0"/>
              <a:pathLst>
                <a:path w="130561" h="152069">
                  <a:moveTo>
                    <a:pt x="57883" y="12799"/>
                  </a:moveTo>
                  <a:lnTo>
                    <a:pt x="68445" y="2238"/>
                  </a:lnTo>
                  <a:lnTo>
                    <a:pt x="74872" y="231"/>
                  </a:lnTo>
                  <a:lnTo>
                    <a:pt x="82473" y="0"/>
                  </a:lnTo>
                  <a:lnTo>
                    <a:pt x="90856" y="950"/>
                  </a:lnTo>
                  <a:lnTo>
                    <a:pt x="98655" y="3794"/>
                  </a:lnTo>
                  <a:lnTo>
                    <a:pt x="106065" y="7901"/>
                  </a:lnTo>
                  <a:lnTo>
                    <a:pt x="113216" y="12850"/>
                  </a:lnTo>
                  <a:lnTo>
                    <a:pt x="119088" y="19465"/>
                  </a:lnTo>
                  <a:lnTo>
                    <a:pt x="124109" y="27190"/>
                  </a:lnTo>
                  <a:lnTo>
                    <a:pt x="128561" y="35657"/>
                  </a:lnTo>
                  <a:lnTo>
                    <a:pt x="130424" y="44617"/>
                  </a:lnTo>
                  <a:lnTo>
                    <a:pt x="130560" y="53907"/>
                  </a:lnTo>
                  <a:lnTo>
                    <a:pt x="129546" y="63416"/>
                  </a:lnTo>
                  <a:lnTo>
                    <a:pt x="126659" y="71966"/>
                  </a:lnTo>
                  <a:lnTo>
                    <a:pt x="122524" y="79876"/>
                  </a:lnTo>
                  <a:lnTo>
                    <a:pt x="117557" y="87361"/>
                  </a:lnTo>
                  <a:lnTo>
                    <a:pt x="108718" y="92350"/>
                  </a:lnTo>
                  <a:lnTo>
                    <a:pt x="97300" y="95677"/>
                  </a:lnTo>
                  <a:lnTo>
                    <a:pt x="84161" y="97894"/>
                  </a:lnTo>
                  <a:lnTo>
                    <a:pt x="70980" y="98267"/>
                  </a:lnTo>
                  <a:lnTo>
                    <a:pt x="57772" y="97410"/>
                  </a:lnTo>
                  <a:lnTo>
                    <a:pt x="44545" y="95734"/>
                  </a:lnTo>
                  <a:lnTo>
                    <a:pt x="32411" y="93511"/>
                  </a:lnTo>
                  <a:lnTo>
                    <a:pt x="21006" y="90924"/>
                  </a:lnTo>
                  <a:lnTo>
                    <a:pt x="10087" y="88094"/>
                  </a:lnTo>
                  <a:lnTo>
                    <a:pt x="3913" y="82891"/>
                  </a:lnTo>
                  <a:lnTo>
                    <a:pt x="902" y="76107"/>
                  </a:lnTo>
                  <a:lnTo>
                    <a:pt x="0" y="68268"/>
                  </a:lnTo>
                  <a:lnTo>
                    <a:pt x="2715" y="64147"/>
                  </a:lnTo>
                  <a:lnTo>
                    <a:pt x="7840" y="62506"/>
                  </a:lnTo>
                  <a:lnTo>
                    <a:pt x="14573" y="62517"/>
                  </a:lnTo>
                  <a:lnTo>
                    <a:pt x="22378" y="64734"/>
                  </a:lnTo>
                  <a:lnTo>
                    <a:pt x="30897" y="68424"/>
                  </a:lnTo>
                  <a:lnTo>
                    <a:pt x="39892" y="73094"/>
                  </a:lnTo>
                  <a:lnTo>
                    <a:pt x="46995" y="79523"/>
                  </a:lnTo>
                  <a:lnTo>
                    <a:pt x="52835" y="87125"/>
                  </a:lnTo>
                  <a:lnTo>
                    <a:pt x="57833" y="95509"/>
                  </a:lnTo>
                  <a:lnTo>
                    <a:pt x="69282" y="113667"/>
                  </a:lnTo>
                  <a:lnTo>
                    <a:pt x="107622" y="152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079086" y="5431488"/>
              <a:ext cx="19896" cy="139270"/>
            </a:xfrm>
            <a:custGeom>
              <a:avLst/>
              <a:gdLst/>
              <a:ahLst/>
              <a:cxnLst/>
              <a:rect l="0" t="0" r="0" b="0"/>
              <a:pathLst>
                <a:path w="19896" h="139270">
                  <a:moveTo>
                    <a:pt x="19895" y="0"/>
                  </a:moveTo>
                  <a:lnTo>
                    <a:pt x="14614" y="15843"/>
                  </a:lnTo>
                  <a:lnTo>
                    <a:pt x="13059" y="24931"/>
                  </a:lnTo>
                  <a:lnTo>
                    <a:pt x="12022" y="35410"/>
                  </a:lnTo>
                  <a:lnTo>
                    <a:pt x="11330" y="46819"/>
                  </a:lnTo>
                  <a:lnTo>
                    <a:pt x="10562" y="71284"/>
                  </a:lnTo>
                  <a:lnTo>
                    <a:pt x="10357" y="83998"/>
                  </a:lnTo>
                  <a:lnTo>
                    <a:pt x="9115" y="95790"/>
                  </a:lnTo>
                  <a:lnTo>
                    <a:pt x="7182" y="10696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949765" y="5779660"/>
              <a:ext cx="129322" cy="49740"/>
            </a:xfrm>
            <a:custGeom>
              <a:avLst/>
              <a:gdLst/>
              <a:ahLst/>
              <a:cxnLst/>
              <a:rect l="0" t="0" r="0" b="0"/>
              <a:pathLst>
                <a:path w="129322" h="49740">
                  <a:moveTo>
                    <a:pt x="0" y="0"/>
                  </a:moveTo>
                  <a:lnTo>
                    <a:pt x="21123" y="10562"/>
                  </a:lnTo>
                  <a:lnTo>
                    <a:pt x="30662" y="15884"/>
                  </a:lnTo>
                  <a:lnTo>
                    <a:pt x="40336" y="21643"/>
                  </a:lnTo>
                  <a:lnTo>
                    <a:pt x="50102" y="27692"/>
                  </a:lnTo>
                  <a:lnTo>
                    <a:pt x="59929" y="32830"/>
                  </a:lnTo>
                  <a:lnTo>
                    <a:pt x="69796" y="37361"/>
                  </a:lnTo>
                  <a:lnTo>
                    <a:pt x="129321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138772" y="5799556"/>
              <a:ext cx="49740" cy="159165"/>
            </a:xfrm>
            <a:custGeom>
              <a:avLst/>
              <a:gdLst/>
              <a:ahLst/>
              <a:cxnLst/>
              <a:rect l="0" t="0" r="0" b="0"/>
              <a:pathLst>
                <a:path w="49740" h="159165">
                  <a:moveTo>
                    <a:pt x="49739" y="0"/>
                  </a:moveTo>
                  <a:lnTo>
                    <a:pt x="44458" y="21123"/>
                  </a:lnTo>
                  <a:lnTo>
                    <a:pt x="40692" y="30662"/>
                  </a:lnTo>
                  <a:lnTo>
                    <a:pt x="35971" y="40337"/>
                  </a:lnTo>
                  <a:lnTo>
                    <a:pt x="30613" y="50102"/>
                  </a:lnTo>
                  <a:lnTo>
                    <a:pt x="25935" y="61034"/>
                  </a:lnTo>
                  <a:lnTo>
                    <a:pt x="21711" y="72744"/>
                  </a:lnTo>
                  <a:lnTo>
                    <a:pt x="17790" y="84971"/>
                  </a:lnTo>
                  <a:lnTo>
                    <a:pt x="15176" y="97544"/>
                  </a:lnTo>
                  <a:lnTo>
                    <a:pt x="13433" y="110347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626214" y="5361853"/>
              <a:ext cx="19896" cy="238748"/>
            </a:xfrm>
            <a:custGeom>
              <a:avLst/>
              <a:gdLst/>
              <a:ahLst/>
              <a:cxnLst/>
              <a:rect l="0" t="0" r="0" b="0"/>
              <a:pathLst>
                <a:path w="19896" h="238748">
                  <a:moveTo>
                    <a:pt x="19895" y="0"/>
                  </a:moveTo>
                  <a:lnTo>
                    <a:pt x="19895" y="26405"/>
                  </a:lnTo>
                  <a:lnTo>
                    <a:pt x="18790" y="38604"/>
                  </a:lnTo>
                  <a:lnTo>
                    <a:pt x="16948" y="51158"/>
                  </a:lnTo>
                  <a:lnTo>
                    <a:pt x="14614" y="63949"/>
                  </a:lnTo>
                  <a:lnTo>
                    <a:pt x="13059" y="78003"/>
                  </a:lnTo>
                  <a:lnTo>
                    <a:pt x="12022" y="92898"/>
                  </a:lnTo>
                  <a:lnTo>
                    <a:pt x="11330" y="108355"/>
                  </a:lnTo>
                  <a:lnTo>
                    <a:pt x="9764" y="123081"/>
                  </a:lnTo>
                  <a:lnTo>
                    <a:pt x="7615" y="137320"/>
                  </a:lnTo>
                  <a:lnTo>
                    <a:pt x="5076" y="151234"/>
                  </a:lnTo>
                  <a:lnTo>
                    <a:pt x="3384" y="167141"/>
                  </a:lnTo>
                  <a:lnTo>
                    <a:pt x="2256" y="184378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540179" y="5749817"/>
              <a:ext cx="80977" cy="155620"/>
            </a:xfrm>
            <a:custGeom>
              <a:avLst/>
              <a:gdLst/>
              <a:ahLst/>
              <a:cxnLst/>
              <a:rect l="0" t="0" r="0" b="0"/>
              <a:pathLst>
                <a:path w="80977" h="155620">
                  <a:moveTo>
                    <a:pt x="36296" y="0"/>
                  </a:moveTo>
                  <a:lnTo>
                    <a:pt x="25734" y="15843"/>
                  </a:lnTo>
                  <a:lnTo>
                    <a:pt x="20412" y="24931"/>
                  </a:lnTo>
                  <a:lnTo>
                    <a:pt x="14653" y="35411"/>
                  </a:lnTo>
                  <a:lnTo>
                    <a:pt x="8604" y="46819"/>
                  </a:lnTo>
                  <a:lnTo>
                    <a:pt x="4571" y="58845"/>
                  </a:lnTo>
                  <a:lnTo>
                    <a:pt x="1882" y="71284"/>
                  </a:lnTo>
                  <a:lnTo>
                    <a:pt x="89" y="83998"/>
                  </a:lnTo>
                  <a:lnTo>
                    <a:pt x="0" y="96895"/>
                  </a:lnTo>
                  <a:lnTo>
                    <a:pt x="1045" y="109914"/>
                  </a:lnTo>
                  <a:lnTo>
                    <a:pt x="2848" y="123015"/>
                  </a:lnTo>
                  <a:lnTo>
                    <a:pt x="6260" y="133960"/>
                  </a:lnTo>
                  <a:lnTo>
                    <a:pt x="10745" y="143467"/>
                  </a:lnTo>
                  <a:lnTo>
                    <a:pt x="15946" y="152015"/>
                  </a:lnTo>
                  <a:lnTo>
                    <a:pt x="22729" y="155504"/>
                  </a:lnTo>
                  <a:lnTo>
                    <a:pt x="30567" y="155619"/>
                  </a:lnTo>
                  <a:lnTo>
                    <a:pt x="39109" y="153485"/>
                  </a:lnTo>
                  <a:lnTo>
                    <a:pt x="47013" y="149851"/>
                  </a:lnTo>
                  <a:lnTo>
                    <a:pt x="54494" y="145218"/>
                  </a:lnTo>
                  <a:lnTo>
                    <a:pt x="61692" y="139919"/>
                  </a:lnTo>
                  <a:lnTo>
                    <a:pt x="66490" y="131965"/>
                  </a:lnTo>
                  <a:lnTo>
                    <a:pt x="69689" y="122241"/>
                  </a:lnTo>
                  <a:lnTo>
                    <a:pt x="71822" y="111337"/>
                  </a:lnTo>
                  <a:lnTo>
                    <a:pt x="74349" y="100752"/>
                  </a:lnTo>
                  <a:lnTo>
                    <a:pt x="77139" y="90380"/>
                  </a:lnTo>
                  <a:lnTo>
                    <a:pt x="80104" y="80148"/>
                  </a:lnTo>
                  <a:lnTo>
                    <a:pt x="80976" y="68906"/>
                  </a:lnTo>
                  <a:lnTo>
                    <a:pt x="80451" y="56991"/>
                  </a:lnTo>
                  <a:lnTo>
                    <a:pt x="56191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093759" y="5411592"/>
              <a:ext cx="9949" cy="159166"/>
            </a:xfrm>
            <a:custGeom>
              <a:avLst/>
              <a:gdLst/>
              <a:ahLst/>
              <a:cxnLst/>
              <a:rect l="0" t="0" r="0" b="0"/>
              <a:pathLst>
                <a:path w="9949" h="159166">
                  <a:moveTo>
                    <a:pt x="0" y="0"/>
                  </a:moveTo>
                  <a:lnTo>
                    <a:pt x="0" y="69230"/>
                  </a:lnTo>
                  <a:lnTo>
                    <a:pt x="1106" y="83734"/>
                  </a:lnTo>
                  <a:lnTo>
                    <a:pt x="2948" y="97825"/>
                  </a:lnTo>
                  <a:lnTo>
                    <a:pt x="9948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024125" y="5809503"/>
              <a:ext cx="19896" cy="149218"/>
            </a:xfrm>
            <a:custGeom>
              <a:avLst/>
              <a:gdLst/>
              <a:ahLst/>
              <a:cxnLst/>
              <a:rect l="0" t="0" r="0" b="0"/>
              <a:pathLst>
                <a:path w="19896" h="149218">
                  <a:moveTo>
                    <a:pt x="0" y="0"/>
                  </a:moveTo>
                  <a:lnTo>
                    <a:pt x="0" y="21124"/>
                  </a:lnTo>
                  <a:lnTo>
                    <a:pt x="1105" y="30663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10821" y="75692"/>
                  </a:lnTo>
                  <a:lnTo>
                    <a:pt x="19895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501618" y="5391697"/>
              <a:ext cx="29845" cy="149218"/>
            </a:xfrm>
            <a:custGeom>
              <a:avLst/>
              <a:gdLst/>
              <a:ahLst/>
              <a:cxnLst/>
              <a:rect l="0" t="0" r="0" b="0"/>
              <a:pathLst>
                <a:path w="29845" h="149218">
                  <a:moveTo>
                    <a:pt x="0" y="0"/>
                  </a:moveTo>
                  <a:lnTo>
                    <a:pt x="5281" y="31685"/>
                  </a:lnTo>
                  <a:lnTo>
                    <a:pt x="7942" y="45440"/>
                  </a:lnTo>
                  <a:lnTo>
                    <a:pt x="13846" y="72513"/>
                  </a:lnTo>
                  <a:lnTo>
                    <a:pt x="20155" y="99284"/>
                  </a:lnTo>
                  <a:lnTo>
                    <a:pt x="29844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461827" y="5839347"/>
              <a:ext cx="189009" cy="189009"/>
            </a:xfrm>
            <a:custGeom>
              <a:avLst/>
              <a:gdLst/>
              <a:ahLst/>
              <a:cxnLst/>
              <a:rect l="0" t="0" r="0" b="0"/>
              <a:pathLst>
                <a:path w="189009" h="189009">
                  <a:moveTo>
                    <a:pt x="0" y="0"/>
                  </a:moveTo>
                  <a:lnTo>
                    <a:pt x="63949" y="0"/>
                  </a:lnTo>
                  <a:lnTo>
                    <a:pt x="75792" y="1105"/>
                  </a:lnTo>
                  <a:lnTo>
                    <a:pt x="87003" y="2947"/>
                  </a:lnTo>
                  <a:lnTo>
                    <a:pt x="97794" y="5281"/>
                  </a:lnTo>
                  <a:lnTo>
                    <a:pt x="107198" y="9047"/>
                  </a:lnTo>
                  <a:lnTo>
                    <a:pt x="115677" y="13768"/>
                  </a:lnTo>
                  <a:lnTo>
                    <a:pt x="123542" y="19127"/>
                  </a:lnTo>
                  <a:lnTo>
                    <a:pt x="127679" y="26015"/>
                  </a:lnTo>
                  <a:lnTo>
                    <a:pt x="129332" y="33923"/>
                  </a:lnTo>
                  <a:lnTo>
                    <a:pt x="129328" y="42511"/>
                  </a:lnTo>
                  <a:lnTo>
                    <a:pt x="127115" y="50447"/>
                  </a:lnTo>
                  <a:lnTo>
                    <a:pt x="123430" y="57948"/>
                  </a:lnTo>
                  <a:lnTo>
                    <a:pt x="118762" y="65159"/>
                  </a:lnTo>
                  <a:lnTo>
                    <a:pt x="112334" y="72177"/>
                  </a:lnTo>
                  <a:lnTo>
                    <a:pt x="104733" y="79067"/>
                  </a:lnTo>
                  <a:lnTo>
                    <a:pt x="96349" y="85870"/>
                  </a:lnTo>
                  <a:lnTo>
                    <a:pt x="88550" y="92617"/>
                  </a:lnTo>
                  <a:lnTo>
                    <a:pt x="81139" y="99325"/>
                  </a:lnTo>
                  <a:lnTo>
                    <a:pt x="73988" y="106007"/>
                  </a:lnTo>
                  <a:lnTo>
                    <a:pt x="71432" y="112673"/>
                  </a:lnTo>
                  <a:lnTo>
                    <a:pt x="71938" y="119328"/>
                  </a:lnTo>
                  <a:lnTo>
                    <a:pt x="74486" y="125975"/>
                  </a:lnTo>
                  <a:lnTo>
                    <a:pt x="80606" y="132617"/>
                  </a:lnTo>
                  <a:lnTo>
                    <a:pt x="89108" y="139255"/>
                  </a:lnTo>
                  <a:lnTo>
                    <a:pt x="129238" y="165794"/>
                  </a:lnTo>
                  <a:lnTo>
                    <a:pt x="139214" y="171321"/>
                  </a:lnTo>
                  <a:lnTo>
                    <a:pt x="149180" y="176112"/>
                  </a:lnTo>
                  <a:lnTo>
                    <a:pt x="189008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088538" y="5391697"/>
              <a:ext cx="29844" cy="139270"/>
            </a:xfrm>
            <a:custGeom>
              <a:avLst/>
              <a:gdLst/>
              <a:ahLst/>
              <a:cxnLst/>
              <a:rect l="0" t="0" r="0" b="0"/>
              <a:pathLst>
                <a:path w="29844" h="139270">
                  <a:moveTo>
                    <a:pt x="0" y="0"/>
                  </a:moveTo>
                  <a:lnTo>
                    <a:pt x="5281" y="15843"/>
                  </a:lnTo>
                  <a:lnTo>
                    <a:pt x="7941" y="26036"/>
                  </a:lnTo>
                  <a:lnTo>
                    <a:pt x="13845" y="52099"/>
                  </a:lnTo>
                  <a:lnTo>
                    <a:pt x="20154" y="85052"/>
                  </a:lnTo>
                  <a:lnTo>
                    <a:pt x="2984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098485" y="5819451"/>
              <a:ext cx="92648" cy="211162"/>
            </a:xfrm>
            <a:custGeom>
              <a:avLst/>
              <a:gdLst/>
              <a:ahLst/>
              <a:cxnLst/>
              <a:rect l="0" t="0" r="0" b="0"/>
              <a:pathLst>
                <a:path w="92648" h="211162">
                  <a:moveTo>
                    <a:pt x="0" y="0"/>
                  </a:moveTo>
                  <a:lnTo>
                    <a:pt x="21124" y="5281"/>
                  </a:lnTo>
                  <a:lnTo>
                    <a:pt x="30662" y="7942"/>
                  </a:lnTo>
                  <a:lnTo>
                    <a:pt x="50103" y="13846"/>
                  </a:lnTo>
                  <a:lnTo>
                    <a:pt x="58824" y="18073"/>
                  </a:lnTo>
                  <a:lnTo>
                    <a:pt x="66849" y="23102"/>
                  </a:lnTo>
                  <a:lnTo>
                    <a:pt x="74409" y="28665"/>
                  </a:lnTo>
                  <a:lnTo>
                    <a:pt x="76134" y="33479"/>
                  </a:lnTo>
                  <a:lnTo>
                    <a:pt x="73968" y="37794"/>
                  </a:lnTo>
                  <a:lnTo>
                    <a:pt x="69207" y="41776"/>
                  </a:lnTo>
                  <a:lnTo>
                    <a:pt x="61613" y="44430"/>
                  </a:lnTo>
                  <a:lnTo>
                    <a:pt x="52128" y="46200"/>
                  </a:lnTo>
                  <a:lnTo>
                    <a:pt x="41384" y="47380"/>
                  </a:lnTo>
                  <a:lnTo>
                    <a:pt x="36432" y="51482"/>
                  </a:lnTo>
                  <a:lnTo>
                    <a:pt x="35341" y="57533"/>
                  </a:lnTo>
                  <a:lnTo>
                    <a:pt x="36824" y="64883"/>
                  </a:lnTo>
                  <a:lnTo>
                    <a:pt x="41129" y="73099"/>
                  </a:lnTo>
                  <a:lnTo>
                    <a:pt x="47315" y="81892"/>
                  </a:lnTo>
                  <a:lnTo>
                    <a:pt x="54755" y="91070"/>
                  </a:lnTo>
                  <a:lnTo>
                    <a:pt x="61926" y="101610"/>
                  </a:lnTo>
                  <a:lnTo>
                    <a:pt x="68917" y="113057"/>
                  </a:lnTo>
                  <a:lnTo>
                    <a:pt x="75788" y="125110"/>
                  </a:lnTo>
                  <a:lnTo>
                    <a:pt x="81474" y="136462"/>
                  </a:lnTo>
                  <a:lnTo>
                    <a:pt x="86370" y="147346"/>
                  </a:lnTo>
                  <a:lnTo>
                    <a:pt x="90739" y="157917"/>
                  </a:lnTo>
                  <a:lnTo>
                    <a:pt x="92547" y="168281"/>
                  </a:lnTo>
                  <a:lnTo>
                    <a:pt x="92647" y="178506"/>
                  </a:lnTo>
                  <a:lnTo>
                    <a:pt x="91608" y="188639"/>
                  </a:lnTo>
                  <a:lnTo>
                    <a:pt x="87600" y="196499"/>
                  </a:lnTo>
                  <a:lnTo>
                    <a:pt x="81611" y="202845"/>
                  </a:lnTo>
                  <a:lnTo>
                    <a:pt x="74303" y="208180"/>
                  </a:lnTo>
                  <a:lnTo>
                    <a:pt x="66115" y="210632"/>
                  </a:lnTo>
                  <a:lnTo>
                    <a:pt x="57340" y="211161"/>
                  </a:lnTo>
                  <a:lnTo>
                    <a:pt x="48175" y="210409"/>
                  </a:lnTo>
                  <a:lnTo>
                    <a:pt x="39854" y="207697"/>
                  </a:lnTo>
                  <a:lnTo>
                    <a:pt x="32096" y="203678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556083" y="5381749"/>
              <a:ext cx="29845" cy="149218"/>
            </a:xfrm>
            <a:custGeom>
              <a:avLst/>
              <a:gdLst/>
              <a:ahLst/>
              <a:cxnLst/>
              <a:rect l="0" t="0" r="0" b="0"/>
              <a:pathLst>
                <a:path w="29845" h="149218">
                  <a:moveTo>
                    <a:pt x="0" y="0"/>
                  </a:moveTo>
                  <a:lnTo>
                    <a:pt x="5281" y="15843"/>
                  </a:lnTo>
                  <a:lnTo>
                    <a:pt x="7942" y="26036"/>
                  </a:lnTo>
                  <a:lnTo>
                    <a:pt x="13846" y="52099"/>
                  </a:lnTo>
                  <a:lnTo>
                    <a:pt x="20154" y="82105"/>
                  </a:lnTo>
                  <a:lnTo>
                    <a:pt x="29844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530388" y="5819451"/>
              <a:ext cx="115226" cy="109427"/>
            </a:xfrm>
            <a:custGeom>
              <a:avLst/>
              <a:gdLst/>
              <a:ahLst/>
              <a:cxnLst/>
              <a:rect l="0" t="0" r="0" b="0"/>
              <a:pathLst>
                <a:path w="115226" h="109427">
                  <a:moveTo>
                    <a:pt x="25695" y="0"/>
                  </a:moveTo>
                  <a:lnTo>
                    <a:pt x="9853" y="5281"/>
                  </a:lnTo>
                  <a:lnTo>
                    <a:pt x="5186" y="11258"/>
                  </a:lnTo>
                  <a:lnTo>
                    <a:pt x="2074" y="19664"/>
                  </a:lnTo>
                  <a:lnTo>
                    <a:pt x="0" y="29689"/>
                  </a:lnTo>
                  <a:lnTo>
                    <a:pt x="3039" y="38583"/>
                  </a:lnTo>
                  <a:lnTo>
                    <a:pt x="9486" y="46723"/>
                  </a:lnTo>
                  <a:lnTo>
                    <a:pt x="18205" y="54361"/>
                  </a:lnTo>
                  <a:lnTo>
                    <a:pt x="27333" y="61662"/>
                  </a:lnTo>
                  <a:lnTo>
                    <a:pt x="36735" y="68741"/>
                  </a:lnTo>
                  <a:lnTo>
                    <a:pt x="46319" y="75671"/>
                  </a:lnTo>
                  <a:lnTo>
                    <a:pt x="56024" y="81396"/>
                  </a:lnTo>
                  <a:lnTo>
                    <a:pt x="65810" y="86318"/>
                  </a:lnTo>
                  <a:lnTo>
                    <a:pt x="115225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615770" y="5779660"/>
              <a:ext cx="59687" cy="218852"/>
            </a:xfrm>
            <a:custGeom>
              <a:avLst/>
              <a:gdLst/>
              <a:ahLst/>
              <a:cxnLst/>
              <a:rect l="0" t="0" r="0" b="0"/>
              <a:pathLst>
                <a:path w="59687" h="218852">
                  <a:moveTo>
                    <a:pt x="59686" y="0"/>
                  </a:moveTo>
                  <a:lnTo>
                    <a:pt x="54406" y="15843"/>
                  </a:lnTo>
                  <a:lnTo>
                    <a:pt x="51745" y="24931"/>
                  </a:lnTo>
                  <a:lnTo>
                    <a:pt x="42719" y="57740"/>
                  </a:lnTo>
                  <a:lnTo>
                    <a:pt x="36303" y="78717"/>
                  </a:lnTo>
                  <a:lnTo>
                    <a:pt x="33044" y="92269"/>
                  </a:lnTo>
                  <a:lnTo>
                    <a:pt x="29766" y="107936"/>
                  </a:lnTo>
                  <a:lnTo>
                    <a:pt x="26476" y="125012"/>
                  </a:lnTo>
                  <a:lnTo>
                    <a:pt x="19873" y="155776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103211" y="5411592"/>
              <a:ext cx="9949" cy="119375"/>
            </a:xfrm>
            <a:custGeom>
              <a:avLst/>
              <a:gdLst/>
              <a:ahLst/>
              <a:cxnLst/>
              <a:rect l="0" t="0" r="0" b="0"/>
              <a:pathLst>
                <a:path w="9949" h="119375">
                  <a:moveTo>
                    <a:pt x="9948" y="0"/>
                  </a:moveTo>
                  <a:lnTo>
                    <a:pt x="9948" y="60665"/>
                  </a:lnTo>
                  <a:lnTo>
                    <a:pt x="8842" y="73603"/>
                  </a:lnTo>
                  <a:lnTo>
                    <a:pt x="7000" y="85544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934099" y="5729921"/>
              <a:ext cx="120488" cy="188184"/>
            </a:xfrm>
            <a:custGeom>
              <a:avLst/>
              <a:gdLst/>
              <a:ahLst/>
              <a:cxnLst/>
              <a:rect l="0" t="0" r="0" b="0"/>
              <a:pathLst>
                <a:path w="120488" h="188184">
                  <a:moveTo>
                    <a:pt x="89530" y="0"/>
                  </a:moveTo>
                  <a:lnTo>
                    <a:pt x="84249" y="15843"/>
                  </a:lnTo>
                  <a:lnTo>
                    <a:pt x="80482" y="22721"/>
                  </a:lnTo>
                  <a:lnTo>
                    <a:pt x="75761" y="29516"/>
                  </a:lnTo>
                  <a:lnTo>
                    <a:pt x="70403" y="36257"/>
                  </a:lnTo>
                  <a:lnTo>
                    <a:pt x="66831" y="45173"/>
                  </a:lnTo>
                  <a:lnTo>
                    <a:pt x="64449" y="55537"/>
                  </a:lnTo>
                  <a:lnTo>
                    <a:pt x="62861" y="66868"/>
                  </a:lnTo>
                  <a:lnTo>
                    <a:pt x="65119" y="77738"/>
                  </a:lnTo>
                  <a:lnTo>
                    <a:pt x="69940" y="88300"/>
                  </a:lnTo>
                  <a:lnTo>
                    <a:pt x="89620" y="119009"/>
                  </a:lnTo>
                  <a:lnTo>
                    <a:pt x="96222" y="129079"/>
                  </a:lnTo>
                  <a:lnTo>
                    <a:pt x="102834" y="138002"/>
                  </a:lnTo>
                  <a:lnTo>
                    <a:pt x="109452" y="146162"/>
                  </a:lnTo>
                  <a:lnTo>
                    <a:pt x="116075" y="153812"/>
                  </a:lnTo>
                  <a:lnTo>
                    <a:pt x="119385" y="162228"/>
                  </a:lnTo>
                  <a:lnTo>
                    <a:pt x="120487" y="171155"/>
                  </a:lnTo>
                  <a:lnTo>
                    <a:pt x="120115" y="180422"/>
                  </a:lnTo>
                  <a:lnTo>
                    <a:pt x="116552" y="185495"/>
                  </a:lnTo>
                  <a:lnTo>
                    <a:pt x="110860" y="187771"/>
                  </a:lnTo>
                  <a:lnTo>
                    <a:pt x="103750" y="188183"/>
                  </a:lnTo>
                  <a:lnTo>
                    <a:pt x="95694" y="187353"/>
                  </a:lnTo>
                  <a:lnTo>
                    <a:pt x="87008" y="185694"/>
                  </a:lnTo>
                  <a:lnTo>
                    <a:pt x="77900" y="183483"/>
                  </a:lnTo>
                  <a:lnTo>
                    <a:pt x="68513" y="180903"/>
                  </a:lnTo>
                  <a:lnTo>
                    <a:pt x="49241" y="175090"/>
                  </a:lnTo>
                  <a:lnTo>
                    <a:pt x="39459" y="170887"/>
                  </a:lnTo>
                  <a:lnTo>
                    <a:pt x="29622" y="165874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023629" y="5729921"/>
              <a:ext cx="208904" cy="29845"/>
            </a:xfrm>
            <a:custGeom>
              <a:avLst/>
              <a:gdLst/>
              <a:ahLst/>
              <a:cxnLst/>
              <a:rect l="0" t="0" r="0" b="0"/>
              <a:pathLst>
                <a:path w="208904" h="29845">
                  <a:moveTo>
                    <a:pt x="0" y="0"/>
                  </a:moveTo>
                  <a:lnTo>
                    <a:pt x="31686" y="5281"/>
                  </a:lnTo>
                  <a:lnTo>
                    <a:pt x="44335" y="7942"/>
                  </a:lnTo>
                  <a:lnTo>
                    <a:pt x="56084" y="10821"/>
                  </a:lnTo>
                  <a:lnTo>
                    <a:pt x="67233" y="13846"/>
                  </a:lnTo>
                  <a:lnTo>
                    <a:pt x="88463" y="20154"/>
                  </a:lnTo>
                  <a:lnTo>
                    <a:pt x="98766" y="23384"/>
                  </a:lnTo>
                  <a:lnTo>
                    <a:pt x="110056" y="25537"/>
                  </a:lnTo>
                  <a:lnTo>
                    <a:pt x="122004" y="26973"/>
                  </a:lnTo>
                  <a:lnTo>
                    <a:pt x="134391" y="27930"/>
                  </a:lnTo>
                  <a:lnTo>
                    <a:pt x="147070" y="28568"/>
                  </a:lnTo>
                  <a:lnTo>
                    <a:pt x="159944" y="28993"/>
                  </a:lnTo>
                  <a:lnTo>
                    <a:pt x="208903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9" name="Freeform 218"/>
          <p:cNvSpPr/>
          <p:nvPr/>
        </p:nvSpPr>
        <p:spPr>
          <a:xfrm>
            <a:off x="2315471" y="5429923"/>
            <a:ext cx="117669" cy="151040"/>
          </a:xfrm>
          <a:custGeom>
            <a:avLst/>
            <a:gdLst/>
            <a:ahLst/>
            <a:cxnLst/>
            <a:rect l="0" t="0" r="0" b="0"/>
            <a:pathLst>
              <a:path w="117669" h="151040">
                <a:moveTo>
                  <a:pt x="91891" y="81147"/>
                </a:moveTo>
                <a:lnTo>
                  <a:pt x="91891" y="60023"/>
                </a:lnTo>
                <a:lnTo>
                  <a:pt x="89681" y="51590"/>
                </a:lnTo>
                <a:lnTo>
                  <a:pt x="85996" y="43758"/>
                </a:lnTo>
                <a:lnTo>
                  <a:pt x="81329" y="36325"/>
                </a:lnTo>
                <a:lnTo>
                  <a:pt x="74902" y="30265"/>
                </a:lnTo>
                <a:lnTo>
                  <a:pt x="67302" y="25119"/>
                </a:lnTo>
                <a:lnTo>
                  <a:pt x="58919" y="20584"/>
                </a:lnTo>
                <a:lnTo>
                  <a:pt x="50014" y="18665"/>
                </a:lnTo>
                <a:lnTo>
                  <a:pt x="40762" y="18492"/>
                </a:lnTo>
                <a:lnTo>
                  <a:pt x="31278" y="19481"/>
                </a:lnTo>
                <a:lnTo>
                  <a:pt x="23849" y="23457"/>
                </a:lnTo>
                <a:lnTo>
                  <a:pt x="17792" y="29424"/>
                </a:lnTo>
                <a:lnTo>
                  <a:pt x="12649" y="36717"/>
                </a:lnTo>
                <a:lnTo>
                  <a:pt x="9220" y="46000"/>
                </a:lnTo>
                <a:lnTo>
                  <a:pt x="6933" y="56611"/>
                </a:lnTo>
                <a:lnTo>
                  <a:pt x="5410" y="68106"/>
                </a:lnTo>
                <a:lnTo>
                  <a:pt x="6604" y="77979"/>
                </a:lnTo>
                <a:lnTo>
                  <a:pt x="9611" y="86772"/>
                </a:lnTo>
                <a:lnTo>
                  <a:pt x="13826" y="94845"/>
                </a:lnTo>
                <a:lnTo>
                  <a:pt x="21058" y="101332"/>
                </a:lnTo>
                <a:lnTo>
                  <a:pt x="30300" y="106762"/>
                </a:lnTo>
                <a:lnTo>
                  <a:pt x="40883" y="111487"/>
                </a:lnTo>
                <a:lnTo>
                  <a:pt x="51254" y="113532"/>
                </a:lnTo>
                <a:lnTo>
                  <a:pt x="61484" y="113790"/>
                </a:lnTo>
                <a:lnTo>
                  <a:pt x="71620" y="112857"/>
                </a:lnTo>
                <a:lnTo>
                  <a:pt x="80588" y="110024"/>
                </a:lnTo>
                <a:lnTo>
                  <a:pt x="88777" y="105925"/>
                </a:lnTo>
                <a:lnTo>
                  <a:pt x="96447" y="100982"/>
                </a:lnTo>
                <a:lnTo>
                  <a:pt x="99350" y="94370"/>
                </a:lnTo>
                <a:lnTo>
                  <a:pt x="99074" y="86647"/>
                </a:lnTo>
                <a:lnTo>
                  <a:pt x="96680" y="78181"/>
                </a:lnTo>
                <a:lnTo>
                  <a:pt x="91768" y="71433"/>
                </a:lnTo>
                <a:lnTo>
                  <a:pt x="85177" y="65829"/>
                </a:lnTo>
                <a:lnTo>
                  <a:pt x="77468" y="60987"/>
                </a:lnTo>
                <a:lnTo>
                  <a:pt x="67906" y="58865"/>
                </a:lnTo>
                <a:lnTo>
                  <a:pt x="57111" y="58555"/>
                </a:lnTo>
                <a:lnTo>
                  <a:pt x="45493" y="59454"/>
                </a:lnTo>
                <a:lnTo>
                  <a:pt x="37748" y="64474"/>
                </a:lnTo>
                <a:lnTo>
                  <a:pt x="32584" y="72243"/>
                </a:lnTo>
                <a:lnTo>
                  <a:pt x="29142" y="81843"/>
                </a:lnTo>
                <a:lnTo>
                  <a:pt x="29057" y="90453"/>
                </a:lnTo>
                <a:lnTo>
                  <a:pt x="31212" y="98404"/>
                </a:lnTo>
                <a:lnTo>
                  <a:pt x="34859" y="105916"/>
                </a:lnTo>
                <a:lnTo>
                  <a:pt x="40606" y="112029"/>
                </a:lnTo>
                <a:lnTo>
                  <a:pt x="47753" y="117209"/>
                </a:lnTo>
                <a:lnTo>
                  <a:pt x="55834" y="121768"/>
                </a:lnTo>
                <a:lnTo>
                  <a:pt x="64537" y="123702"/>
                </a:lnTo>
                <a:lnTo>
                  <a:pt x="73655" y="123886"/>
                </a:lnTo>
                <a:lnTo>
                  <a:pt x="83050" y="122903"/>
                </a:lnTo>
                <a:lnTo>
                  <a:pt x="90418" y="118932"/>
                </a:lnTo>
                <a:lnTo>
                  <a:pt x="96436" y="112969"/>
                </a:lnTo>
                <a:lnTo>
                  <a:pt x="101553" y="105677"/>
                </a:lnTo>
                <a:lnTo>
                  <a:pt x="103859" y="97501"/>
                </a:lnTo>
                <a:lnTo>
                  <a:pt x="104291" y="88733"/>
                </a:lnTo>
                <a:lnTo>
                  <a:pt x="103474" y="79573"/>
                </a:lnTo>
                <a:lnTo>
                  <a:pt x="99613" y="71255"/>
                </a:lnTo>
                <a:lnTo>
                  <a:pt x="93723" y="63499"/>
                </a:lnTo>
                <a:lnTo>
                  <a:pt x="86481" y="56118"/>
                </a:lnTo>
                <a:lnTo>
                  <a:pt x="77231" y="52303"/>
                </a:lnTo>
                <a:lnTo>
                  <a:pt x="66644" y="50864"/>
                </a:lnTo>
                <a:lnTo>
                  <a:pt x="55164" y="51011"/>
                </a:lnTo>
                <a:lnTo>
                  <a:pt x="45300" y="54425"/>
                </a:lnTo>
                <a:lnTo>
                  <a:pt x="36514" y="60016"/>
                </a:lnTo>
                <a:lnTo>
                  <a:pt x="28446" y="67060"/>
                </a:lnTo>
                <a:lnTo>
                  <a:pt x="25277" y="75071"/>
                </a:lnTo>
                <a:lnTo>
                  <a:pt x="25376" y="83729"/>
                </a:lnTo>
                <a:lnTo>
                  <a:pt x="27652" y="92816"/>
                </a:lnTo>
                <a:lnTo>
                  <a:pt x="31380" y="102190"/>
                </a:lnTo>
                <a:lnTo>
                  <a:pt x="36076" y="111755"/>
                </a:lnTo>
                <a:lnTo>
                  <a:pt x="41418" y="121448"/>
                </a:lnTo>
                <a:lnTo>
                  <a:pt x="49400" y="126805"/>
                </a:lnTo>
                <a:lnTo>
                  <a:pt x="59142" y="129271"/>
                </a:lnTo>
                <a:lnTo>
                  <a:pt x="70059" y="129809"/>
                </a:lnTo>
                <a:lnTo>
                  <a:pt x="79547" y="127957"/>
                </a:lnTo>
                <a:lnTo>
                  <a:pt x="88083" y="124512"/>
                </a:lnTo>
                <a:lnTo>
                  <a:pt x="95984" y="120005"/>
                </a:lnTo>
                <a:lnTo>
                  <a:pt x="101252" y="112579"/>
                </a:lnTo>
                <a:lnTo>
                  <a:pt x="104764" y="103207"/>
                </a:lnTo>
                <a:lnTo>
                  <a:pt x="107105" y="92538"/>
                </a:lnTo>
                <a:lnTo>
                  <a:pt x="107560" y="82109"/>
                </a:lnTo>
                <a:lnTo>
                  <a:pt x="106759" y="71841"/>
                </a:lnTo>
                <a:lnTo>
                  <a:pt x="105119" y="61679"/>
                </a:lnTo>
                <a:lnTo>
                  <a:pt x="100710" y="52694"/>
                </a:lnTo>
                <a:lnTo>
                  <a:pt x="94454" y="44494"/>
                </a:lnTo>
                <a:lnTo>
                  <a:pt x="86968" y="36816"/>
                </a:lnTo>
                <a:lnTo>
                  <a:pt x="77556" y="31697"/>
                </a:lnTo>
                <a:lnTo>
                  <a:pt x="66860" y="28285"/>
                </a:lnTo>
                <a:lnTo>
                  <a:pt x="55308" y="26010"/>
                </a:lnTo>
                <a:lnTo>
                  <a:pt x="45397" y="27810"/>
                </a:lnTo>
                <a:lnTo>
                  <a:pt x="36578" y="32325"/>
                </a:lnTo>
                <a:lnTo>
                  <a:pt x="28489" y="38651"/>
                </a:lnTo>
                <a:lnTo>
                  <a:pt x="21990" y="46185"/>
                </a:lnTo>
                <a:lnTo>
                  <a:pt x="16553" y="54523"/>
                </a:lnTo>
                <a:lnTo>
                  <a:pt x="11822" y="63398"/>
                </a:lnTo>
                <a:lnTo>
                  <a:pt x="9774" y="72630"/>
                </a:lnTo>
                <a:lnTo>
                  <a:pt x="9514" y="82101"/>
                </a:lnTo>
                <a:lnTo>
                  <a:pt x="10446" y="91731"/>
                </a:lnTo>
                <a:lnTo>
                  <a:pt x="13277" y="101467"/>
                </a:lnTo>
                <a:lnTo>
                  <a:pt x="17376" y="111273"/>
                </a:lnTo>
                <a:lnTo>
                  <a:pt x="22319" y="121127"/>
                </a:lnTo>
                <a:lnTo>
                  <a:pt x="28930" y="129907"/>
                </a:lnTo>
                <a:lnTo>
                  <a:pt x="36654" y="137970"/>
                </a:lnTo>
                <a:lnTo>
                  <a:pt x="45118" y="145557"/>
                </a:lnTo>
                <a:lnTo>
                  <a:pt x="54077" y="149509"/>
                </a:lnTo>
                <a:lnTo>
                  <a:pt x="63366" y="151039"/>
                </a:lnTo>
                <a:lnTo>
                  <a:pt x="72875" y="150953"/>
                </a:lnTo>
                <a:lnTo>
                  <a:pt x="81424" y="147580"/>
                </a:lnTo>
                <a:lnTo>
                  <a:pt x="89334" y="142015"/>
                </a:lnTo>
                <a:lnTo>
                  <a:pt x="96819" y="134990"/>
                </a:lnTo>
                <a:lnTo>
                  <a:pt x="101808" y="125884"/>
                </a:lnTo>
                <a:lnTo>
                  <a:pt x="105134" y="115393"/>
                </a:lnTo>
                <a:lnTo>
                  <a:pt x="107352" y="103978"/>
                </a:lnTo>
                <a:lnTo>
                  <a:pt x="106620" y="93052"/>
                </a:lnTo>
                <a:lnTo>
                  <a:pt x="103921" y="82452"/>
                </a:lnTo>
                <a:lnTo>
                  <a:pt x="99911" y="72069"/>
                </a:lnTo>
                <a:lnTo>
                  <a:pt x="92817" y="64042"/>
                </a:lnTo>
                <a:lnTo>
                  <a:pt x="83666" y="57585"/>
                </a:lnTo>
                <a:lnTo>
                  <a:pt x="73144" y="52176"/>
                </a:lnTo>
                <a:lnTo>
                  <a:pt x="62813" y="49675"/>
                </a:lnTo>
                <a:lnTo>
                  <a:pt x="52611" y="49112"/>
                </a:lnTo>
                <a:lnTo>
                  <a:pt x="42493" y="49843"/>
                </a:lnTo>
                <a:lnTo>
                  <a:pt x="33537" y="52540"/>
                </a:lnTo>
                <a:lnTo>
                  <a:pt x="25356" y="56549"/>
                </a:lnTo>
                <a:lnTo>
                  <a:pt x="17691" y="61433"/>
                </a:lnTo>
                <a:lnTo>
                  <a:pt x="11476" y="68004"/>
                </a:lnTo>
                <a:lnTo>
                  <a:pt x="6227" y="75701"/>
                </a:lnTo>
                <a:lnTo>
                  <a:pt x="1623" y="84148"/>
                </a:lnTo>
                <a:lnTo>
                  <a:pt x="764" y="91991"/>
                </a:lnTo>
                <a:lnTo>
                  <a:pt x="2402" y="99429"/>
                </a:lnTo>
                <a:lnTo>
                  <a:pt x="5704" y="106599"/>
                </a:lnTo>
                <a:lnTo>
                  <a:pt x="10116" y="113589"/>
                </a:lnTo>
                <a:lnTo>
                  <a:pt x="15269" y="120460"/>
                </a:lnTo>
                <a:lnTo>
                  <a:pt x="20914" y="127251"/>
                </a:lnTo>
                <a:lnTo>
                  <a:pt x="27994" y="132884"/>
                </a:lnTo>
                <a:lnTo>
                  <a:pt x="36029" y="137744"/>
                </a:lnTo>
                <a:lnTo>
                  <a:pt x="44702" y="142090"/>
                </a:lnTo>
                <a:lnTo>
                  <a:pt x="53800" y="143882"/>
                </a:lnTo>
                <a:lnTo>
                  <a:pt x="63181" y="143971"/>
                </a:lnTo>
                <a:lnTo>
                  <a:pt x="72751" y="142925"/>
                </a:lnTo>
                <a:lnTo>
                  <a:pt x="80237" y="138912"/>
                </a:lnTo>
                <a:lnTo>
                  <a:pt x="86332" y="132921"/>
                </a:lnTo>
                <a:lnTo>
                  <a:pt x="91501" y="125611"/>
                </a:lnTo>
                <a:lnTo>
                  <a:pt x="94947" y="116316"/>
                </a:lnTo>
                <a:lnTo>
                  <a:pt x="97245" y="105699"/>
                </a:lnTo>
                <a:lnTo>
                  <a:pt x="98776" y="94199"/>
                </a:lnTo>
                <a:lnTo>
                  <a:pt x="98692" y="82111"/>
                </a:lnTo>
                <a:lnTo>
                  <a:pt x="97530" y="69631"/>
                </a:lnTo>
                <a:lnTo>
                  <a:pt x="95651" y="56890"/>
                </a:lnTo>
                <a:lnTo>
                  <a:pt x="91082" y="46186"/>
                </a:lnTo>
                <a:lnTo>
                  <a:pt x="84720" y="36839"/>
                </a:lnTo>
                <a:lnTo>
                  <a:pt x="77162" y="28396"/>
                </a:lnTo>
                <a:lnTo>
                  <a:pt x="68809" y="21663"/>
                </a:lnTo>
                <a:lnTo>
                  <a:pt x="59923" y="16069"/>
                </a:lnTo>
                <a:lnTo>
                  <a:pt x="50684" y="11234"/>
                </a:lnTo>
                <a:lnTo>
                  <a:pt x="41208" y="9116"/>
                </a:lnTo>
                <a:lnTo>
                  <a:pt x="31575" y="8810"/>
                </a:lnTo>
                <a:lnTo>
                  <a:pt x="21837" y="9711"/>
                </a:lnTo>
                <a:lnTo>
                  <a:pt x="14240" y="13627"/>
                </a:lnTo>
                <a:lnTo>
                  <a:pt x="8070" y="19554"/>
                </a:lnTo>
                <a:lnTo>
                  <a:pt x="2851" y="26822"/>
                </a:lnTo>
                <a:lnTo>
                  <a:pt x="477" y="37193"/>
                </a:lnTo>
                <a:lnTo>
                  <a:pt x="0" y="49634"/>
                </a:lnTo>
                <a:lnTo>
                  <a:pt x="787" y="63454"/>
                </a:lnTo>
                <a:lnTo>
                  <a:pt x="3523" y="74878"/>
                </a:lnTo>
                <a:lnTo>
                  <a:pt x="7557" y="84705"/>
                </a:lnTo>
                <a:lnTo>
                  <a:pt x="12457" y="93467"/>
                </a:lnTo>
                <a:lnTo>
                  <a:pt x="17934" y="101519"/>
                </a:lnTo>
                <a:lnTo>
                  <a:pt x="23796" y="109097"/>
                </a:lnTo>
                <a:lnTo>
                  <a:pt x="29915" y="116360"/>
                </a:lnTo>
                <a:lnTo>
                  <a:pt x="38415" y="121202"/>
                </a:lnTo>
                <a:lnTo>
                  <a:pt x="48504" y="124430"/>
                </a:lnTo>
                <a:lnTo>
                  <a:pt x="59650" y="126582"/>
                </a:lnTo>
                <a:lnTo>
                  <a:pt x="69292" y="125806"/>
                </a:lnTo>
                <a:lnTo>
                  <a:pt x="77930" y="123078"/>
                </a:lnTo>
                <a:lnTo>
                  <a:pt x="85900" y="119049"/>
                </a:lnTo>
                <a:lnTo>
                  <a:pt x="92319" y="113047"/>
                </a:lnTo>
                <a:lnTo>
                  <a:pt x="97703" y="105730"/>
                </a:lnTo>
                <a:lnTo>
                  <a:pt x="102397" y="97536"/>
                </a:lnTo>
                <a:lnTo>
                  <a:pt x="104422" y="87651"/>
                </a:lnTo>
                <a:lnTo>
                  <a:pt x="104666" y="76641"/>
                </a:lnTo>
                <a:lnTo>
                  <a:pt x="103724" y="64879"/>
                </a:lnTo>
                <a:lnTo>
                  <a:pt x="99780" y="53722"/>
                </a:lnTo>
                <a:lnTo>
                  <a:pt x="93835" y="42968"/>
                </a:lnTo>
                <a:lnTo>
                  <a:pt x="86555" y="32483"/>
                </a:lnTo>
                <a:lnTo>
                  <a:pt x="78386" y="24387"/>
                </a:lnTo>
                <a:lnTo>
                  <a:pt x="69624" y="17885"/>
                </a:lnTo>
                <a:lnTo>
                  <a:pt x="60467" y="12445"/>
                </a:lnTo>
                <a:lnTo>
                  <a:pt x="51046" y="9924"/>
                </a:lnTo>
                <a:lnTo>
                  <a:pt x="41450" y="9348"/>
                </a:lnTo>
                <a:lnTo>
                  <a:pt x="31736" y="10070"/>
                </a:lnTo>
                <a:lnTo>
                  <a:pt x="24155" y="13866"/>
                </a:lnTo>
                <a:lnTo>
                  <a:pt x="17996" y="19714"/>
                </a:lnTo>
                <a:lnTo>
                  <a:pt x="12785" y="26928"/>
                </a:lnTo>
                <a:lnTo>
                  <a:pt x="10416" y="35053"/>
                </a:lnTo>
                <a:lnTo>
                  <a:pt x="9941" y="43786"/>
                </a:lnTo>
                <a:lnTo>
                  <a:pt x="10731" y="52924"/>
                </a:lnTo>
                <a:lnTo>
                  <a:pt x="12362" y="62332"/>
                </a:lnTo>
                <a:lnTo>
                  <a:pt x="14555" y="71919"/>
                </a:lnTo>
                <a:lnTo>
                  <a:pt x="17122" y="81627"/>
                </a:lnTo>
                <a:lnTo>
                  <a:pt x="21045" y="90310"/>
                </a:lnTo>
                <a:lnTo>
                  <a:pt x="25870" y="98308"/>
                </a:lnTo>
                <a:lnTo>
                  <a:pt x="31297" y="105852"/>
                </a:lnTo>
                <a:lnTo>
                  <a:pt x="38232" y="111986"/>
                </a:lnTo>
                <a:lnTo>
                  <a:pt x="46171" y="117181"/>
                </a:lnTo>
                <a:lnTo>
                  <a:pt x="54779" y="121749"/>
                </a:lnTo>
                <a:lnTo>
                  <a:pt x="63834" y="123689"/>
                </a:lnTo>
                <a:lnTo>
                  <a:pt x="73187" y="123877"/>
                </a:lnTo>
                <a:lnTo>
                  <a:pt x="82737" y="122898"/>
                </a:lnTo>
                <a:lnTo>
                  <a:pt x="91315" y="118929"/>
                </a:lnTo>
                <a:lnTo>
                  <a:pt x="99244" y="112966"/>
                </a:lnTo>
                <a:lnTo>
                  <a:pt x="106741" y="105676"/>
                </a:lnTo>
                <a:lnTo>
                  <a:pt x="111739" y="96394"/>
                </a:lnTo>
                <a:lnTo>
                  <a:pt x="115071" y="85785"/>
                </a:lnTo>
                <a:lnTo>
                  <a:pt x="117292" y="74292"/>
                </a:lnTo>
                <a:lnTo>
                  <a:pt x="117668" y="63313"/>
                </a:lnTo>
                <a:lnTo>
                  <a:pt x="116813" y="52678"/>
                </a:lnTo>
                <a:lnTo>
                  <a:pt x="115138" y="42272"/>
                </a:lnTo>
                <a:lnTo>
                  <a:pt x="111810" y="33124"/>
                </a:lnTo>
                <a:lnTo>
                  <a:pt x="107381" y="24815"/>
                </a:lnTo>
                <a:lnTo>
                  <a:pt x="102218" y="17065"/>
                </a:lnTo>
                <a:lnTo>
                  <a:pt x="95460" y="10793"/>
                </a:lnTo>
                <a:lnTo>
                  <a:pt x="87638" y="5506"/>
                </a:lnTo>
                <a:lnTo>
                  <a:pt x="79108" y="876"/>
                </a:lnTo>
                <a:lnTo>
                  <a:pt x="70106" y="0"/>
                </a:lnTo>
                <a:lnTo>
                  <a:pt x="60788" y="1628"/>
                </a:lnTo>
                <a:lnTo>
                  <a:pt x="51260" y="4923"/>
                </a:lnTo>
                <a:lnTo>
                  <a:pt x="44908" y="12646"/>
                </a:lnTo>
                <a:lnTo>
                  <a:pt x="40674" y="23321"/>
                </a:lnTo>
                <a:lnTo>
                  <a:pt x="37851" y="35965"/>
                </a:lnTo>
                <a:lnTo>
                  <a:pt x="37074" y="47709"/>
                </a:lnTo>
                <a:lnTo>
                  <a:pt x="37662" y="58855"/>
                </a:lnTo>
                <a:lnTo>
                  <a:pt x="39159" y="69602"/>
                </a:lnTo>
                <a:lnTo>
                  <a:pt x="41262" y="80082"/>
                </a:lnTo>
                <a:lnTo>
                  <a:pt x="43769" y="90385"/>
                </a:lnTo>
                <a:lnTo>
                  <a:pt x="46546" y="100569"/>
                </a:lnTo>
                <a:lnTo>
                  <a:pt x="50608" y="108464"/>
                </a:lnTo>
                <a:lnTo>
                  <a:pt x="55527" y="114833"/>
                </a:lnTo>
                <a:lnTo>
                  <a:pt x="67116" y="126129"/>
                </a:lnTo>
                <a:lnTo>
                  <a:pt x="62048" y="1308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2496892" y="5313024"/>
            <a:ext cx="3183291" cy="339041"/>
          </a:xfrm>
          <a:custGeom>
            <a:avLst/>
            <a:gdLst/>
            <a:ahLst/>
            <a:cxnLst/>
            <a:rect l="0" t="0" r="0" b="0"/>
            <a:pathLst>
              <a:path w="3183291" h="339041">
                <a:moveTo>
                  <a:pt x="0" y="98568"/>
                </a:moveTo>
                <a:lnTo>
                  <a:pt x="0" y="159233"/>
                </a:lnTo>
                <a:lnTo>
                  <a:pt x="1106" y="175487"/>
                </a:lnTo>
                <a:lnTo>
                  <a:pt x="2948" y="192954"/>
                </a:lnTo>
                <a:lnTo>
                  <a:pt x="5281" y="211231"/>
                </a:lnTo>
                <a:lnTo>
                  <a:pt x="6837" y="227837"/>
                </a:lnTo>
                <a:lnTo>
                  <a:pt x="7874" y="243329"/>
                </a:lnTo>
                <a:lnTo>
                  <a:pt x="8566" y="258078"/>
                </a:lnTo>
                <a:lnTo>
                  <a:pt x="10132" y="273437"/>
                </a:lnTo>
                <a:lnTo>
                  <a:pt x="12281" y="289203"/>
                </a:lnTo>
                <a:lnTo>
                  <a:pt x="14819" y="305241"/>
                </a:lnTo>
                <a:lnTo>
                  <a:pt x="16512" y="308195"/>
                </a:lnTo>
                <a:lnTo>
                  <a:pt x="17640" y="302427"/>
                </a:lnTo>
                <a:lnTo>
                  <a:pt x="18392" y="290845"/>
                </a:lnTo>
                <a:lnTo>
                  <a:pt x="18893" y="278702"/>
                </a:lnTo>
                <a:lnTo>
                  <a:pt x="19450" y="253421"/>
                </a:lnTo>
                <a:lnTo>
                  <a:pt x="20704" y="238279"/>
                </a:lnTo>
                <a:lnTo>
                  <a:pt x="22646" y="221552"/>
                </a:lnTo>
                <a:lnTo>
                  <a:pt x="25045" y="203769"/>
                </a:lnTo>
                <a:lnTo>
                  <a:pt x="27750" y="188597"/>
                </a:lnTo>
                <a:lnTo>
                  <a:pt x="30658" y="175168"/>
                </a:lnTo>
                <a:lnTo>
                  <a:pt x="33703" y="162898"/>
                </a:lnTo>
                <a:lnTo>
                  <a:pt x="40154" y="156929"/>
                </a:lnTo>
                <a:lnTo>
                  <a:pt x="48875" y="155161"/>
                </a:lnTo>
                <a:lnTo>
                  <a:pt x="59111" y="156192"/>
                </a:lnTo>
                <a:lnTo>
                  <a:pt x="68146" y="159090"/>
                </a:lnTo>
                <a:lnTo>
                  <a:pt x="84079" y="168206"/>
                </a:lnTo>
                <a:lnTo>
                  <a:pt x="92528" y="177047"/>
                </a:lnTo>
                <a:lnTo>
                  <a:pt x="101477" y="188468"/>
                </a:lnTo>
                <a:lnTo>
                  <a:pt x="110758" y="201609"/>
                </a:lnTo>
                <a:lnTo>
                  <a:pt x="120262" y="213685"/>
                </a:lnTo>
                <a:lnTo>
                  <a:pt x="129914" y="225051"/>
                </a:lnTo>
                <a:lnTo>
                  <a:pt x="148375" y="245418"/>
                </a:lnTo>
                <a:lnTo>
                  <a:pt x="163949" y="261839"/>
                </a:lnTo>
                <a:lnTo>
                  <a:pt x="170091" y="263786"/>
                </a:lnTo>
                <a:lnTo>
                  <a:pt x="175292" y="261769"/>
                </a:lnTo>
                <a:lnTo>
                  <a:pt x="179864" y="257107"/>
                </a:lnTo>
                <a:lnTo>
                  <a:pt x="184017" y="250684"/>
                </a:lnTo>
                <a:lnTo>
                  <a:pt x="187892" y="243086"/>
                </a:lnTo>
                <a:lnTo>
                  <a:pt x="191580" y="234704"/>
                </a:lnTo>
                <a:lnTo>
                  <a:pt x="194039" y="221380"/>
                </a:lnTo>
                <a:lnTo>
                  <a:pt x="195678" y="204759"/>
                </a:lnTo>
                <a:lnTo>
                  <a:pt x="196770" y="185942"/>
                </a:lnTo>
                <a:lnTo>
                  <a:pt x="197985" y="153244"/>
                </a:lnTo>
                <a:lnTo>
                  <a:pt x="198308" y="138335"/>
                </a:lnTo>
                <a:lnTo>
                  <a:pt x="197419" y="125079"/>
                </a:lnTo>
                <a:lnTo>
                  <a:pt x="195721" y="112926"/>
                </a:lnTo>
                <a:lnTo>
                  <a:pt x="193483" y="101508"/>
                </a:lnTo>
                <a:lnTo>
                  <a:pt x="193097" y="90581"/>
                </a:lnTo>
                <a:lnTo>
                  <a:pt x="193945" y="79979"/>
                </a:lnTo>
                <a:lnTo>
                  <a:pt x="195615" y="69596"/>
                </a:lnTo>
                <a:lnTo>
                  <a:pt x="200045" y="64884"/>
                </a:lnTo>
                <a:lnTo>
                  <a:pt x="206314" y="63954"/>
                </a:lnTo>
                <a:lnTo>
                  <a:pt x="213809" y="65544"/>
                </a:lnTo>
                <a:lnTo>
                  <a:pt x="221016" y="71026"/>
                </a:lnTo>
                <a:lnTo>
                  <a:pt x="228032" y="79101"/>
                </a:lnTo>
                <a:lnTo>
                  <a:pt x="234920" y="88906"/>
                </a:lnTo>
                <a:lnTo>
                  <a:pt x="240617" y="98759"/>
                </a:lnTo>
                <a:lnTo>
                  <a:pt x="245520" y="108643"/>
                </a:lnTo>
                <a:lnTo>
                  <a:pt x="249894" y="118549"/>
                </a:lnTo>
                <a:lnTo>
                  <a:pt x="260650" y="141345"/>
                </a:lnTo>
                <a:lnTo>
                  <a:pt x="285567" y="192004"/>
                </a:lnTo>
                <a:lnTo>
                  <a:pt x="290961" y="205071"/>
                </a:lnTo>
                <a:lnTo>
                  <a:pt x="295663" y="218204"/>
                </a:lnTo>
                <a:lnTo>
                  <a:pt x="299902" y="231380"/>
                </a:lnTo>
                <a:lnTo>
                  <a:pt x="304939" y="244585"/>
                </a:lnTo>
                <a:lnTo>
                  <a:pt x="310508" y="257810"/>
                </a:lnTo>
                <a:lnTo>
                  <a:pt x="316431" y="271048"/>
                </a:lnTo>
                <a:lnTo>
                  <a:pt x="321485" y="275452"/>
                </a:lnTo>
                <a:lnTo>
                  <a:pt x="325960" y="273967"/>
                </a:lnTo>
                <a:lnTo>
                  <a:pt x="330048" y="268555"/>
                </a:lnTo>
                <a:lnTo>
                  <a:pt x="332774" y="257211"/>
                </a:lnTo>
                <a:lnTo>
                  <a:pt x="334591" y="241910"/>
                </a:lnTo>
                <a:lnTo>
                  <a:pt x="335802" y="223973"/>
                </a:lnTo>
                <a:lnTo>
                  <a:pt x="335505" y="207594"/>
                </a:lnTo>
                <a:lnTo>
                  <a:pt x="334201" y="192253"/>
                </a:lnTo>
                <a:lnTo>
                  <a:pt x="332226" y="177604"/>
                </a:lnTo>
                <a:lnTo>
                  <a:pt x="330910" y="163417"/>
                </a:lnTo>
                <a:lnTo>
                  <a:pt x="330032" y="149538"/>
                </a:lnTo>
                <a:lnTo>
                  <a:pt x="329447" y="135864"/>
                </a:lnTo>
                <a:lnTo>
                  <a:pt x="327952" y="123432"/>
                </a:lnTo>
                <a:lnTo>
                  <a:pt x="325850" y="111828"/>
                </a:lnTo>
                <a:lnTo>
                  <a:pt x="323343" y="100776"/>
                </a:lnTo>
                <a:lnTo>
                  <a:pt x="321672" y="87882"/>
                </a:lnTo>
                <a:lnTo>
                  <a:pt x="320558" y="73759"/>
                </a:lnTo>
                <a:lnTo>
                  <a:pt x="319815" y="58817"/>
                </a:lnTo>
                <a:lnTo>
                  <a:pt x="322636" y="53277"/>
                </a:lnTo>
                <a:lnTo>
                  <a:pt x="327832" y="54005"/>
                </a:lnTo>
                <a:lnTo>
                  <a:pt x="334612" y="58912"/>
                </a:lnTo>
                <a:lnTo>
                  <a:pt x="340238" y="66604"/>
                </a:lnTo>
                <a:lnTo>
                  <a:pt x="345094" y="76154"/>
                </a:lnTo>
                <a:lnTo>
                  <a:pt x="366109" y="128528"/>
                </a:lnTo>
                <a:lnTo>
                  <a:pt x="372289" y="142858"/>
                </a:lnTo>
                <a:lnTo>
                  <a:pt x="391548" y="185256"/>
                </a:lnTo>
                <a:lnTo>
                  <a:pt x="404663" y="216310"/>
                </a:lnTo>
                <a:lnTo>
                  <a:pt x="410150" y="231223"/>
                </a:lnTo>
                <a:lnTo>
                  <a:pt x="414913" y="245586"/>
                </a:lnTo>
                <a:lnTo>
                  <a:pt x="419194" y="259583"/>
                </a:lnTo>
                <a:lnTo>
                  <a:pt x="424258" y="271125"/>
                </a:lnTo>
                <a:lnTo>
                  <a:pt x="429845" y="281029"/>
                </a:lnTo>
                <a:lnTo>
                  <a:pt x="435780" y="289844"/>
                </a:lnTo>
                <a:lnTo>
                  <a:pt x="441947" y="297930"/>
                </a:lnTo>
                <a:lnTo>
                  <a:pt x="448270" y="305532"/>
                </a:lnTo>
                <a:lnTo>
                  <a:pt x="454695" y="312810"/>
                </a:lnTo>
                <a:lnTo>
                  <a:pt x="460084" y="312136"/>
                </a:lnTo>
                <a:lnTo>
                  <a:pt x="464782" y="306160"/>
                </a:lnTo>
                <a:lnTo>
                  <a:pt x="469019" y="296650"/>
                </a:lnTo>
                <a:lnTo>
                  <a:pt x="471844" y="282572"/>
                </a:lnTo>
                <a:lnTo>
                  <a:pt x="473728" y="265450"/>
                </a:lnTo>
                <a:lnTo>
                  <a:pt x="474983" y="246298"/>
                </a:lnTo>
                <a:lnTo>
                  <a:pt x="474715" y="229109"/>
                </a:lnTo>
                <a:lnTo>
                  <a:pt x="473431" y="213228"/>
                </a:lnTo>
                <a:lnTo>
                  <a:pt x="471469" y="198220"/>
                </a:lnTo>
                <a:lnTo>
                  <a:pt x="470161" y="181582"/>
                </a:lnTo>
                <a:lnTo>
                  <a:pt x="469290" y="163859"/>
                </a:lnTo>
                <a:lnTo>
                  <a:pt x="468708" y="145411"/>
                </a:lnTo>
                <a:lnTo>
                  <a:pt x="469426" y="129797"/>
                </a:lnTo>
                <a:lnTo>
                  <a:pt x="471010" y="116072"/>
                </a:lnTo>
                <a:lnTo>
                  <a:pt x="473171" y="103605"/>
                </a:lnTo>
                <a:lnTo>
                  <a:pt x="477928" y="97505"/>
                </a:lnTo>
                <a:lnTo>
                  <a:pt x="484415" y="95648"/>
                </a:lnTo>
                <a:lnTo>
                  <a:pt x="492056" y="96622"/>
                </a:lnTo>
                <a:lnTo>
                  <a:pt x="499360" y="99481"/>
                </a:lnTo>
                <a:lnTo>
                  <a:pt x="513371" y="108553"/>
                </a:lnTo>
                <a:lnTo>
                  <a:pt x="520202" y="115173"/>
                </a:lnTo>
                <a:lnTo>
                  <a:pt x="526967" y="122902"/>
                </a:lnTo>
                <a:lnTo>
                  <a:pt x="533687" y="131370"/>
                </a:lnTo>
                <a:lnTo>
                  <a:pt x="540378" y="140332"/>
                </a:lnTo>
                <a:lnTo>
                  <a:pt x="553708" y="159132"/>
                </a:lnTo>
                <a:lnTo>
                  <a:pt x="593547" y="218019"/>
                </a:lnTo>
                <a:lnTo>
                  <a:pt x="600180" y="226835"/>
                </a:lnTo>
                <a:lnTo>
                  <a:pt x="606813" y="234924"/>
                </a:lnTo>
                <a:lnTo>
                  <a:pt x="613446" y="242527"/>
                </a:lnTo>
                <a:lnTo>
                  <a:pt x="620078" y="250911"/>
                </a:lnTo>
                <a:lnTo>
                  <a:pt x="626710" y="259817"/>
                </a:lnTo>
                <a:lnTo>
                  <a:pt x="633342" y="269070"/>
                </a:lnTo>
                <a:lnTo>
                  <a:pt x="638869" y="271923"/>
                </a:lnTo>
                <a:lnTo>
                  <a:pt x="643659" y="270509"/>
                </a:lnTo>
                <a:lnTo>
                  <a:pt x="647957" y="266250"/>
                </a:lnTo>
                <a:lnTo>
                  <a:pt x="650823" y="256779"/>
                </a:lnTo>
                <a:lnTo>
                  <a:pt x="652733" y="243834"/>
                </a:lnTo>
                <a:lnTo>
                  <a:pt x="654007" y="228571"/>
                </a:lnTo>
                <a:lnTo>
                  <a:pt x="654856" y="210659"/>
                </a:lnTo>
                <a:lnTo>
                  <a:pt x="655799" y="170124"/>
                </a:lnTo>
                <a:lnTo>
                  <a:pt x="654946" y="152904"/>
                </a:lnTo>
                <a:lnTo>
                  <a:pt x="653271" y="138108"/>
                </a:lnTo>
                <a:lnTo>
                  <a:pt x="651049" y="124928"/>
                </a:lnTo>
                <a:lnTo>
                  <a:pt x="651779" y="119457"/>
                </a:lnTo>
                <a:lnTo>
                  <a:pt x="654476" y="119126"/>
                </a:lnTo>
                <a:lnTo>
                  <a:pt x="658484" y="122221"/>
                </a:lnTo>
                <a:lnTo>
                  <a:pt x="663368" y="127601"/>
                </a:lnTo>
                <a:lnTo>
                  <a:pt x="668834" y="134503"/>
                </a:lnTo>
                <a:lnTo>
                  <a:pt x="674688" y="142420"/>
                </a:lnTo>
                <a:lnTo>
                  <a:pt x="680802" y="152120"/>
                </a:lnTo>
                <a:lnTo>
                  <a:pt x="687088" y="163007"/>
                </a:lnTo>
                <a:lnTo>
                  <a:pt x="699968" y="186894"/>
                </a:lnTo>
                <a:lnTo>
                  <a:pt x="713061" y="212248"/>
                </a:lnTo>
                <a:lnTo>
                  <a:pt x="719648" y="224094"/>
                </a:lnTo>
                <a:lnTo>
                  <a:pt x="726249" y="235307"/>
                </a:lnTo>
                <a:lnTo>
                  <a:pt x="732861" y="246098"/>
                </a:lnTo>
                <a:lnTo>
                  <a:pt x="739479" y="257713"/>
                </a:lnTo>
                <a:lnTo>
                  <a:pt x="752728" y="282410"/>
                </a:lnTo>
                <a:lnTo>
                  <a:pt x="759356" y="292974"/>
                </a:lnTo>
                <a:lnTo>
                  <a:pt x="765985" y="302228"/>
                </a:lnTo>
                <a:lnTo>
                  <a:pt x="772615" y="310608"/>
                </a:lnTo>
                <a:lnTo>
                  <a:pt x="780351" y="319510"/>
                </a:lnTo>
                <a:lnTo>
                  <a:pt x="788824" y="328761"/>
                </a:lnTo>
                <a:lnTo>
                  <a:pt x="797789" y="338244"/>
                </a:lnTo>
                <a:lnTo>
                  <a:pt x="805976" y="339040"/>
                </a:lnTo>
                <a:lnTo>
                  <a:pt x="813645" y="334044"/>
                </a:lnTo>
                <a:lnTo>
                  <a:pt x="820968" y="325186"/>
                </a:lnTo>
                <a:lnTo>
                  <a:pt x="825850" y="314860"/>
                </a:lnTo>
                <a:lnTo>
                  <a:pt x="829104" y="303555"/>
                </a:lnTo>
                <a:lnTo>
                  <a:pt x="831275" y="291597"/>
                </a:lnTo>
                <a:lnTo>
                  <a:pt x="833826" y="279204"/>
                </a:lnTo>
                <a:lnTo>
                  <a:pt x="839609" y="253643"/>
                </a:lnTo>
                <a:lnTo>
                  <a:pt x="841593" y="239532"/>
                </a:lnTo>
                <a:lnTo>
                  <a:pt x="842916" y="224598"/>
                </a:lnTo>
                <a:lnTo>
                  <a:pt x="843798" y="209116"/>
                </a:lnTo>
                <a:lnTo>
                  <a:pt x="843281" y="194373"/>
                </a:lnTo>
                <a:lnTo>
                  <a:pt x="841830" y="180123"/>
                </a:lnTo>
                <a:lnTo>
                  <a:pt x="839758" y="166202"/>
                </a:lnTo>
                <a:lnTo>
                  <a:pt x="838377" y="150289"/>
                </a:lnTo>
                <a:lnTo>
                  <a:pt x="837456" y="133049"/>
                </a:lnTo>
                <a:lnTo>
                  <a:pt x="836433" y="98419"/>
                </a:lnTo>
                <a:lnTo>
                  <a:pt x="835978" y="68290"/>
                </a:lnTo>
                <a:lnTo>
                  <a:pt x="838067" y="60698"/>
                </a:lnTo>
                <a:lnTo>
                  <a:pt x="841671" y="57847"/>
                </a:lnTo>
                <a:lnTo>
                  <a:pt x="846284" y="58157"/>
                </a:lnTo>
                <a:lnTo>
                  <a:pt x="850464" y="61680"/>
                </a:lnTo>
                <a:lnTo>
                  <a:pt x="854356" y="67344"/>
                </a:lnTo>
                <a:lnTo>
                  <a:pt x="858057" y="74436"/>
                </a:lnTo>
                <a:lnTo>
                  <a:pt x="863840" y="82480"/>
                </a:lnTo>
                <a:lnTo>
                  <a:pt x="871011" y="91159"/>
                </a:lnTo>
                <a:lnTo>
                  <a:pt x="879108" y="100261"/>
                </a:lnTo>
                <a:lnTo>
                  <a:pt x="886716" y="110749"/>
                </a:lnTo>
                <a:lnTo>
                  <a:pt x="893999" y="122164"/>
                </a:lnTo>
                <a:lnTo>
                  <a:pt x="901065" y="134194"/>
                </a:lnTo>
                <a:lnTo>
                  <a:pt x="907986" y="146636"/>
                </a:lnTo>
                <a:lnTo>
                  <a:pt x="921571" y="172250"/>
                </a:lnTo>
                <a:lnTo>
                  <a:pt x="929394" y="185270"/>
                </a:lnTo>
                <a:lnTo>
                  <a:pt x="937925" y="198371"/>
                </a:lnTo>
                <a:lnTo>
                  <a:pt x="991046" y="277065"/>
                </a:lnTo>
                <a:lnTo>
                  <a:pt x="998922" y="284990"/>
                </a:lnTo>
                <a:lnTo>
                  <a:pt x="1007489" y="291379"/>
                </a:lnTo>
                <a:lnTo>
                  <a:pt x="1016516" y="296743"/>
                </a:lnTo>
                <a:lnTo>
                  <a:pt x="1024744" y="295898"/>
                </a:lnTo>
                <a:lnTo>
                  <a:pt x="1032441" y="290914"/>
                </a:lnTo>
                <a:lnTo>
                  <a:pt x="1039782" y="283169"/>
                </a:lnTo>
                <a:lnTo>
                  <a:pt x="1044677" y="269164"/>
                </a:lnTo>
                <a:lnTo>
                  <a:pt x="1047940" y="250985"/>
                </a:lnTo>
                <a:lnTo>
                  <a:pt x="1050115" y="230022"/>
                </a:lnTo>
                <a:lnTo>
                  <a:pt x="1050460" y="211626"/>
                </a:lnTo>
                <a:lnTo>
                  <a:pt x="1049584" y="194941"/>
                </a:lnTo>
                <a:lnTo>
                  <a:pt x="1047895" y="179396"/>
                </a:lnTo>
                <a:lnTo>
                  <a:pt x="1046769" y="164612"/>
                </a:lnTo>
                <a:lnTo>
                  <a:pt x="1046018" y="150335"/>
                </a:lnTo>
                <a:lnTo>
                  <a:pt x="1045518" y="136395"/>
                </a:lnTo>
                <a:lnTo>
                  <a:pt x="1044079" y="122681"/>
                </a:lnTo>
                <a:lnTo>
                  <a:pt x="1042015" y="109117"/>
                </a:lnTo>
                <a:lnTo>
                  <a:pt x="1039533" y="95653"/>
                </a:lnTo>
                <a:lnTo>
                  <a:pt x="1037879" y="82255"/>
                </a:lnTo>
                <a:lnTo>
                  <a:pt x="1036776" y="68903"/>
                </a:lnTo>
                <a:lnTo>
                  <a:pt x="1036040" y="55580"/>
                </a:lnTo>
                <a:lnTo>
                  <a:pt x="1038866" y="52224"/>
                </a:lnTo>
                <a:lnTo>
                  <a:pt x="1044066" y="55514"/>
                </a:lnTo>
                <a:lnTo>
                  <a:pt x="1050848" y="63233"/>
                </a:lnTo>
                <a:lnTo>
                  <a:pt x="1057580" y="72801"/>
                </a:lnTo>
                <a:lnTo>
                  <a:pt x="1064279" y="83601"/>
                </a:lnTo>
                <a:lnTo>
                  <a:pt x="1070956" y="95222"/>
                </a:lnTo>
                <a:lnTo>
                  <a:pt x="1084269" y="119924"/>
                </a:lnTo>
                <a:lnTo>
                  <a:pt x="1090914" y="132701"/>
                </a:lnTo>
                <a:lnTo>
                  <a:pt x="1098660" y="145640"/>
                </a:lnTo>
                <a:lnTo>
                  <a:pt x="1107140" y="158688"/>
                </a:lnTo>
                <a:lnTo>
                  <a:pt x="1116109" y="171807"/>
                </a:lnTo>
                <a:lnTo>
                  <a:pt x="1124299" y="184975"/>
                </a:lnTo>
                <a:lnTo>
                  <a:pt x="1131970" y="198174"/>
                </a:lnTo>
                <a:lnTo>
                  <a:pt x="1139294" y="211395"/>
                </a:lnTo>
                <a:lnTo>
                  <a:pt x="1146388" y="222420"/>
                </a:lnTo>
                <a:lnTo>
                  <a:pt x="1153327" y="231980"/>
                </a:lnTo>
                <a:lnTo>
                  <a:pt x="1160165" y="240564"/>
                </a:lnTo>
                <a:lnTo>
                  <a:pt x="1166933" y="248498"/>
                </a:lnTo>
                <a:lnTo>
                  <a:pt x="1173656" y="255998"/>
                </a:lnTo>
                <a:lnTo>
                  <a:pt x="1180349" y="263208"/>
                </a:lnTo>
                <a:lnTo>
                  <a:pt x="1187021" y="263594"/>
                </a:lnTo>
                <a:lnTo>
                  <a:pt x="1193680" y="259429"/>
                </a:lnTo>
                <a:lnTo>
                  <a:pt x="1200330" y="252232"/>
                </a:lnTo>
                <a:lnTo>
                  <a:pt x="1203658" y="239696"/>
                </a:lnTo>
                <a:lnTo>
                  <a:pt x="1204771" y="223602"/>
                </a:lnTo>
                <a:lnTo>
                  <a:pt x="1203897" y="152741"/>
                </a:lnTo>
                <a:lnTo>
                  <a:pt x="1202720" y="136894"/>
                </a:lnTo>
                <a:lnTo>
                  <a:pt x="1200830" y="121908"/>
                </a:lnTo>
                <a:lnTo>
                  <a:pt x="1198465" y="107496"/>
                </a:lnTo>
                <a:lnTo>
                  <a:pt x="1195782" y="94573"/>
                </a:lnTo>
                <a:lnTo>
                  <a:pt x="1192889" y="82641"/>
                </a:lnTo>
                <a:lnTo>
                  <a:pt x="1189855" y="71370"/>
                </a:lnTo>
                <a:lnTo>
                  <a:pt x="1188937" y="60541"/>
                </a:lnTo>
                <a:lnTo>
                  <a:pt x="1189431" y="50005"/>
                </a:lnTo>
                <a:lnTo>
                  <a:pt x="1190865" y="39665"/>
                </a:lnTo>
                <a:lnTo>
                  <a:pt x="1194032" y="36088"/>
                </a:lnTo>
                <a:lnTo>
                  <a:pt x="1198354" y="37019"/>
                </a:lnTo>
                <a:lnTo>
                  <a:pt x="1203446" y="40956"/>
                </a:lnTo>
                <a:lnTo>
                  <a:pt x="1209051" y="46896"/>
                </a:lnTo>
                <a:lnTo>
                  <a:pt x="1214998" y="54172"/>
                </a:lnTo>
                <a:lnTo>
                  <a:pt x="1221174" y="62339"/>
                </a:lnTo>
                <a:lnTo>
                  <a:pt x="1228607" y="73310"/>
                </a:lnTo>
                <a:lnTo>
                  <a:pt x="1245709" y="100238"/>
                </a:lnTo>
                <a:lnTo>
                  <a:pt x="1253806" y="115155"/>
                </a:lnTo>
                <a:lnTo>
                  <a:pt x="1261415" y="130627"/>
                </a:lnTo>
                <a:lnTo>
                  <a:pt x="1268698" y="146468"/>
                </a:lnTo>
                <a:lnTo>
                  <a:pt x="1276869" y="162556"/>
                </a:lnTo>
                <a:lnTo>
                  <a:pt x="1285633" y="178807"/>
                </a:lnTo>
                <a:lnTo>
                  <a:pt x="1294791" y="195168"/>
                </a:lnTo>
                <a:lnTo>
                  <a:pt x="1303107" y="209391"/>
                </a:lnTo>
                <a:lnTo>
                  <a:pt x="1318242" y="234037"/>
                </a:lnTo>
                <a:lnTo>
                  <a:pt x="1339192" y="266555"/>
                </a:lnTo>
                <a:lnTo>
                  <a:pt x="1347077" y="271351"/>
                </a:lnTo>
                <a:lnTo>
                  <a:pt x="1355649" y="272338"/>
                </a:lnTo>
                <a:lnTo>
                  <a:pt x="1364680" y="270786"/>
                </a:lnTo>
                <a:lnTo>
                  <a:pt x="1371806" y="266435"/>
                </a:lnTo>
                <a:lnTo>
                  <a:pt x="1377662" y="260218"/>
                </a:lnTo>
                <a:lnTo>
                  <a:pt x="1382671" y="252758"/>
                </a:lnTo>
                <a:lnTo>
                  <a:pt x="1386011" y="242258"/>
                </a:lnTo>
                <a:lnTo>
                  <a:pt x="1388237" y="229731"/>
                </a:lnTo>
                <a:lnTo>
                  <a:pt x="1389721" y="215854"/>
                </a:lnTo>
                <a:lnTo>
                  <a:pt x="1389606" y="202180"/>
                </a:lnTo>
                <a:lnTo>
                  <a:pt x="1388423" y="188644"/>
                </a:lnTo>
                <a:lnTo>
                  <a:pt x="1386529" y="175198"/>
                </a:lnTo>
                <a:lnTo>
                  <a:pt x="1385267" y="161813"/>
                </a:lnTo>
                <a:lnTo>
                  <a:pt x="1384425" y="148469"/>
                </a:lnTo>
                <a:lnTo>
                  <a:pt x="1383490" y="121852"/>
                </a:lnTo>
                <a:lnTo>
                  <a:pt x="1382890" y="65792"/>
                </a:lnTo>
                <a:lnTo>
                  <a:pt x="1382840" y="50190"/>
                </a:lnTo>
                <a:lnTo>
                  <a:pt x="1386124" y="41999"/>
                </a:lnTo>
                <a:lnTo>
                  <a:pt x="1391628" y="38750"/>
                </a:lnTo>
                <a:lnTo>
                  <a:pt x="1398614" y="38793"/>
                </a:lnTo>
                <a:lnTo>
                  <a:pt x="1405482" y="43244"/>
                </a:lnTo>
                <a:lnTo>
                  <a:pt x="1412271" y="50632"/>
                </a:lnTo>
                <a:lnTo>
                  <a:pt x="1435335" y="82154"/>
                </a:lnTo>
                <a:lnTo>
                  <a:pt x="1444331" y="94257"/>
                </a:lnTo>
                <a:lnTo>
                  <a:pt x="1453645" y="107853"/>
                </a:lnTo>
                <a:lnTo>
                  <a:pt x="1472836" y="137696"/>
                </a:lnTo>
                <a:lnTo>
                  <a:pt x="1502282" y="185569"/>
                </a:lnTo>
                <a:lnTo>
                  <a:pt x="1511069" y="200781"/>
                </a:lnTo>
                <a:lnTo>
                  <a:pt x="1533998" y="242209"/>
                </a:lnTo>
                <a:lnTo>
                  <a:pt x="1541055" y="254016"/>
                </a:lnTo>
                <a:lnTo>
                  <a:pt x="1547971" y="265202"/>
                </a:lnTo>
                <a:lnTo>
                  <a:pt x="1554792" y="269344"/>
                </a:lnTo>
                <a:lnTo>
                  <a:pt x="1561550" y="268790"/>
                </a:lnTo>
                <a:lnTo>
                  <a:pt x="1568266" y="265104"/>
                </a:lnTo>
                <a:lnTo>
                  <a:pt x="1572743" y="258226"/>
                </a:lnTo>
                <a:lnTo>
                  <a:pt x="1575728" y="249219"/>
                </a:lnTo>
                <a:lnTo>
                  <a:pt x="1577718" y="238793"/>
                </a:lnTo>
                <a:lnTo>
                  <a:pt x="1577939" y="226316"/>
                </a:lnTo>
                <a:lnTo>
                  <a:pt x="1576981" y="212472"/>
                </a:lnTo>
                <a:lnTo>
                  <a:pt x="1575238" y="197715"/>
                </a:lnTo>
                <a:lnTo>
                  <a:pt x="1572970" y="182351"/>
                </a:lnTo>
                <a:lnTo>
                  <a:pt x="1567502" y="150543"/>
                </a:lnTo>
                <a:lnTo>
                  <a:pt x="1558210" y="101564"/>
                </a:lnTo>
                <a:lnTo>
                  <a:pt x="1551731" y="71530"/>
                </a:lnTo>
                <a:lnTo>
                  <a:pt x="1548456" y="57331"/>
                </a:lnTo>
                <a:lnTo>
                  <a:pt x="1546273" y="43444"/>
                </a:lnTo>
                <a:lnTo>
                  <a:pt x="1544818" y="29765"/>
                </a:lnTo>
                <a:lnTo>
                  <a:pt x="1543847" y="16224"/>
                </a:lnTo>
                <a:lnTo>
                  <a:pt x="1546517" y="8302"/>
                </a:lnTo>
                <a:lnTo>
                  <a:pt x="1551612" y="4126"/>
                </a:lnTo>
                <a:lnTo>
                  <a:pt x="1558324" y="2448"/>
                </a:lnTo>
                <a:lnTo>
                  <a:pt x="1566115" y="5750"/>
                </a:lnTo>
                <a:lnTo>
                  <a:pt x="1574625" y="12373"/>
                </a:lnTo>
                <a:lnTo>
                  <a:pt x="1583615" y="21209"/>
                </a:lnTo>
                <a:lnTo>
                  <a:pt x="1591818" y="32626"/>
                </a:lnTo>
                <a:lnTo>
                  <a:pt x="1599498" y="45765"/>
                </a:lnTo>
                <a:lnTo>
                  <a:pt x="1606828" y="60050"/>
                </a:lnTo>
                <a:lnTo>
                  <a:pt x="1615031" y="75100"/>
                </a:lnTo>
                <a:lnTo>
                  <a:pt x="1632988" y="106560"/>
                </a:lnTo>
                <a:lnTo>
                  <a:pt x="1691259" y="204797"/>
                </a:lnTo>
                <a:lnTo>
                  <a:pt x="1708132" y="231995"/>
                </a:lnTo>
                <a:lnTo>
                  <a:pt x="1715726" y="243890"/>
                </a:lnTo>
                <a:lnTo>
                  <a:pt x="1723000" y="248504"/>
                </a:lnTo>
                <a:lnTo>
                  <a:pt x="1730059" y="248265"/>
                </a:lnTo>
                <a:lnTo>
                  <a:pt x="1736976" y="244789"/>
                </a:lnTo>
                <a:lnTo>
                  <a:pt x="1741588" y="236945"/>
                </a:lnTo>
                <a:lnTo>
                  <a:pt x="1744661" y="226189"/>
                </a:lnTo>
                <a:lnTo>
                  <a:pt x="1746711" y="213492"/>
                </a:lnTo>
                <a:lnTo>
                  <a:pt x="1746972" y="199501"/>
                </a:lnTo>
                <a:lnTo>
                  <a:pt x="1746041" y="184647"/>
                </a:lnTo>
                <a:lnTo>
                  <a:pt x="1744315" y="169218"/>
                </a:lnTo>
                <a:lnTo>
                  <a:pt x="1742058" y="154511"/>
                </a:lnTo>
                <a:lnTo>
                  <a:pt x="1739449" y="140284"/>
                </a:lnTo>
                <a:lnTo>
                  <a:pt x="1736604" y="126379"/>
                </a:lnTo>
                <a:lnTo>
                  <a:pt x="1734708" y="111582"/>
                </a:lnTo>
                <a:lnTo>
                  <a:pt x="1733443" y="96191"/>
                </a:lnTo>
                <a:lnTo>
                  <a:pt x="1732600" y="80404"/>
                </a:lnTo>
                <a:lnTo>
                  <a:pt x="1730933" y="66563"/>
                </a:lnTo>
                <a:lnTo>
                  <a:pt x="1728716" y="54020"/>
                </a:lnTo>
                <a:lnTo>
                  <a:pt x="1726133" y="42342"/>
                </a:lnTo>
                <a:lnTo>
                  <a:pt x="1729937" y="37873"/>
                </a:lnTo>
                <a:lnTo>
                  <a:pt x="1738001" y="38209"/>
                </a:lnTo>
                <a:lnTo>
                  <a:pt x="1748902" y="41749"/>
                </a:lnTo>
                <a:lnTo>
                  <a:pt x="1759486" y="49636"/>
                </a:lnTo>
                <a:lnTo>
                  <a:pt x="1769858" y="60420"/>
                </a:lnTo>
                <a:lnTo>
                  <a:pt x="1780088" y="73136"/>
                </a:lnTo>
                <a:lnTo>
                  <a:pt x="1790224" y="87140"/>
                </a:lnTo>
                <a:lnTo>
                  <a:pt x="1800298" y="102002"/>
                </a:lnTo>
                <a:lnTo>
                  <a:pt x="1810329" y="117437"/>
                </a:lnTo>
                <a:lnTo>
                  <a:pt x="1821438" y="133254"/>
                </a:lnTo>
                <a:lnTo>
                  <a:pt x="1845571" y="165565"/>
                </a:lnTo>
                <a:lnTo>
                  <a:pt x="1857091" y="181919"/>
                </a:lnTo>
                <a:lnTo>
                  <a:pt x="1868087" y="198348"/>
                </a:lnTo>
                <a:lnTo>
                  <a:pt x="1878734" y="214827"/>
                </a:lnTo>
                <a:lnTo>
                  <a:pt x="1888042" y="230234"/>
                </a:lnTo>
                <a:lnTo>
                  <a:pt x="1896458" y="244927"/>
                </a:lnTo>
                <a:lnTo>
                  <a:pt x="1904280" y="259143"/>
                </a:lnTo>
                <a:lnTo>
                  <a:pt x="1911705" y="270832"/>
                </a:lnTo>
                <a:lnTo>
                  <a:pt x="1918865" y="280834"/>
                </a:lnTo>
                <a:lnTo>
                  <a:pt x="1925849" y="289713"/>
                </a:lnTo>
                <a:lnTo>
                  <a:pt x="1932716" y="293422"/>
                </a:lnTo>
                <a:lnTo>
                  <a:pt x="1939505" y="293684"/>
                </a:lnTo>
                <a:lnTo>
                  <a:pt x="1946241" y="291648"/>
                </a:lnTo>
                <a:lnTo>
                  <a:pt x="1950732" y="282554"/>
                </a:lnTo>
                <a:lnTo>
                  <a:pt x="1953725" y="268754"/>
                </a:lnTo>
                <a:lnTo>
                  <a:pt x="1955721" y="251816"/>
                </a:lnTo>
                <a:lnTo>
                  <a:pt x="1957052" y="234998"/>
                </a:lnTo>
                <a:lnTo>
                  <a:pt x="1957939" y="218260"/>
                </a:lnTo>
                <a:lnTo>
                  <a:pt x="1958531" y="201574"/>
                </a:lnTo>
                <a:lnTo>
                  <a:pt x="1957819" y="184924"/>
                </a:lnTo>
                <a:lnTo>
                  <a:pt x="1956240" y="168297"/>
                </a:lnTo>
                <a:lnTo>
                  <a:pt x="1954082" y="151686"/>
                </a:lnTo>
                <a:lnTo>
                  <a:pt x="1951538" y="135085"/>
                </a:lnTo>
                <a:lnTo>
                  <a:pt x="1945763" y="101903"/>
                </a:lnTo>
                <a:lnTo>
                  <a:pt x="1943781" y="86422"/>
                </a:lnTo>
                <a:lnTo>
                  <a:pt x="1942460" y="71681"/>
                </a:lnTo>
                <a:lnTo>
                  <a:pt x="1941579" y="57432"/>
                </a:lnTo>
                <a:lnTo>
                  <a:pt x="1940601" y="29810"/>
                </a:lnTo>
                <a:lnTo>
                  <a:pt x="1940340" y="16254"/>
                </a:lnTo>
                <a:lnTo>
                  <a:pt x="1943481" y="9427"/>
                </a:lnTo>
                <a:lnTo>
                  <a:pt x="1948892" y="7087"/>
                </a:lnTo>
                <a:lnTo>
                  <a:pt x="1955815" y="7738"/>
                </a:lnTo>
                <a:lnTo>
                  <a:pt x="1962641" y="11487"/>
                </a:lnTo>
                <a:lnTo>
                  <a:pt x="1969402" y="17303"/>
                </a:lnTo>
                <a:lnTo>
                  <a:pt x="1976121" y="24496"/>
                </a:lnTo>
                <a:lnTo>
                  <a:pt x="1983915" y="33712"/>
                </a:lnTo>
                <a:lnTo>
                  <a:pt x="2001418" y="55743"/>
                </a:lnTo>
                <a:lnTo>
                  <a:pt x="2010728" y="70018"/>
                </a:lnTo>
                <a:lnTo>
                  <a:pt x="2020250" y="86167"/>
                </a:lnTo>
                <a:lnTo>
                  <a:pt x="2029915" y="103564"/>
                </a:lnTo>
                <a:lnTo>
                  <a:pt x="2040779" y="121795"/>
                </a:lnTo>
                <a:lnTo>
                  <a:pt x="2097649" y="213099"/>
                </a:lnTo>
                <a:lnTo>
                  <a:pt x="2108042" y="229083"/>
                </a:lnTo>
                <a:lnTo>
                  <a:pt x="2118285" y="244159"/>
                </a:lnTo>
                <a:lnTo>
                  <a:pt x="2145598" y="283554"/>
                </a:lnTo>
                <a:lnTo>
                  <a:pt x="2153271" y="294843"/>
                </a:lnTo>
                <a:lnTo>
                  <a:pt x="2159492" y="297947"/>
                </a:lnTo>
                <a:lnTo>
                  <a:pt x="2164744" y="295596"/>
                </a:lnTo>
                <a:lnTo>
                  <a:pt x="2169351" y="289606"/>
                </a:lnTo>
                <a:lnTo>
                  <a:pt x="2172422" y="281193"/>
                </a:lnTo>
                <a:lnTo>
                  <a:pt x="2174470" y="271162"/>
                </a:lnTo>
                <a:lnTo>
                  <a:pt x="2175835" y="260054"/>
                </a:lnTo>
                <a:lnTo>
                  <a:pt x="2176744" y="246016"/>
                </a:lnTo>
                <a:lnTo>
                  <a:pt x="2177351" y="230026"/>
                </a:lnTo>
                <a:lnTo>
                  <a:pt x="2177755" y="212734"/>
                </a:lnTo>
                <a:lnTo>
                  <a:pt x="2176920" y="195680"/>
                </a:lnTo>
                <a:lnTo>
                  <a:pt x="2175258" y="178784"/>
                </a:lnTo>
                <a:lnTo>
                  <a:pt x="2173044" y="161993"/>
                </a:lnTo>
                <a:lnTo>
                  <a:pt x="2170463" y="145273"/>
                </a:lnTo>
                <a:lnTo>
                  <a:pt x="2164648" y="111957"/>
                </a:lnTo>
                <a:lnTo>
                  <a:pt x="2162655" y="94230"/>
                </a:lnTo>
                <a:lnTo>
                  <a:pt x="2161326" y="75781"/>
                </a:lnTo>
                <a:lnTo>
                  <a:pt x="2160440" y="56849"/>
                </a:lnTo>
                <a:lnTo>
                  <a:pt x="2164271" y="46439"/>
                </a:lnTo>
                <a:lnTo>
                  <a:pt x="2171246" y="41709"/>
                </a:lnTo>
                <a:lnTo>
                  <a:pt x="2180318" y="40767"/>
                </a:lnTo>
                <a:lnTo>
                  <a:pt x="2188576" y="44560"/>
                </a:lnTo>
                <a:lnTo>
                  <a:pt x="2196292" y="51509"/>
                </a:lnTo>
                <a:lnTo>
                  <a:pt x="2203647" y="60564"/>
                </a:lnTo>
                <a:lnTo>
                  <a:pt x="2229840" y="94431"/>
                </a:lnTo>
                <a:lnTo>
                  <a:pt x="2239275" y="107968"/>
                </a:lnTo>
                <a:lnTo>
                  <a:pt x="2248882" y="122520"/>
                </a:lnTo>
                <a:lnTo>
                  <a:pt x="2258602" y="137748"/>
                </a:lnTo>
                <a:lnTo>
                  <a:pt x="2269503" y="153426"/>
                </a:lnTo>
                <a:lnTo>
                  <a:pt x="2281192" y="169405"/>
                </a:lnTo>
                <a:lnTo>
                  <a:pt x="2326438" y="229478"/>
                </a:lnTo>
                <a:lnTo>
                  <a:pt x="2344133" y="254017"/>
                </a:lnTo>
                <a:lnTo>
                  <a:pt x="2351946" y="265204"/>
                </a:lnTo>
                <a:lnTo>
                  <a:pt x="2360471" y="273767"/>
                </a:lnTo>
                <a:lnTo>
                  <a:pt x="2369470" y="280580"/>
                </a:lnTo>
                <a:lnTo>
                  <a:pt x="2378785" y="286228"/>
                </a:lnTo>
                <a:lnTo>
                  <a:pt x="2386101" y="283361"/>
                </a:lnTo>
                <a:lnTo>
                  <a:pt x="2392083" y="274819"/>
                </a:lnTo>
                <a:lnTo>
                  <a:pt x="2397177" y="262491"/>
                </a:lnTo>
                <a:lnTo>
                  <a:pt x="2399467" y="248746"/>
                </a:lnTo>
                <a:lnTo>
                  <a:pt x="2399889" y="234057"/>
                </a:lnTo>
                <a:lnTo>
                  <a:pt x="2399064" y="218737"/>
                </a:lnTo>
                <a:lnTo>
                  <a:pt x="2398149" y="186978"/>
                </a:lnTo>
                <a:lnTo>
                  <a:pt x="2397904" y="170772"/>
                </a:lnTo>
                <a:lnTo>
                  <a:pt x="2396636" y="154441"/>
                </a:lnTo>
                <a:lnTo>
                  <a:pt x="2394685" y="138027"/>
                </a:lnTo>
                <a:lnTo>
                  <a:pt x="2392279" y="121559"/>
                </a:lnTo>
                <a:lnTo>
                  <a:pt x="2390675" y="103947"/>
                </a:lnTo>
                <a:lnTo>
                  <a:pt x="2389606" y="85575"/>
                </a:lnTo>
                <a:lnTo>
                  <a:pt x="2388893" y="66694"/>
                </a:lnTo>
                <a:lnTo>
                  <a:pt x="2391734" y="56318"/>
                </a:lnTo>
                <a:lnTo>
                  <a:pt x="2396944" y="51611"/>
                </a:lnTo>
                <a:lnTo>
                  <a:pt x="2403733" y="50684"/>
                </a:lnTo>
                <a:lnTo>
                  <a:pt x="2410470" y="53382"/>
                </a:lnTo>
                <a:lnTo>
                  <a:pt x="2417172" y="58496"/>
                </a:lnTo>
                <a:lnTo>
                  <a:pt x="2423850" y="65222"/>
                </a:lnTo>
                <a:lnTo>
                  <a:pt x="2431618" y="74127"/>
                </a:lnTo>
                <a:lnTo>
                  <a:pt x="2440113" y="84484"/>
                </a:lnTo>
                <a:lnTo>
                  <a:pt x="2449092" y="95811"/>
                </a:lnTo>
                <a:lnTo>
                  <a:pt x="2458394" y="108888"/>
                </a:lnTo>
                <a:lnTo>
                  <a:pt x="2467911" y="123133"/>
                </a:lnTo>
                <a:lnTo>
                  <a:pt x="2487328" y="153698"/>
                </a:lnTo>
                <a:lnTo>
                  <a:pt x="2507011" y="185705"/>
                </a:lnTo>
                <a:lnTo>
                  <a:pt x="2516902" y="200872"/>
                </a:lnTo>
                <a:lnTo>
                  <a:pt x="2526812" y="215404"/>
                </a:lnTo>
                <a:lnTo>
                  <a:pt x="2553655" y="254033"/>
                </a:lnTo>
                <a:lnTo>
                  <a:pt x="2561262" y="265214"/>
                </a:lnTo>
                <a:lnTo>
                  <a:pt x="2568544" y="274879"/>
                </a:lnTo>
                <a:lnTo>
                  <a:pt x="2575609" y="283533"/>
                </a:lnTo>
                <a:lnTo>
                  <a:pt x="2582530" y="291512"/>
                </a:lnTo>
                <a:lnTo>
                  <a:pt x="2588249" y="291306"/>
                </a:lnTo>
                <a:lnTo>
                  <a:pt x="2593167" y="285641"/>
                </a:lnTo>
                <a:lnTo>
                  <a:pt x="2597551" y="276338"/>
                </a:lnTo>
                <a:lnTo>
                  <a:pt x="2600474" y="264610"/>
                </a:lnTo>
                <a:lnTo>
                  <a:pt x="2602423" y="251265"/>
                </a:lnTo>
                <a:lnTo>
                  <a:pt x="2603721" y="236841"/>
                </a:lnTo>
                <a:lnTo>
                  <a:pt x="2603482" y="221699"/>
                </a:lnTo>
                <a:lnTo>
                  <a:pt x="2602217" y="206077"/>
                </a:lnTo>
                <a:lnTo>
                  <a:pt x="2600268" y="190136"/>
                </a:lnTo>
                <a:lnTo>
                  <a:pt x="2597864" y="173983"/>
                </a:lnTo>
                <a:lnTo>
                  <a:pt x="2592245" y="141297"/>
                </a:lnTo>
                <a:lnTo>
                  <a:pt x="2589199" y="125949"/>
                </a:lnTo>
                <a:lnTo>
                  <a:pt x="2582868" y="97105"/>
                </a:lnTo>
                <a:lnTo>
                  <a:pt x="2580737" y="82119"/>
                </a:lnTo>
                <a:lnTo>
                  <a:pt x="2579317" y="66601"/>
                </a:lnTo>
                <a:lnTo>
                  <a:pt x="2578369" y="50729"/>
                </a:lnTo>
                <a:lnTo>
                  <a:pt x="2581054" y="44569"/>
                </a:lnTo>
                <a:lnTo>
                  <a:pt x="2586160" y="44884"/>
                </a:lnTo>
                <a:lnTo>
                  <a:pt x="2592880" y="49515"/>
                </a:lnTo>
                <a:lnTo>
                  <a:pt x="2600675" y="57024"/>
                </a:lnTo>
                <a:lnTo>
                  <a:pt x="2609188" y="66451"/>
                </a:lnTo>
                <a:lnTo>
                  <a:pt x="2618180" y="77157"/>
                </a:lnTo>
                <a:lnTo>
                  <a:pt x="2626385" y="88715"/>
                </a:lnTo>
                <a:lnTo>
                  <a:pt x="2634065" y="100842"/>
                </a:lnTo>
                <a:lnTo>
                  <a:pt x="2641396" y="113348"/>
                </a:lnTo>
                <a:lnTo>
                  <a:pt x="2650705" y="127212"/>
                </a:lnTo>
                <a:lnTo>
                  <a:pt x="2661331" y="141981"/>
                </a:lnTo>
                <a:lnTo>
                  <a:pt x="2672837" y="157353"/>
                </a:lnTo>
                <a:lnTo>
                  <a:pt x="2683824" y="173128"/>
                </a:lnTo>
                <a:lnTo>
                  <a:pt x="2694464" y="189171"/>
                </a:lnTo>
                <a:lnTo>
                  <a:pt x="2730086" y="244067"/>
                </a:lnTo>
                <a:lnTo>
                  <a:pt x="2737464" y="254149"/>
                </a:lnTo>
                <a:lnTo>
                  <a:pt x="2744593" y="263080"/>
                </a:lnTo>
                <a:lnTo>
                  <a:pt x="2751557" y="271246"/>
                </a:lnTo>
                <a:lnTo>
                  <a:pt x="2758410" y="273373"/>
                </a:lnTo>
                <a:lnTo>
                  <a:pt x="2765189" y="271476"/>
                </a:lnTo>
                <a:lnTo>
                  <a:pt x="2771919" y="266895"/>
                </a:lnTo>
                <a:lnTo>
                  <a:pt x="2776406" y="258314"/>
                </a:lnTo>
                <a:lnTo>
                  <a:pt x="2779397" y="247067"/>
                </a:lnTo>
                <a:lnTo>
                  <a:pt x="2781391" y="234043"/>
                </a:lnTo>
                <a:lnTo>
                  <a:pt x="2781615" y="219833"/>
                </a:lnTo>
                <a:lnTo>
                  <a:pt x="2780659" y="204834"/>
                </a:lnTo>
                <a:lnTo>
                  <a:pt x="2778916" y="189307"/>
                </a:lnTo>
                <a:lnTo>
                  <a:pt x="2777755" y="173430"/>
                </a:lnTo>
                <a:lnTo>
                  <a:pt x="2776980" y="157319"/>
                </a:lnTo>
                <a:lnTo>
                  <a:pt x="2776464" y="141051"/>
                </a:lnTo>
                <a:lnTo>
                  <a:pt x="2775014" y="124680"/>
                </a:lnTo>
                <a:lnTo>
                  <a:pt x="2772943" y="108239"/>
                </a:lnTo>
                <a:lnTo>
                  <a:pt x="2770457" y="91751"/>
                </a:lnTo>
                <a:lnTo>
                  <a:pt x="2769904" y="75233"/>
                </a:lnTo>
                <a:lnTo>
                  <a:pt x="2770641" y="58695"/>
                </a:lnTo>
                <a:lnTo>
                  <a:pt x="2772238" y="42143"/>
                </a:lnTo>
                <a:lnTo>
                  <a:pt x="2778829" y="35529"/>
                </a:lnTo>
                <a:lnTo>
                  <a:pt x="2788749" y="35541"/>
                </a:lnTo>
                <a:lnTo>
                  <a:pt x="2800890" y="39970"/>
                </a:lnTo>
                <a:lnTo>
                  <a:pt x="2812299" y="47344"/>
                </a:lnTo>
                <a:lnTo>
                  <a:pt x="2823222" y="56682"/>
                </a:lnTo>
                <a:lnTo>
                  <a:pt x="2833819" y="67328"/>
                </a:lnTo>
                <a:lnTo>
                  <a:pt x="2844200" y="79952"/>
                </a:lnTo>
                <a:lnTo>
                  <a:pt x="2854436" y="93895"/>
                </a:lnTo>
                <a:lnTo>
                  <a:pt x="2864576" y="108716"/>
                </a:lnTo>
                <a:lnTo>
                  <a:pt x="2884686" y="139922"/>
                </a:lnTo>
                <a:lnTo>
                  <a:pt x="2894691" y="155981"/>
                </a:lnTo>
                <a:lnTo>
                  <a:pt x="2904677" y="171108"/>
                </a:lnTo>
                <a:lnTo>
                  <a:pt x="2924614" y="199706"/>
                </a:lnTo>
                <a:lnTo>
                  <a:pt x="2934573" y="211311"/>
                </a:lnTo>
                <a:lnTo>
                  <a:pt x="2944529" y="221258"/>
                </a:lnTo>
                <a:lnTo>
                  <a:pt x="2954481" y="230100"/>
                </a:lnTo>
                <a:lnTo>
                  <a:pt x="2963327" y="232679"/>
                </a:lnTo>
                <a:lnTo>
                  <a:pt x="2971435" y="231082"/>
                </a:lnTo>
                <a:lnTo>
                  <a:pt x="2979051" y="226702"/>
                </a:lnTo>
                <a:lnTo>
                  <a:pt x="2983023" y="218256"/>
                </a:lnTo>
                <a:lnTo>
                  <a:pt x="2984566" y="207098"/>
                </a:lnTo>
                <a:lnTo>
                  <a:pt x="2984381" y="144201"/>
                </a:lnTo>
                <a:lnTo>
                  <a:pt x="2982155" y="125674"/>
                </a:lnTo>
                <a:lnTo>
                  <a:pt x="2978460" y="106691"/>
                </a:lnTo>
                <a:lnTo>
                  <a:pt x="2961928" y="39135"/>
                </a:lnTo>
                <a:lnTo>
                  <a:pt x="2958344" y="25787"/>
                </a:lnTo>
                <a:lnTo>
                  <a:pt x="2951414" y="2113"/>
                </a:lnTo>
                <a:lnTo>
                  <a:pt x="2952440" y="0"/>
                </a:lnTo>
                <a:lnTo>
                  <a:pt x="2956439" y="4118"/>
                </a:lnTo>
                <a:lnTo>
                  <a:pt x="2962422" y="12390"/>
                </a:lnTo>
                <a:lnTo>
                  <a:pt x="2968621" y="23431"/>
                </a:lnTo>
                <a:lnTo>
                  <a:pt x="2974964" y="36319"/>
                </a:lnTo>
                <a:lnTo>
                  <a:pt x="2981403" y="50436"/>
                </a:lnTo>
                <a:lnTo>
                  <a:pt x="2989013" y="65375"/>
                </a:lnTo>
                <a:lnTo>
                  <a:pt x="2997401" y="80861"/>
                </a:lnTo>
                <a:lnTo>
                  <a:pt x="3006309" y="96711"/>
                </a:lnTo>
                <a:lnTo>
                  <a:pt x="3014459" y="112804"/>
                </a:lnTo>
                <a:lnTo>
                  <a:pt x="3022102" y="129060"/>
                </a:lnTo>
                <a:lnTo>
                  <a:pt x="3029409" y="145423"/>
                </a:lnTo>
                <a:lnTo>
                  <a:pt x="3036490" y="159648"/>
                </a:lnTo>
                <a:lnTo>
                  <a:pt x="3043422" y="172448"/>
                </a:lnTo>
                <a:lnTo>
                  <a:pt x="3050253" y="184297"/>
                </a:lnTo>
                <a:lnTo>
                  <a:pt x="3057018" y="195511"/>
                </a:lnTo>
                <a:lnTo>
                  <a:pt x="3070430" y="216815"/>
                </a:lnTo>
                <a:lnTo>
                  <a:pt x="3074891" y="219401"/>
                </a:lnTo>
                <a:lnTo>
                  <a:pt x="3077865" y="216704"/>
                </a:lnTo>
                <a:lnTo>
                  <a:pt x="3079847" y="210485"/>
                </a:lnTo>
                <a:lnTo>
                  <a:pt x="3080064" y="199707"/>
                </a:lnTo>
                <a:lnTo>
                  <a:pt x="3079103" y="185889"/>
                </a:lnTo>
                <a:lnTo>
                  <a:pt x="3077357" y="170046"/>
                </a:lnTo>
                <a:lnTo>
                  <a:pt x="3077298" y="156168"/>
                </a:lnTo>
                <a:lnTo>
                  <a:pt x="3078364" y="143600"/>
                </a:lnTo>
                <a:lnTo>
                  <a:pt x="3080180" y="131905"/>
                </a:lnTo>
                <a:lnTo>
                  <a:pt x="3085812" y="124109"/>
                </a:lnTo>
                <a:lnTo>
                  <a:pt x="3093988" y="118911"/>
                </a:lnTo>
                <a:lnTo>
                  <a:pt x="3103860" y="115446"/>
                </a:lnTo>
                <a:lnTo>
                  <a:pt x="3113757" y="114242"/>
                </a:lnTo>
                <a:lnTo>
                  <a:pt x="3133596" y="115850"/>
                </a:lnTo>
                <a:lnTo>
                  <a:pt x="3142424" y="118932"/>
                </a:lnTo>
                <a:lnTo>
                  <a:pt x="3158127" y="128252"/>
                </a:lnTo>
                <a:lnTo>
                  <a:pt x="3164304" y="136042"/>
                </a:lnTo>
                <a:lnTo>
                  <a:pt x="3169528" y="145657"/>
                </a:lnTo>
                <a:lnTo>
                  <a:pt x="3183290" y="178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457200"/>
            <a:ext cx="78994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Ex. 6) You are checking a bag at an airport.  Bags can weigh no more than 50 pounds.  Your bag weighs 16.8 pounds.  Find the possible weight w (in pounds) that you can add to the bag.  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585430" y="706292"/>
            <a:ext cx="1412586" cy="19896"/>
          </a:xfrm>
          <a:custGeom>
            <a:avLst/>
            <a:gdLst/>
            <a:ahLst/>
            <a:cxnLst/>
            <a:rect l="0" t="0" r="0" b="0"/>
            <a:pathLst>
              <a:path w="1412586" h="19896">
                <a:moveTo>
                  <a:pt x="0" y="9948"/>
                </a:moveTo>
                <a:lnTo>
                  <a:pt x="15843" y="4667"/>
                </a:lnTo>
                <a:lnTo>
                  <a:pt x="26036" y="3111"/>
                </a:lnTo>
                <a:lnTo>
                  <a:pt x="38359" y="2074"/>
                </a:lnTo>
                <a:lnTo>
                  <a:pt x="52100" y="1383"/>
                </a:lnTo>
                <a:lnTo>
                  <a:pt x="82106" y="615"/>
                </a:lnTo>
                <a:lnTo>
                  <a:pt x="614992" y="0"/>
                </a:lnTo>
                <a:lnTo>
                  <a:pt x="631056" y="1105"/>
                </a:lnTo>
                <a:lnTo>
                  <a:pt x="647292" y="2947"/>
                </a:lnTo>
                <a:lnTo>
                  <a:pt x="663643" y="5281"/>
                </a:lnTo>
                <a:lnTo>
                  <a:pt x="678966" y="6837"/>
                </a:lnTo>
                <a:lnTo>
                  <a:pt x="693601" y="7874"/>
                </a:lnTo>
                <a:lnTo>
                  <a:pt x="707779" y="8565"/>
                </a:lnTo>
                <a:lnTo>
                  <a:pt x="735323" y="9333"/>
                </a:lnTo>
                <a:lnTo>
                  <a:pt x="748857" y="9538"/>
                </a:lnTo>
                <a:lnTo>
                  <a:pt x="763407" y="10780"/>
                </a:lnTo>
                <a:lnTo>
                  <a:pt x="778633" y="12713"/>
                </a:lnTo>
                <a:lnTo>
                  <a:pt x="794311" y="15107"/>
                </a:lnTo>
                <a:lnTo>
                  <a:pt x="810289" y="16703"/>
                </a:lnTo>
                <a:lnTo>
                  <a:pt x="826467" y="17767"/>
                </a:lnTo>
                <a:lnTo>
                  <a:pt x="858076" y="18950"/>
                </a:lnTo>
                <a:lnTo>
                  <a:pt x="901833" y="19615"/>
                </a:lnTo>
                <a:lnTo>
                  <a:pt x="976658" y="19859"/>
                </a:lnTo>
                <a:lnTo>
                  <a:pt x="990435" y="18766"/>
                </a:lnTo>
                <a:lnTo>
                  <a:pt x="1004041" y="16932"/>
                </a:lnTo>
                <a:lnTo>
                  <a:pt x="1017533" y="14604"/>
                </a:lnTo>
                <a:lnTo>
                  <a:pt x="1032055" y="13052"/>
                </a:lnTo>
                <a:lnTo>
                  <a:pt x="1047262" y="12017"/>
                </a:lnTo>
                <a:lnTo>
                  <a:pt x="1062927" y="11327"/>
                </a:lnTo>
                <a:lnTo>
                  <a:pt x="1095070" y="10561"/>
                </a:lnTo>
                <a:lnTo>
                  <a:pt x="1155455" y="10069"/>
                </a:lnTo>
                <a:lnTo>
                  <a:pt x="1169320" y="11134"/>
                </a:lnTo>
                <a:lnTo>
                  <a:pt x="1182985" y="12949"/>
                </a:lnTo>
                <a:lnTo>
                  <a:pt x="1196515" y="15265"/>
                </a:lnTo>
                <a:lnTo>
                  <a:pt x="1209957" y="16808"/>
                </a:lnTo>
                <a:lnTo>
                  <a:pt x="1223340" y="17837"/>
                </a:lnTo>
                <a:lnTo>
                  <a:pt x="1236683" y="18523"/>
                </a:lnTo>
                <a:lnTo>
                  <a:pt x="1263298" y="19286"/>
                </a:lnTo>
                <a:lnTo>
                  <a:pt x="1342944" y="19842"/>
                </a:lnTo>
                <a:lnTo>
                  <a:pt x="1412585" y="198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074751" y="1283263"/>
            <a:ext cx="3798670" cy="298435"/>
            <a:chOff x="5074751" y="1283263"/>
            <a:chExt cx="3798670" cy="298435"/>
          </a:xfrm>
        </p:grpSpPr>
        <p:sp>
          <p:nvSpPr>
            <p:cNvPr id="4" name="Freeform 3"/>
            <p:cNvSpPr/>
            <p:nvPr/>
          </p:nvSpPr>
          <p:spPr>
            <a:xfrm>
              <a:off x="5074751" y="1400756"/>
              <a:ext cx="127939" cy="141151"/>
            </a:xfrm>
            <a:custGeom>
              <a:avLst/>
              <a:gdLst/>
              <a:ahLst/>
              <a:cxnLst/>
              <a:rect l="0" t="0" r="0" b="0"/>
              <a:pathLst>
                <a:path w="127939" h="141151">
                  <a:moveTo>
                    <a:pt x="8565" y="31724"/>
                  </a:moveTo>
                  <a:lnTo>
                    <a:pt x="8565" y="134798"/>
                  </a:lnTo>
                  <a:lnTo>
                    <a:pt x="7459" y="140231"/>
                  </a:lnTo>
                  <a:lnTo>
                    <a:pt x="5617" y="140537"/>
                  </a:lnTo>
                  <a:lnTo>
                    <a:pt x="3284" y="137425"/>
                  </a:lnTo>
                  <a:lnTo>
                    <a:pt x="1728" y="129824"/>
                  </a:lnTo>
                  <a:lnTo>
                    <a:pt x="691" y="119230"/>
                  </a:lnTo>
                  <a:lnTo>
                    <a:pt x="0" y="106641"/>
                  </a:lnTo>
                  <a:lnTo>
                    <a:pt x="644" y="92722"/>
                  </a:lnTo>
                  <a:lnTo>
                    <a:pt x="2179" y="77916"/>
                  </a:lnTo>
                  <a:lnTo>
                    <a:pt x="4307" y="62518"/>
                  </a:lnTo>
                  <a:lnTo>
                    <a:pt x="6832" y="48938"/>
                  </a:lnTo>
                  <a:lnTo>
                    <a:pt x="9620" y="36568"/>
                  </a:lnTo>
                  <a:lnTo>
                    <a:pt x="12584" y="25005"/>
                  </a:lnTo>
                  <a:lnTo>
                    <a:pt x="17876" y="16192"/>
                  </a:lnTo>
                  <a:lnTo>
                    <a:pt x="24720" y="9211"/>
                  </a:lnTo>
                  <a:lnTo>
                    <a:pt x="32599" y="3451"/>
                  </a:lnTo>
                  <a:lnTo>
                    <a:pt x="41167" y="717"/>
                  </a:lnTo>
                  <a:lnTo>
                    <a:pt x="50195" y="0"/>
                  </a:lnTo>
                  <a:lnTo>
                    <a:pt x="59530" y="627"/>
                  </a:lnTo>
                  <a:lnTo>
                    <a:pt x="67963" y="4361"/>
                  </a:lnTo>
                  <a:lnTo>
                    <a:pt x="75797" y="10166"/>
                  </a:lnTo>
                  <a:lnTo>
                    <a:pt x="83229" y="17352"/>
                  </a:lnTo>
                  <a:lnTo>
                    <a:pt x="89289" y="26564"/>
                  </a:lnTo>
                  <a:lnTo>
                    <a:pt x="94435" y="37126"/>
                  </a:lnTo>
                  <a:lnTo>
                    <a:pt x="98971" y="48589"/>
                  </a:lnTo>
                  <a:lnTo>
                    <a:pt x="106958" y="70168"/>
                  </a:lnTo>
                  <a:lnTo>
                    <a:pt x="117669" y="100959"/>
                  </a:lnTo>
                  <a:lnTo>
                    <a:pt x="127938" y="141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274116" y="1429264"/>
              <a:ext cx="109285" cy="122381"/>
            </a:xfrm>
            <a:custGeom>
              <a:avLst/>
              <a:gdLst/>
              <a:ahLst/>
              <a:cxnLst/>
              <a:rect l="0" t="0" r="0" b="0"/>
              <a:pathLst>
                <a:path w="109285" h="122381">
                  <a:moveTo>
                    <a:pt x="18103" y="13164"/>
                  </a:moveTo>
                  <a:lnTo>
                    <a:pt x="4257" y="54702"/>
                  </a:lnTo>
                  <a:lnTo>
                    <a:pt x="2241" y="65172"/>
                  </a:lnTo>
                  <a:lnTo>
                    <a:pt x="896" y="76574"/>
                  </a:lnTo>
                  <a:lnTo>
                    <a:pt x="0" y="88597"/>
                  </a:lnTo>
                  <a:lnTo>
                    <a:pt x="2718" y="98822"/>
                  </a:lnTo>
                  <a:lnTo>
                    <a:pt x="7846" y="107850"/>
                  </a:lnTo>
                  <a:lnTo>
                    <a:pt x="14581" y="116079"/>
                  </a:lnTo>
                  <a:lnTo>
                    <a:pt x="22387" y="120460"/>
                  </a:lnTo>
                  <a:lnTo>
                    <a:pt x="30907" y="122275"/>
                  </a:lnTo>
                  <a:lnTo>
                    <a:pt x="39902" y="122380"/>
                  </a:lnTo>
                  <a:lnTo>
                    <a:pt x="49216" y="120239"/>
                  </a:lnTo>
                  <a:lnTo>
                    <a:pt x="58740" y="116601"/>
                  </a:lnTo>
                  <a:lnTo>
                    <a:pt x="68406" y="111965"/>
                  </a:lnTo>
                  <a:lnTo>
                    <a:pt x="77060" y="105559"/>
                  </a:lnTo>
                  <a:lnTo>
                    <a:pt x="85040" y="97972"/>
                  </a:lnTo>
                  <a:lnTo>
                    <a:pt x="92571" y="89598"/>
                  </a:lnTo>
                  <a:lnTo>
                    <a:pt x="98697" y="80700"/>
                  </a:lnTo>
                  <a:lnTo>
                    <a:pt x="103886" y="71451"/>
                  </a:lnTo>
                  <a:lnTo>
                    <a:pt x="108451" y="61970"/>
                  </a:lnTo>
                  <a:lnTo>
                    <a:pt x="109284" y="52333"/>
                  </a:lnTo>
                  <a:lnTo>
                    <a:pt x="107628" y="42592"/>
                  </a:lnTo>
                  <a:lnTo>
                    <a:pt x="104314" y="32783"/>
                  </a:lnTo>
                  <a:lnTo>
                    <a:pt x="99893" y="24033"/>
                  </a:lnTo>
                  <a:lnTo>
                    <a:pt x="94736" y="15988"/>
                  </a:lnTo>
                  <a:lnTo>
                    <a:pt x="89088" y="8415"/>
                  </a:lnTo>
                  <a:lnTo>
                    <a:pt x="79795" y="3366"/>
                  </a:lnTo>
                  <a:lnTo>
                    <a:pt x="68073" y="0"/>
                  </a:lnTo>
                  <a:lnTo>
                    <a:pt x="8155" y="3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627645" y="1422532"/>
              <a:ext cx="281337" cy="111329"/>
            </a:xfrm>
            <a:custGeom>
              <a:avLst/>
              <a:gdLst/>
              <a:ahLst/>
              <a:cxnLst/>
              <a:rect l="0" t="0" r="0" b="0"/>
              <a:pathLst>
                <a:path w="281337" h="111329">
                  <a:moveTo>
                    <a:pt x="22694" y="0"/>
                  </a:moveTo>
                  <a:lnTo>
                    <a:pt x="17413" y="21124"/>
                  </a:lnTo>
                  <a:lnTo>
                    <a:pt x="15857" y="32873"/>
                  </a:lnTo>
                  <a:lnTo>
                    <a:pt x="14821" y="46232"/>
                  </a:lnTo>
                  <a:lnTo>
                    <a:pt x="14129" y="60665"/>
                  </a:lnTo>
                  <a:lnTo>
                    <a:pt x="13361" y="88491"/>
                  </a:lnTo>
                  <a:lnTo>
                    <a:pt x="13156" y="102101"/>
                  </a:lnTo>
                  <a:lnTo>
                    <a:pt x="10809" y="108964"/>
                  </a:lnTo>
                  <a:lnTo>
                    <a:pt x="7033" y="111328"/>
                  </a:lnTo>
                  <a:lnTo>
                    <a:pt x="2306" y="110694"/>
                  </a:lnTo>
                  <a:lnTo>
                    <a:pt x="259" y="104745"/>
                  </a:lnTo>
                  <a:lnTo>
                    <a:pt x="0" y="95252"/>
                  </a:lnTo>
                  <a:lnTo>
                    <a:pt x="933" y="83397"/>
                  </a:lnTo>
                  <a:lnTo>
                    <a:pt x="2660" y="72178"/>
                  </a:lnTo>
                  <a:lnTo>
                    <a:pt x="4917" y="61382"/>
                  </a:lnTo>
                  <a:lnTo>
                    <a:pt x="7526" y="50869"/>
                  </a:lnTo>
                  <a:lnTo>
                    <a:pt x="12582" y="40545"/>
                  </a:lnTo>
                  <a:lnTo>
                    <a:pt x="19269" y="30346"/>
                  </a:lnTo>
                  <a:lnTo>
                    <a:pt x="27042" y="20231"/>
                  </a:lnTo>
                  <a:lnTo>
                    <a:pt x="37751" y="14592"/>
                  </a:lnTo>
                  <a:lnTo>
                    <a:pt x="50417" y="11939"/>
                  </a:lnTo>
                  <a:lnTo>
                    <a:pt x="64388" y="11275"/>
                  </a:lnTo>
                  <a:lnTo>
                    <a:pt x="77017" y="13043"/>
                  </a:lnTo>
                  <a:lnTo>
                    <a:pt x="88753" y="16433"/>
                  </a:lnTo>
                  <a:lnTo>
                    <a:pt x="99892" y="20903"/>
                  </a:lnTo>
                  <a:lnTo>
                    <a:pt x="109530" y="27199"/>
                  </a:lnTo>
                  <a:lnTo>
                    <a:pt x="118165" y="34712"/>
                  </a:lnTo>
                  <a:lnTo>
                    <a:pt x="126132" y="43037"/>
                  </a:lnTo>
                  <a:lnTo>
                    <a:pt x="132549" y="51903"/>
                  </a:lnTo>
                  <a:lnTo>
                    <a:pt x="137933" y="61129"/>
                  </a:lnTo>
                  <a:lnTo>
                    <a:pt x="142627" y="70596"/>
                  </a:lnTo>
                  <a:lnTo>
                    <a:pt x="144651" y="80223"/>
                  </a:lnTo>
                  <a:lnTo>
                    <a:pt x="144895" y="89958"/>
                  </a:lnTo>
                  <a:lnTo>
                    <a:pt x="143953" y="99763"/>
                  </a:lnTo>
                  <a:lnTo>
                    <a:pt x="143324" y="100773"/>
                  </a:lnTo>
                  <a:lnTo>
                    <a:pt x="142905" y="95920"/>
                  </a:lnTo>
                  <a:lnTo>
                    <a:pt x="142626" y="87158"/>
                  </a:lnTo>
                  <a:lnTo>
                    <a:pt x="144650" y="76896"/>
                  </a:lnTo>
                  <a:lnTo>
                    <a:pt x="148211" y="65633"/>
                  </a:lnTo>
                  <a:lnTo>
                    <a:pt x="152795" y="53703"/>
                  </a:lnTo>
                  <a:lnTo>
                    <a:pt x="158061" y="43539"/>
                  </a:lnTo>
                  <a:lnTo>
                    <a:pt x="163783" y="34553"/>
                  </a:lnTo>
                  <a:lnTo>
                    <a:pt x="169808" y="26351"/>
                  </a:lnTo>
                  <a:lnTo>
                    <a:pt x="177141" y="18673"/>
                  </a:lnTo>
                  <a:lnTo>
                    <a:pt x="185345" y="11343"/>
                  </a:lnTo>
                  <a:lnTo>
                    <a:pt x="194131" y="4246"/>
                  </a:lnTo>
                  <a:lnTo>
                    <a:pt x="203304" y="1726"/>
                  </a:lnTo>
                  <a:lnTo>
                    <a:pt x="212735" y="2256"/>
                  </a:lnTo>
                  <a:lnTo>
                    <a:pt x="222339" y="4820"/>
                  </a:lnTo>
                  <a:lnTo>
                    <a:pt x="230952" y="8740"/>
                  </a:lnTo>
                  <a:lnTo>
                    <a:pt x="238904" y="13564"/>
                  </a:lnTo>
                  <a:lnTo>
                    <a:pt x="246416" y="18990"/>
                  </a:lnTo>
                  <a:lnTo>
                    <a:pt x="252530" y="25924"/>
                  </a:lnTo>
                  <a:lnTo>
                    <a:pt x="257711" y="33862"/>
                  </a:lnTo>
                  <a:lnTo>
                    <a:pt x="262270" y="42470"/>
                  </a:lnTo>
                  <a:lnTo>
                    <a:pt x="265310" y="52630"/>
                  </a:lnTo>
                  <a:lnTo>
                    <a:pt x="267336" y="63825"/>
                  </a:lnTo>
                  <a:lnTo>
                    <a:pt x="281336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004971" y="1412584"/>
              <a:ext cx="124975" cy="124734"/>
            </a:xfrm>
            <a:custGeom>
              <a:avLst/>
              <a:gdLst/>
              <a:ahLst/>
              <a:cxnLst/>
              <a:rect l="0" t="0" r="0" b="0"/>
              <a:pathLst>
                <a:path w="124975" h="124734">
                  <a:moveTo>
                    <a:pt x="23384" y="9948"/>
                  </a:moveTo>
                  <a:lnTo>
                    <a:pt x="18103" y="25791"/>
                  </a:lnTo>
                  <a:lnTo>
                    <a:pt x="15442" y="34879"/>
                  </a:lnTo>
                  <a:lnTo>
                    <a:pt x="6416" y="67688"/>
                  </a:lnTo>
                  <a:lnTo>
                    <a:pt x="0" y="88665"/>
                  </a:lnTo>
                  <a:lnTo>
                    <a:pt x="57" y="97796"/>
                  </a:lnTo>
                  <a:lnTo>
                    <a:pt x="2306" y="106094"/>
                  </a:lnTo>
                  <a:lnTo>
                    <a:pt x="6016" y="113836"/>
                  </a:lnTo>
                  <a:lnTo>
                    <a:pt x="12911" y="118998"/>
                  </a:lnTo>
                  <a:lnTo>
                    <a:pt x="21928" y="122439"/>
                  </a:lnTo>
                  <a:lnTo>
                    <a:pt x="32361" y="124733"/>
                  </a:lnTo>
                  <a:lnTo>
                    <a:pt x="43738" y="124052"/>
                  </a:lnTo>
                  <a:lnTo>
                    <a:pt x="55743" y="121387"/>
                  </a:lnTo>
                  <a:lnTo>
                    <a:pt x="68168" y="117400"/>
                  </a:lnTo>
                  <a:lnTo>
                    <a:pt x="79768" y="112532"/>
                  </a:lnTo>
                  <a:lnTo>
                    <a:pt x="90816" y="107075"/>
                  </a:lnTo>
                  <a:lnTo>
                    <a:pt x="101498" y="101227"/>
                  </a:lnTo>
                  <a:lnTo>
                    <a:pt x="109724" y="94012"/>
                  </a:lnTo>
                  <a:lnTo>
                    <a:pt x="116314" y="85886"/>
                  </a:lnTo>
                  <a:lnTo>
                    <a:pt x="121813" y="77153"/>
                  </a:lnTo>
                  <a:lnTo>
                    <a:pt x="124373" y="68015"/>
                  </a:lnTo>
                  <a:lnTo>
                    <a:pt x="124974" y="58607"/>
                  </a:lnTo>
                  <a:lnTo>
                    <a:pt x="124270" y="49020"/>
                  </a:lnTo>
                  <a:lnTo>
                    <a:pt x="121590" y="40417"/>
                  </a:lnTo>
                  <a:lnTo>
                    <a:pt x="117592" y="32471"/>
                  </a:lnTo>
                  <a:lnTo>
                    <a:pt x="112717" y="24964"/>
                  </a:lnTo>
                  <a:lnTo>
                    <a:pt x="106151" y="18853"/>
                  </a:lnTo>
                  <a:lnTo>
                    <a:pt x="98458" y="13674"/>
                  </a:lnTo>
                  <a:lnTo>
                    <a:pt x="90012" y="9116"/>
                  </a:lnTo>
                  <a:lnTo>
                    <a:pt x="79961" y="6078"/>
                  </a:lnTo>
                  <a:lnTo>
                    <a:pt x="68839" y="4052"/>
                  </a:lnTo>
                  <a:lnTo>
                    <a:pt x="333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39050" y="1392959"/>
              <a:ext cx="107635" cy="136327"/>
            </a:xfrm>
            <a:custGeom>
              <a:avLst/>
              <a:gdLst/>
              <a:ahLst/>
              <a:cxnLst/>
              <a:rect l="0" t="0" r="0" b="0"/>
              <a:pathLst>
                <a:path w="107635" h="136327">
                  <a:moveTo>
                    <a:pt x="18104" y="29573"/>
                  </a:moveTo>
                  <a:lnTo>
                    <a:pt x="18104" y="136326"/>
                  </a:lnTo>
                  <a:lnTo>
                    <a:pt x="18104" y="129705"/>
                  </a:lnTo>
                  <a:lnTo>
                    <a:pt x="16998" y="121750"/>
                  </a:lnTo>
                  <a:lnTo>
                    <a:pt x="15156" y="112025"/>
                  </a:lnTo>
                  <a:lnTo>
                    <a:pt x="12823" y="101121"/>
                  </a:lnTo>
                  <a:lnTo>
                    <a:pt x="10162" y="90535"/>
                  </a:lnTo>
                  <a:lnTo>
                    <a:pt x="7283" y="80163"/>
                  </a:lnTo>
                  <a:lnTo>
                    <a:pt x="4258" y="69931"/>
                  </a:lnTo>
                  <a:lnTo>
                    <a:pt x="2241" y="58689"/>
                  </a:lnTo>
                  <a:lnTo>
                    <a:pt x="897" y="46773"/>
                  </a:lnTo>
                  <a:lnTo>
                    <a:pt x="0" y="34408"/>
                  </a:lnTo>
                  <a:lnTo>
                    <a:pt x="3824" y="23954"/>
                  </a:lnTo>
                  <a:lnTo>
                    <a:pt x="10795" y="14774"/>
                  </a:lnTo>
                  <a:lnTo>
                    <a:pt x="19863" y="6443"/>
                  </a:lnTo>
                  <a:lnTo>
                    <a:pt x="29225" y="1995"/>
                  </a:lnTo>
                  <a:lnTo>
                    <a:pt x="38782" y="135"/>
                  </a:lnTo>
                  <a:lnTo>
                    <a:pt x="48468" y="0"/>
                  </a:lnTo>
                  <a:lnTo>
                    <a:pt x="59348" y="1015"/>
                  </a:lnTo>
                  <a:lnTo>
                    <a:pt x="71022" y="2797"/>
                  </a:lnTo>
                  <a:lnTo>
                    <a:pt x="107634" y="9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366579" y="1413565"/>
              <a:ext cx="139270" cy="124266"/>
            </a:xfrm>
            <a:custGeom>
              <a:avLst/>
              <a:gdLst/>
              <a:ahLst/>
              <a:cxnLst/>
              <a:rect l="0" t="0" r="0" b="0"/>
              <a:pathLst>
                <a:path w="139270" h="124266">
                  <a:moveTo>
                    <a:pt x="0" y="68654"/>
                  </a:moveTo>
                  <a:lnTo>
                    <a:pt x="41538" y="54808"/>
                  </a:lnTo>
                  <a:lnTo>
                    <a:pt x="52009" y="50581"/>
                  </a:lnTo>
                  <a:lnTo>
                    <a:pt x="63411" y="45552"/>
                  </a:lnTo>
                  <a:lnTo>
                    <a:pt x="75433" y="39989"/>
                  </a:lnTo>
                  <a:lnTo>
                    <a:pt x="85659" y="34070"/>
                  </a:lnTo>
                  <a:lnTo>
                    <a:pt x="94687" y="27913"/>
                  </a:lnTo>
                  <a:lnTo>
                    <a:pt x="102916" y="21597"/>
                  </a:lnTo>
                  <a:lnTo>
                    <a:pt x="106191" y="15177"/>
                  </a:lnTo>
                  <a:lnTo>
                    <a:pt x="106164" y="8686"/>
                  </a:lnTo>
                  <a:lnTo>
                    <a:pt x="103935" y="2148"/>
                  </a:lnTo>
                  <a:lnTo>
                    <a:pt x="99134" y="0"/>
                  </a:lnTo>
                  <a:lnTo>
                    <a:pt x="92616" y="778"/>
                  </a:lnTo>
                  <a:lnTo>
                    <a:pt x="84956" y="3508"/>
                  </a:lnTo>
                  <a:lnTo>
                    <a:pt x="76533" y="7538"/>
                  </a:lnTo>
                  <a:lnTo>
                    <a:pt x="67601" y="12436"/>
                  </a:lnTo>
                  <a:lnTo>
                    <a:pt x="58331" y="17911"/>
                  </a:lnTo>
                  <a:lnTo>
                    <a:pt x="49941" y="23772"/>
                  </a:lnTo>
                  <a:lnTo>
                    <a:pt x="42137" y="29890"/>
                  </a:lnTo>
                  <a:lnTo>
                    <a:pt x="34723" y="36180"/>
                  </a:lnTo>
                  <a:lnTo>
                    <a:pt x="28675" y="43689"/>
                  </a:lnTo>
                  <a:lnTo>
                    <a:pt x="23538" y="52010"/>
                  </a:lnTo>
                  <a:lnTo>
                    <a:pt x="19008" y="60874"/>
                  </a:lnTo>
                  <a:lnTo>
                    <a:pt x="14883" y="70099"/>
                  </a:lnTo>
                  <a:lnTo>
                    <a:pt x="11027" y="79565"/>
                  </a:lnTo>
                  <a:lnTo>
                    <a:pt x="7352" y="89192"/>
                  </a:lnTo>
                  <a:lnTo>
                    <a:pt x="7112" y="97820"/>
                  </a:lnTo>
                  <a:lnTo>
                    <a:pt x="9162" y="105783"/>
                  </a:lnTo>
                  <a:lnTo>
                    <a:pt x="12740" y="113302"/>
                  </a:lnTo>
                  <a:lnTo>
                    <a:pt x="19547" y="118315"/>
                  </a:lnTo>
                  <a:lnTo>
                    <a:pt x="28505" y="121657"/>
                  </a:lnTo>
                  <a:lnTo>
                    <a:pt x="38899" y="123885"/>
                  </a:lnTo>
                  <a:lnTo>
                    <a:pt x="49144" y="124265"/>
                  </a:lnTo>
                  <a:lnTo>
                    <a:pt x="59290" y="123413"/>
                  </a:lnTo>
                  <a:lnTo>
                    <a:pt x="69370" y="121739"/>
                  </a:lnTo>
                  <a:lnTo>
                    <a:pt x="80511" y="119518"/>
                  </a:lnTo>
                  <a:lnTo>
                    <a:pt x="92360" y="116933"/>
                  </a:lnTo>
                  <a:lnTo>
                    <a:pt x="139269" y="1084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913828" y="1362845"/>
              <a:ext cx="9828" cy="198957"/>
            </a:xfrm>
            <a:custGeom>
              <a:avLst/>
              <a:gdLst/>
              <a:ahLst/>
              <a:cxnLst/>
              <a:rect l="0" t="0" r="0" b="0"/>
              <a:pathLst>
                <a:path w="9828" h="198957">
                  <a:moveTo>
                    <a:pt x="9827" y="0"/>
                  </a:moveTo>
                  <a:lnTo>
                    <a:pt x="4546" y="26405"/>
                  </a:lnTo>
                  <a:lnTo>
                    <a:pt x="2990" y="38604"/>
                  </a:lnTo>
                  <a:lnTo>
                    <a:pt x="1953" y="51159"/>
                  </a:lnTo>
                  <a:lnTo>
                    <a:pt x="1262" y="63949"/>
                  </a:lnTo>
                  <a:lnTo>
                    <a:pt x="494" y="89951"/>
                  </a:lnTo>
                  <a:lnTo>
                    <a:pt x="0" y="142668"/>
                  </a:lnTo>
                  <a:lnTo>
                    <a:pt x="1065" y="154799"/>
                  </a:lnTo>
                  <a:lnTo>
                    <a:pt x="2880" y="166202"/>
                  </a:lnTo>
                  <a:lnTo>
                    <a:pt x="9827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814229" y="1442428"/>
              <a:ext cx="218852" cy="19896"/>
            </a:xfrm>
            <a:custGeom>
              <a:avLst/>
              <a:gdLst/>
              <a:ahLst/>
              <a:cxnLst/>
              <a:rect l="0" t="0" r="0" b="0"/>
              <a:pathLst>
                <a:path w="218852" h="19896">
                  <a:moveTo>
                    <a:pt x="0" y="19895"/>
                  </a:moveTo>
                  <a:lnTo>
                    <a:pt x="21124" y="14614"/>
                  </a:lnTo>
                  <a:lnTo>
                    <a:pt x="30663" y="11953"/>
                  </a:lnTo>
                  <a:lnTo>
                    <a:pt x="50103" y="6049"/>
                  </a:lnTo>
                  <a:lnTo>
                    <a:pt x="64351" y="4033"/>
                  </a:lnTo>
                  <a:lnTo>
                    <a:pt x="81587" y="2688"/>
                  </a:lnTo>
                  <a:lnTo>
                    <a:pt x="118054" y="1195"/>
                  </a:lnTo>
                  <a:lnTo>
                    <a:pt x="163441" y="354"/>
                  </a:lnTo>
                  <a:lnTo>
                    <a:pt x="2188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112663" y="1313107"/>
              <a:ext cx="191323" cy="258643"/>
            </a:xfrm>
            <a:custGeom>
              <a:avLst/>
              <a:gdLst/>
              <a:ahLst/>
              <a:cxnLst/>
              <a:rect l="0" t="0" r="0" b="0"/>
              <a:pathLst>
                <a:path w="191323" h="258643">
                  <a:moveTo>
                    <a:pt x="0" y="0"/>
                  </a:moveTo>
                  <a:lnTo>
                    <a:pt x="5281" y="15842"/>
                  </a:lnTo>
                  <a:lnTo>
                    <a:pt x="7941" y="24930"/>
                  </a:lnTo>
                  <a:lnTo>
                    <a:pt x="16968" y="57740"/>
                  </a:lnTo>
                  <a:lnTo>
                    <a:pt x="23384" y="78717"/>
                  </a:lnTo>
                  <a:lnTo>
                    <a:pt x="26643" y="92269"/>
                  </a:lnTo>
                  <a:lnTo>
                    <a:pt x="29920" y="107935"/>
                  </a:lnTo>
                  <a:lnTo>
                    <a:pt x="33210" y="125012"/>
                  </a:lnTo>
                  <a:lnTo>
                    <a:pt x="35404" y="143028"/>
                  </a:lnTo>
                  <a:lnTo>
                    <a:pt x="36866" y="161670"/>
                  </a:lnTo>
                  <a:lnTo>
                    <a:pt x="38491" y="197858"/>
                  </a:lnTo>
                  <a:lnTo>
                    <a:pt x="39213" y="228679"/>
                  </a:lnTo>
                  <a:lnTo>
                    <a:pt x="40511" y="234246"/>
                  </a:lnTo>
                  <a:lnTo>
                    <a:pt x="42481" y="233535"/>
                  </a:lnTo>
                  <a:lnTo>
                    <a:pt x="58867" y="200628"/>
                  </a:lnTo>
                  <a:lnTo>
                    <a:pt x="65772" y="190122"/>
                  </a:lnTo>
                  <a:lnTo>
                    <a:pt x="73692" y="179803"/>
                  </a:lnTo>
                  <a:lnTo>
                    <a:pt x="82286" y="169607"/>
                  </a:lnTo>
                  <a:lnTo>
                    <a:pt x="91333" y="161705"/>
                  </a:lnTo>
                  <a:lnTo>
                    <a:pt x="100679" y="155332"/>
                  </a:lnTo>
                  <a:lnTo>
                    <a:pt x="110227" y="149977"/>
                  </a:lnTo>
                  <a:lnTo>
                    <a:pt x="119907" y="147513"/>
                  </a:lnTo>
                  <a:lnTo>
                    <a:pt x="129677" y="146975"/>
                  </a:lnTo>
                  <a:lnTo>
                    <a:pt x="139506" y="147722"/>
                  </a:lnTo>
                  <a:lnTo>
                    <a:pt x="149375" y="150431"/>
                  </a:lnTo>
                  <a:lnTo>
                    <a:pt x="159269" y="154447"/>
                  </a:lnTo>
                  <a:lnTo>
                    <a:pt x="169182" y="159335"/>
                  </a:lnTo>
                  <a:lnTo>
                    <a:pt x="176896" y="165910"/>
                  </a:lnTo>
                  <a:lnTo>
                    <a:pt x="183143" y="173609"/>
                  </a:lnTo>
                  <a:lnTo>
                    <a:pt x="188414" y="182058"/>
                  </a:lnTo>
                  <a:lnTo>
                    <a:pt x="190822" y="192111"/>
                  </a:lnTo>
                  <a:lnTo>
                    <a:pt x="191322" y="203235"/>
                  </a:lnTo>
                  <a:lnTo>
                    <a:pt x="189008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389117" y="1422532"/>
              <a:ext cx="181145" cy="131606"/>
            </a:xfrm>
            <a:custGeom>
              <a:avLst/>
              <a:gdLst/>
              <a:ahLst/>
              <a:cxnLst/>
              <a:rect l="0" t="0" r="0" b="0"/>
              <a:pathLst>
                <a:path w="181145" h="131606">
                  <a:moveTo>
                    <a:pt x="121457" y="0"/>
                  </a:moveTo>
                  <a:lnTo>
                    <a:pt x="95053" y="5281"/>
                  </a:lnTo>
                  <a:lnTo>
                    <a:pt x="82853" y="9047"/>
                  </a:lnTo>
                  <a:lnTo>
                    <a:pt x="70299" y="13769"/>
                  </a:lnTo>
                  <a:lnTo>
                    <a:pt x="57509" y="19127"/>
                  </a:lnTo>
                  <a:lnTo>
                    <a:pt x="45665" y="27120"/>
                  </a:lnTo>
                  <a:lnTo>
                    <a:pt x="34454" y="36871"/>
                  </a:lnTo>
                  <a:lnTo>
                    <a:pt x="23664" y="47792"/>
                  </a:lnTo>
                  <a:lnTo>
                    <a:pt x="15365" y="58389"/>
                  </a:lnTo>
                  <a:lnTo>
                    <a:pt x="8728" y="68769"/>
                  </a:lnTo>
                  <a:lnTo>
                    <a:pt x="3197" y="79005"/>
                  </a:lnTo>
                  <a:lnTo>
                    <a:pt x="615" y="89146"/>
                  </a:lnTo>
                  <a:lnTo>
                    <a:pt x="0" y="99222"/>
                  </a:lnTo>
                  <a:lnTo>
                    <a:pt x="694" y="109255"/>
                  </a:lnTo>
                  <a:lnTo>
                    <a:pt x="4474" y="117049"/>
                  </a:lnTo>
                  <a:lnTo>
                    <a:pt x="10309" y="123350"/>
                  </a:lnTo>
                  <a:lnTo>
                    <a:pt x="17515" y="128657"/>
                  </a:lnTo>
                  <a:lnTo>
                    <a:pt x="25635" y="131089"/>
                  </a:lnTo>
                  <a:lnTo>
                    <a:pt x="34364" y="131605"/>
                  </a:lnTo>
                  <a:lnTo>
                    <a:pt x="43499" y="130844"/>
                  </a:lnTo>
                  <a:lnTo>
                    <a:pt x="52906" y="127020"/>
                  </a:lnTo>
                  <a:lnTo>
                    <a:pt x="62493" y="121156"/>
                  </a:lnTo>
                  <a:lnTo>
                    <a:pt x="72200" y="113930"/>
                  </a:lnTo>
                  <a:lnTo>
                    <a:pt x="80882" y="106902"/>
                  </a:lnTo>
                  <a:lnTo>
                    <a:pt x="88880" y="100006"/>
                  </a:lnTo>
                  <a:lnTo>
                    <a:pt x="96423" y="93198"/>
                  </a:lnTo>
                  <a:lnTo>
                    <a:pt x="103662" y="84238"/>
                  </a:lnTo>
                  <a:lnTo>
                    <a:pt x="110700" y="73844"/>
                  </a:lnTo>
                  <a:lnTo>
                    <a:pt x="117601" y="62493"/>
                  </a:lnTo>
                  <a:lnTo>
                    <a:pt x="123308" y="50505"/>
                  </a:lnTo>
                  <a:lnTo>
                    <a:pt x="128217" y="38091"/>
                  </a:lnTo>
                  <a:lnTo>
                    <a:pt x="132595" y="25394"/>
                  </a:lnTo>
                  <a:lnTo>
                    <a:pt x="136620" y="20245"/>
                  </a:lnTo>
                  <a:lnTo>
                    <a:pt x="140408" y="20129"/>
                  </a:lnTo>
                  <a:lnTo>
                    <a:pt x="144039" y="23367"/>
                  </a:lnTo>
                  <a:lnTo>
                    <a:pt x="147565" y="31052"/>
                  </a:lnTo>
                  <a:lnTo>
                    <a:pt x="151021" y="41703"/>
                  </a:lnTo>
                  <a:lnTo>
                    <a:pt x="161166" y="80149"/>
                  </a:lnTo>
                  <a:lnTo>
                    <a:pt x="181144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680096" y="1419837"/>
              <a:ext cx="188599" cy="161861"/>
            </a:xfrm>
            <a:custGeom>
              <a:avLst/>
              <a:gdLst/>
              <a:ahLst/>
              <a:cxnLst/>
              <a:rect l="0" t="0" r="0" b="0"/>
              <a:pathLst>
                <a:path w="188599" h="161861">
                  <a:moveTo>
                    <a:pt x="9538" y="2695"/>
                  </a:moveTo>
                  <a:lnTo>
                    <a:pt x="4257" y="18538"/>
                  </a:lnTo>
                  <a:lnTo>
                    <a:pt x="2701" y="28731"/>
                  </a:lnTo>
                  <a:lnTo>
                    <a:pt x="1664" y="41053"/>
                  </a:lnTo>
                  <a:lnTo>
                    <a:pt x="973" y="54795"/>
                  </a:lnTo>
                  <a:lnTo>
                    <a:pt x="205" y="81853"/>
                  </a:lnTo>
                  <a:lnTo>
                    <a:pt x="0" y="95258"/>
                  </a:lnTo>
                  <a:lnTo>
                    <a:pt x="969" y="107511"/>
                  </a:lnTo>
                  <a:lnTo>
                    <a:pt x="2720" y="118995"/>
                  </a:lnTo>
                  <a:lnTo>
                    <a:pt x="4993" y="129967"/>
                  </a:lnTo>
                  <a:lnTo>
                    <a:pt x="7613" y="131756"/>
                  </a:lnTo>
                  <a:lnTo>
                    <a:pt x="10465" y="127421"/>
                  </a:lnTo>
                  <a:lnTo>
                    <a:pt x="13473" y="119005"/>
                  </a:lnTo>
                  <a:lnTo>
                    <a:pt x="17688" y="108973"/>
                  </a:lnTo>
                  <a:lnTo>
                    <a:pt x="22709" y="97864"/>
                  </a:lnTo>
                  <a:lnTo>
                    <a:pt x="34181" y="73730"/>
                  </a:lnTo>
                  <a:lnTo>
                    <a:pt x="46650" y="48267"/>
                  </a:lnTo>
                  <a:lnTo>
                    <a:pt x="54175" y="37498"/>
                  </a:lnTo>
                  <a:lnTo>
                    <a:pt x="62508" y="28107"/>
                  </a:lnTo>
                  <a:lnTo>
                    <a:pt x="71378" y="19637"/>
                  </a:lnTo>
                  <a:lnTo>
                    <a:pt x="80609" y="12884"/>
                  </a:lnTo>
                  <a:lnTo>
                    <a:pt x="90078" y="7277"/>
                  </a:lnTo>
                  <a:lnTo>
                    <a:pt x="99707" y="2434"/>
                  </a:lnTo>
                  <a:lnTo>
                    <a:pt x="109441" y="310"/>
                  </a:lnTo>
                  <a:lnTo>
                    <a:pt x="119248" y="0"/>
                  </a:lnTo>
                  <a:lnTo>
                    <a:pt x="129100" y="898"/>
                  </a:lnTo>
                  <a:lnTo>
                    <a:pt x="137881" y="3708"/>
                  </a:lnTo>
                  <a:lnTo>
                    <a:pt x="145944" y="7792"/>
                  </a:lnTo>
                  <a:lnTo>
                    <a:pt x="153530" y="12725"/>
                  </a:lnTo>
                  <a:lnTo>
                    <a:pt x="159692" y="20435"/>
                  </a:lnTo>
                  <a:lnTo>
                    <a:pt x="164907" y="29996"/>
                  </a:lnTo>
                  <a:lnTo>
                    <a:pt x="169488" y="40791"/>
                  </a:lnTo>
                  <a:lnTo>
                    <a:pt x="173647" y="52409"/>
                  </a:lnTo>
                  <a:lnTo>
                    <a:pt x="177525" y="64576"/>
                  </a:lnTo>
                  <a:lnTo>
                    <a:pt x="181217" y="77108"/>
                  </a:lnTo>
                  <a:lnTo>
                    <a:pt x="183677" y="89884"/>
                  </a:lnTo>
                  <a:lnTo>
                    <a:pt x="185318" y="102823"/>
                  </a:lnTo>
                  <a:lnTo>
                    <a:pt x="188598" y="161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592966" y="1283263"/>
              <a:ext cx="270507" cy="139270"/>
            </a:xfrm>
            <a:custGeom>
              <a:avLst/>
              <a:gdLst/>
              <a:ahLst/>
              <a:cxnLst/>
              <a:rect l="0" t="0" r="0" b="0"/>
              <a:pathLst>
                <a:path w="270507" h="139270">
                  <a:moveTo>
                    <a:pt x="210819" y="0"/>
                  </a:moveTo>
                  <a:lnTo>
                    <a:pt x="194977" y="5281"/>
                  </a:lnTo>
                  <a:lnTo>
                    <a:pt x="186994" y="9047"/>
                  </a:lnTo>
                  <a:lnTo>
                    <a:pt x="178356" y="13769"/>
                  </a:lnTo>
                  <a:lnTo>
                    <a:pt x="169282" y="19127"/>
                  </a:lnTo>
                  <a:lnTo>
                    <a:pt x="158811" y="24910"/>
                  </a:lnTo>
                  <a:lnTo>
                    <a:pt x="135387" y="37230"/>
                  </a:lnTo>
                  <a:lnTo>
                    <a:pt x="124056" y="42505"/>
                  </a:lnTo>
                  <a:lnTo>
                    <a:pt x="113186" y="47127"/>
                  </a:lnTo>
                  <a:lnTo>
                    <a:pt x="102624" y="51314"/>
                  </a:lnTo>
                  <a:lnTo>
                    <a:pt x="91161" y="56315"/>
                  </a:lnTo>
                  <a:lnTo>
                    <a:pt x="66634" y="67768"/>
                  </a:lnTo>
                  <a:lnTo>
                    <a:pt x="55010" y="73917"/>
                  </a:lnTo>
                  <a:lnTo>
                    <a:pt x="43944" y="80227"/>
                  </a:lnTo>
                  <a:lnTo>
                    <a:pt x="33250" y="86644"/>
                  </a:lnTo>
                  <a:lnTo>
                    <a:pt x="22806" y="92027"/>
                  </a:lnTo>
                  <a:lnTo>
                    <a:pt x="12527" y="96721"/>
                  </a:lnTo>
                  <a:lnTo>
                    <a:pt x="2358" y="100956"/>
                  </a:lnTo>
                  <a:lnTo>
                    <a:pt x="0" y="103779"/>
                  </a:lnTo>
                  <a:lnTo>
                    <a:pt x="2849" y="105662"/>
                  </a:lnTo>
                  <a:lnTo>
                    <a:pt x="9170" y="106916"/>
                  </a:lnTo>
                  <a:lnTo>
                    <a:pt x="18910" y="107753"/>
                  </a:lnTo>
                  <a:lnTo>
                    <a:pt x="30931" y="108310"/>
                  </a:lnTo>
                  <a:lnTo>
                    <a:pt x="44471" y="108682"/>
                  </a:lnTo>
                  <a:lnTo>
                    <a:pt x="59024" y="110035"/>
                  </a:lnTo>
                  <a:lnTo>
                    <a:pt x="74253" y="112043"/>
                  </a:lnTo>
                  <a:lnTo>
                    <a:pt x="89931" y="114486"/>
                  </a:lnTo>
                  <a:lnTo>
                    <a:pt x="104805" y="116115"/>
                  </a:lnTo>
                  <a:lnTo>
                    <a:pt x="119143" y="117202"/>
                  </a:lnTo>
                  <a:lnTo>
                    <a:pt x="133122" y="117925"/>
                  </a:lnTo>
                  <a:lnTo>
                    <a:pt x="145757" y="119513"/>
                  </a:lnTo>
                  <a:lnTo>
                    <a:pt x="157497" y="121677"/>
                  </a:lnTo>
                  <a:lnTo>
                    <a:pt x="192810" y="130004"/>
                  </a:lnTo>
                  <a:lnTo>
                    <a:pt x="205445" y="133092"/>
                  </a:lnTo>
                  <a:lnTo>
                    <a:pt x="218289" y="135151"/>
                  </a:lnTo>
                  <a:lnTo>
                    <a:pt x="231274" y="136524"/>
                  </a:lnTo>
                  <a:lnTo>
                    <a:pt x="27050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584934" y="1462323"/>
              <a:ext cx="288487" cy="1"/>
            </a:xfrm>
            <a:custGeom>
              <a:avLst/>
              <a:gdLst/>
              <a:ahLst/>
              <a:cxnLst/>
              <a:rect l="0" t="0" r="0" b="0"/>
              <a:pathLst>
                <a:path w="288487" h="1">
                  <a:moveTo>
                    <a:pt x="0" y="0"/>
                  </a:moveTo>
                  <a:lnTo>
                    <a:pt x="2884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422325" y="984916"/>
            <a:ext cx="2945368" cy="436231"/>
          </a:xfrm>
          <a:custGeom>
            <a:avLst/>
            <a:gdLst/>
            <a:ahLst/>
            <a:cxnLst/>
            <a:rect l="0" t="0" r="0" b="0"/>
            <a:pathLst>
              <a:path w="2945368" h="436231">
                <a:moveTo>
                  <a:pt x="5429" y="377929"/>
                </a:moveTo>
                <a:lnTo>
                  <a:pt x="104246" y="377929"/>
                </a:lnTo>
                <a:lnTo>
                  <a:pt x="189453" y="386494"/>
                </a:lnTo>
                <a:lnTo>
                  <a:pt x="271821" y="387695"/>
                </a:lnTo>
                <a:lnTo>
                  <a:pt x="357324" y="388959"/>
                </a:lnTo>
                <a:lnTo>
                  <a:pt x="446397" y="396901"/>
                </a:lnTo>
                <a:lnTo>
                  <a:pt x="530155" y="397744"/>
                </a:lnTo>
                <a:lnTo>
                  <a:pt x="644982" y="397822"/>
                </a:lnTo>
                <a:lnTo>
                  <a:pt x="722487" y="389951"/>
                </a:lnTo>
                <a:lnTo>
                  <a:pt x="803570" y="388150"/>
                </a:lnTo>
                <a:lnTo>
                  <a:pt x="1862348" y="387877"/>
                </a:lnTo>
                <a:lnTo>
                  <a:pt x="1942299" y="395751"/>
                </a:lnTo>
                <a:lnTo>
                  <a:pt x="2019119" y="397552"/>
                </a:lnTo>
                <a:lnTo>
                  <a:pt x="2101216" y="397789"/>
                </a:lnTo>
                <a:lnTo>
                  <a:pt x="2181062" y="405694"/>
                </a:lnTo>
                <a:lnTo>
                  <a:pt x="2271191" y="407590"/>
                </a:lnTo>
                <a:lnTo>
                  <a:pt x="2360774" y="410704"/>
                </a:lnTo>
                <a:lnTo>
                  <a:pt x="2442435" y="417105"/>
                </a:lnTo>
                <a:lnTo>
                  <a:pt x="2482367" y="420486"/>
                </a:lnTo>
                <a:lnTo>
                  <a:pt x="2535470" y="426250"/>
                </a:lnTo>
                <a:lnTo>
                  <a:pt x="2623440" y="430429"/>
                </a:lnTo>
                <a:lnTo>
                  <a:pt x="2701622" y="436196"/>
                </a:lnTo>
                <a:lnTo>
                  <a:pt x="2763939" y="436230"/>
                </a:lnTo>
                <a:lnTo>
                  <a:pt x="2819733" y="423733"/>
                </a:lnTo>
                <a:lnTo>
                  <a:pt x="2840138" y="414498"/>
                </a:lnTo>
                <a:lnTo>
                  <a:pt x="2850222" y="408940"/>
                </a:lnTo>
                <a:lnTo>
                  <a:pt x="2858050" y="400814"/>
                </a:lnTo>
                <a:lnTo>
                  <a:pt x="2864374" y="390975"/>
                </a:lnTo>
                <a:lnTo>
                  <a:pt x="2869695" y="379995"/>
                </a:lnTo>
                <a:lnTo>
                  <a:pt x="2874348" y="368253"/>
                </a:lnTo>
                <a:lnTo>
                  <a:pt x="2878555" y="356004"/>
                </a:lnTo>
                <a:lnTo>
                  <a:pt x="2882465" y="343417"/>
                </a:lnTo>
                <a:lnTo>
                  <a:pt x="2889757" y="317641"/>
                </a:lnTo>
                <a:lnTo>
                  <a:pt x="2893249" y="304578"/>
                </a:lnTo>
                <a:lnTo>
                  <a:pt x="2900077" y="281221"/>
                </a:lnTo>
                <a:lnTo>
                  <a:pt x="2903445" y="270350"/>
                </a:lnTo>
                <a:lnTo>
                  <a:pt x="2910135" y="246481"/>
                </a:lnTo>
                <a:lnTo>
                  <a:pt x="2933390" y="155638"/>
                </a:lnTo>
                <a:lnTo>
                  <a:pt x="2935601" y="142416"/>
                </a:lnTo>
                <a:lnTo>
                  <a:pt x="2937076" y="129180"/>
                </a:lnTo>
                <a:lnTo>
                  <a:pt x="2938059" y="115934"/>
                </a:lnTo>
                <a:lnTo>
                  <a:pt x="2939819" y="102683"/>
                </a:lnTo>
                <a:lnTo>
                  <a:pt x="2942098" y="89427"/>
                </a:lnTo>
                <a:lnTo>
                  <a:pt x="2944723" y="76169"/>
                </a:lnTo>
                <a:lnTo>
                  <a:pt x="2945367" y="64014"/>
                </a:lnTo>
                <a:lnTo>
                  <a:pt x="2944692" y="52595"/>
                </a:lnTo>
                <a:lnTo>
                  <a:pt x="2943136" y="41667"/>
                </a:lnTo>
                <a:lnTo>
                  <a:pt x="2936572" y="34381"/>
                </a:lnTo>
                <a:lnTo>
                  <a:pt x="2926670" y="29524"/>
                </a:lnTo>
                <a:lnTo>
                  <a:pt x="2900930" y="24127"/>
                </a:lnTo>
                <a:lnTo>
                  <a:pt x="2814808" y="20188"/>
                </a:lnTo>
                <a:lnTo>
                  <a:pt x="2702659" y="19824"/>
                </a:lnTo>
                <a:lnTo>
                  <a:pt x="2618493" y="11938"/>
                </a:lnTo>
                <a:lnTo>
                  <a:pt x="2528632" y="10135"/>
                </a:lnTo>
                <a:lnTo>
                  <a:pt x="2451885" y="6968"/>
                </a:lnTo>
                <a:lnTo>
                  <a:pt x="2372863" y="1307"/>
                </a:lnTo>
                <a:lnTo>
                  <a:pt x="2292286" y="1294"/>
                </a:lnTo>
                <a:lnTo>
                  <a:pt x="2205957" y="4894"/>
                </a:lnTo>
                <a:lnTo>
                  <a:pt x="2119434" y="898"/>
                </a:lnTo>
                <a:lnTo>
                  <a:pt x="1981585" y="0"/>
                </a:lnTo>
                <a:lnTo>
                  <a:pt x="1906766" y="5220"/>
                </a:lnTo>
                <a:lnTo>
                  <a:pt x="1828595" y="8486"/>
                </a:lnTo>
                <a:lnTo>
                  <a:pt x="1699421" y="9680"/>
                </a:lnTo>
                <a:lnTo>
                  <a:pt x="1511828" y="9851"/>
                </a:lnTo>
                <a:lnTo>
                  <a:pt x="1431565" y="15139"/>
                </a:lnTo>
                <a:lnTo>
                  <a:pt x="1351781" y="18426"/>
                </a:lnTo>
                <a:lnTo>
                  <a:pt x="1277419" y="19399"/>
                </a:lnTo>
                <a:lnTo>
                  <a:pt x="1153739" y="27629"/>
                </a:lnTo>
                <a:lnTo>
                  <a:pt x="1074067" y="32074"/>
                </a:lnTo>
                <a:lnTo>
                  <a:pt x="998512" y="37444"/>
                </a:lnTo>
                <a:lnTo>
                  <a:pt x="923070" y="39035"/>
                </a:lnTo>
                <a:lnTo>
                  <a:pt x="851715" y="42454"/>
                </a:lnTo>
                <a:lnTo>
                  <a:pt x="778623" y="47520"/>
                </a:lnTo>
                <a:lnTo>
                  <a:pt x="706859" y="51968"/>
                </a:lnTo>
                <a:lnTo>
                  <a:pt x="617915" y="58093"/>
                </a:lnTo>
                <a:lnTo>
                  <a:pt x="533782" y="60408"/>
                </a:lnTo>
                <a:lnTo>
                  <a:pt x="453301" y="67415"/>
                </a:lnTo>
                <a:lnTo>
                  <a:pt x="373541" y="69127"/>
                </a:lnTo>
                <a:lnTo>
                  <a:pt x="273254" y="69511"/>
                </a:lnTo>
                <a:lnTo>
                  <a:pt x="190952" y="77417"/>
                </a:lnTo>
                <a:lnTo>
                  <a:pt x="110384" y="80328"/>
                </a:lnTo>
                <a:lnTo>
                  <a:pt x="69072" y="88462"/>
                </a:lnTo>
                <a:lnTo>
                  <a:pt x="42189" y="98587"/>
                </a:lnTo>
                <a:lnTo>
                  <a:pt x="21398" y="110455"/>
                </a:lnTo>
                <a:lnTo>
                  <a:pt x="12759" y="116715"/>
                </a:lnTo>
                <a:lnTo>
                  <a:pt x="7000" y="125310"/>
                </a:lnTo>
                <a:lnTo>
                  <a:pt x="3160" y="135461"/>
                </a:lnTo>
                <a:lnTo>
                  <a:pt x="601" y="146649"/>
                </a:lnTo>
                <a:lnTo>
                  <a:pt x="0" y="157424"/>
                </a:lnTo>
                <a:lnTo>
                  <a:pt x="704" y="167923"/>
                </a:lnTo>
                <a:lnTo>
                  <a:pt x="2279" y="178239"/>
                </a:lnTo>
                <a:lnTo>
                  <a:pt x="6977" y="204438"/>
                </a:lnTo>
                <a:lnTo>
                  <a:pt x="9777" y="219161"/>
                </a:lnTo>
                <a:lnTo>
                  <a:pt x="15835" y="247311"/>
                </a:lnTo>
                <a:lnTo>
                  <a:pt x="18998" y="261007"/>
                </a:lnTo>
                <a:lnTo>
                  <a:pt x="21107" y="274559"/>
                </a:lnTo>
                <a:lnTo>
                  <a:pt x="22513" y="288015"/>
                </a:lnTo>
                <a:lnTo>
                  <a:pt x="23450" y="301407"/>
                </a:lnTo>
                <a:lnTo>
                  <a:pt x="25180" y="314756"/>
                </a:lnTo>
                <a:lnTo>
                  <a:pt x="27439" y="328077"/>
                </a:lnTo>
                <a:lnTo>
                  <a:pt x="30050" y="341378"/>
                </a:lnTo>
                <a:lnTo>
                  <a:pt x="34002" y="352457"/>
                </a:lnTo>
                <a:lnTo>
                  <a:pt x="38846" y="362053"/>
                </a:lnTo>
                <a:lnTo>
                  <a:pt x="44287" y="370661"/>
                </a:lnTo>
                <a:lnTo>
                  <a:pt x="52335" y="377505"/>
                </a:lnTo>
                <a:lnTo>
                  <a:pt x="73068" y="388057"/>
                </a:lnTo>
                <a:lnTo>
                  <a:pt x="99967" y="390536"/>
                </a:lnTo>
                <a:lnTo>
                  <a:pt x="191085" y="380286"/>
                </a:lnTo>
                <a:lnTo>
                  <a:pt x="271353" y="369820"/>
                </a:lnTo>
                <a:lnTo>
                  <a:pt x="356635" y="360350"/>
                </a:lnTo>
                <a:lnTo>
                  <a:pt x="408292" y="355773"/>
                </a:lnTo>
                <a:lnTo>
                  <a:pt x="472975" y="348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250070" y="2307885"/>
            <a:ext cx="1167235" cy="331140"/>
            <a:chOff x="4250070" y="2307885"/>
            <a:chExt cx="1167235" cy="331140"/>
          </a:xfrm>
        </p:grpSpPr>
        <p:sp>
          <p:nvSpPr>
            <p:cNvPr id="19" name="Freeform 18"/>
            <p:cNvSpPr/>
            <p:nvPr/>
          </p:nvSpPr>
          <p:spPr>
            <a:xfrm>
              <a:off x="4250070" y="2307885"/>
              <a:ext cx="236380" cy="189008"/>
            </a:xfrm>
            <a:custGeom>
              <a:avLst/>
              <a:gdLst/>
              <a:ahLst/>
              <a:cxnLst/>
              <a:rect l="0" t="0" r="0" b="0"/>
              <a:pathLst>
                <a:path w="236380" h="189008">
                  <a:moveTo>
                    <a:pt x="126953" y="0"/>
                  </a:moveTo>
                  <a:lnTo>
                    <a:pt x="121672" y="15842"/>
                  </a:lnTo>
                  <a:lnTo>
                    <a:pt x="117906" y="22720"/>
                  </a:lnTo>
                  <a:lnTo>
                    <a:pt x="113184" y="29515"/>
                  </a:lnTo>
                  <a:lnTo>
                    <a:pt x="107826" y="36256"/>
                  </a:lnTo>
                  <a:lnTo>
                    <a:pt x="100938" y="41856"/>
                  </a:lnTo>
                  <a:lnTo>
                    <a:pt x="93030" y="46694"/>
                  </a:lnTo>
                  <a:lnTo>
                    <a:pt x="84442" y="51025"/>
                  </a:lnTo>
                  <a:lnTo>
                    <a:pt x="75401" y="56123"/>
                  </a:lnTo>
                  <a:lnTo>
                    <a:pt x="66058" y="61732"/>
                  </a:lnTo>
                  <a:lnTo>
                    <a:pt x="46834" y="73859"/>
                  </a:lnTo>
                  <a:lnTo>
                    <a:pt x="27237" y="86618"/>
                  </a:lnTo>
                  <a:lnTo>
                    <a:pt x="18474" y="93115"/>
                  </a:lnTo>
                  <a:lnTo>
                    <a:pt x="10421" y="99657"/>
                  </a:lnTo>
                  <a:lnTo>
                    <a:pt x="2842" y="106229"/>
                  </a:lnTo>
                  <a:lnTo>
                    <a:pt x="0" y="113926"/>
                  </a:lnTo>
                  <a:lnTo>
                    <a:pt x="316" y="122374"/>
                  </a:lnTo>
                  <a:lnTo>
                    <a:pt x="2737" y="131321"/>
                  </a:lnTo>
                  <a:lnTo>
                    <a:pt x="8773" y="138392"/>
                  </a:lnTo>
                  <a:lnTo>
                    <a:pt x="17217" y="144211"/>
                  </a:lnTo>
                  <a:lnTo>
                    <a:pt x="27268" y="149195"/>
                  </a:lnTo>
                  <a:lnTo>
                    <a:pt x="39496" y="152518"/>
                  </a:lnTo>
                  <a:lnTo>
                    <a:pt x="53174" y="154733"/>
                  </a:lnTo>
                  <a:lnTo>
                    <a:pt x="67819" y="156210"/>
                  </a:lnTo>
                  <a:lnTo>
                    <a:pt x="82004" y="158300"/>
                  </a:lnTo>
                  <a:lnTo>
                    <a:pt x="95882" y="160799"/>
                  </a:lnTo>
                  <a:lnTo>
                    <a:pt x="155203" y="172751"/>
                  </a:lnTo>
                  <a:lnTo>
                    <a:pt x="168998" y="175959"/>
                  </a:lnTo>
                  <a:lnTo>
                    <a:pt x="181510" y="179203"/>
                  </a:lnTo>
                  <a:lnTo>
                    <a:pt x="236379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77545" y="2626214"/>
              <a:ext cx="228800" cy="9948"/>
            </a:xfrm>
            <a:custGeom>
              <a:avLst/>
              <a:gdLst/>
              <a:ahLst/>
              <a:cxnLst/>
              <a:rect l="0" t="0" r="0" b="0"/>
              <a:pathLst>
                <a:path w="228800" h="9948">
                  <a:moveTo>
                    <a:pt x="0" y="0"/>
                  </a:moveTo>
                  <a:lnTo>
                    <a:pt x="63949" y="0"/>
                  </a:lnTo>
                  <a:lnTo>
                    <a:pt x="76897" y="1105"/>
                  </a:lnTo>
                  <a:lnTo>
                    <a:pt x="89951" y="2947"/>
                  </a:lnTo>
                  <a:lnTo>
                    <a:pt x="103074" y="5280"/>
                  </a:lnTo>
                  <a:lnTo>
                    <a:pt x="116245" y="6836"/>
                  </a:lnTo>
                  <a:lnTo>
                    <a:pt x="129446" y="7873"/>
                  </a:lnTo>
                  <a:lnTo>
                    <a:pt x="142668" y="8565"/>
                  </a:lnTo>
                  <a:lnTo>
                    <a:pt x="172097" y="9333"/>
                  </a:lnTo>
                  <a:lnTo>
                    <a:pt x="228799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830085" y="2397415"/>
              <a:ext cx="210607" cy="216874"/>
            </a:xfrm>
            <a:custGeom>
              <a:avLst/>
              <a:gdLst/>
              <a:ahLst/>
              <a:cxnLst/>
              <a:rect l="0" t="0" r="0" b="0"/>
              <a:pathLst>
                <a:path w="210607" h="216874">
                  <a:moveTo>
                    <a:pt x="24432" y="0"/>
                  </a:moveTo>
                  <a:lnTo>
                    <a:pt x="1048" y="70152"/>
                  </a:lnTo>
                  <a:lnTo>
                    <a:pt x="0" y="79927"/>
                  </a:lnTo>
                  <a:lnTo>
                    <a:pt x="406" y="89760"/>
                  </a:lnTo>
                  <a:lnTo>
                    <a:pt x="1783" y="99631"/>
                  </a:lnTo>
                  <a:lnTo>
                    <a:pt x="6017" y="105106"/>
                  </a:lnTo>
                  <a:lnTo>
                    <a:pt x="12155" y="107651"/>
                  </a:lnTo>
                  <a:lnTo>
                    <a:pt x="19563" y="108243"/>
                  </a:lnTo>
                  <a:lnTo>
                    <a:pt x="31134" y="108637"/>
                  </a:lnTo>
                  <a:lnTo>
                    <a:pt x="61675" y="109075"/>
                  </a:lnTo>
                  <a:lnTo>
                    <a:pt x="76893" y="110297"/>
                  </a:lnTo>
                  <a:lnTo>
                    <a:pt x="91460" y="112217"/>
                  </a:lnTo>
                  <a:lnTo>
                    <a:pt x="105592" y="114602"/>
                  </a:lnTo>
                  <a:lnTo>
                    <a:pt x="119435" y="118403"/>
                  </a:lnTo>
                  <a:lnTo>
                    <a:pt x="133085" y="123148"/>
                  </a:lnTo>
                  <a:lnTo>
                    <a:pt x="146606" y="128521"/>
                  </a:lnTo>
                  <a:lnTo>
                    <a:pt x="158936" y="134314"/>
                  </a:lnTo>
                  <a:lnTo>
                    <a:pt x="170472" y="140387"/>
                  </a:lnTo>
                  <a:lnTo>
                    <a:pt x="181479" y="146646"/>
                  </a:lnTo>
                  <a:lnTo>
                    <a:pt x="191027" y="153029"/>
                  </a:lnTo>
                  <a:lnTo>
                    <a:pt x="199603" y="159495"/>
                  </a:lnTo>
                  <a:lnTo>
                    <a:pt x="207531" y="166017"/>
                  </a:lnTo>
                  <a:lnTo>
                    <a:pt x="210606" y="174786"/>
                  </a:lnTo>
                  <a:lnTo>
                    <a:pt x="210445" y="185053"/>
                  </a:lnTo>
                  <a:lnTo>
                    <a:pt x="208128" y="196319"/>
                  </a:lnTo>
                  <a:lnTo>
                    <a:pt x="201055" y="203830"/>
                  </a:lnTo>
                  <a:lnTo>
                    <a:pt x="190815" y="208837"/>
                  </a:lnTo>
                  <a:lnTo>
                    <a:pt x="178461" y="212175"/>
                  </a:lnTo>
                  <a:lnTo>
                    <a:pt x="164698" y="214400"/>
                  </a:lnTo>
                  <a:lnTo>
                    <a:pt x="149997" y="215884"/>
                  </a:lnTo>
                  <a:lnTo>
                    <a:pt x="134669" y="216873"/>
                  </a:lnTo>
                  <a:lnTo>
                    <a:pt x="121134" y="216427"/>
                  </a:lnTo>
                  <a:lnTo>
                    <a:pt x="108796" y="215024"/>
                  </a:lnTo>
                  <a:lnTo>
                    <a:pt x="74171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854517" y="2377519"/>
              <a:ext cx="208904" cy="9949"/>
            </a:xfrm>
            <a:custGeom>
              <a:avLst/>
              <a:gdLst/>
              <a:ahLst/>
              <a:cxnLst/>
              <a:rect l="0" t="0" r="0" b="0"/>
              <a:pathLst>
                <a:path w="208904" h="9949">
                  <a:moveTo>
                    <a:pt x="0" y="0"/>
                  </a:moveTo>
                  <a:lnTo>
                    <a:pt x="107382" y="0"/>
                  </a:lnTo>
                  <a:lnTo>
                    <a:pt x="121326" y="1105"/>
                  </a:lnTo>
                  <a:lnTo>
                    <a:pt x="133939" y="2948"/>
                  </a:lnTo>
                  <a:lnTo>
                    <a:pt x="145663" y="5281"/>
                  </a:lnTo>
                  <a:lnTo>
                    <a:pt x="157901" y="6837"/>
                  </a:lnTo>
                  <a:lnTo>
                    <a:pt x="170480" y="7874"/>
                  </a:lnTo>
                  <a:lnTo>
                    <a:pt x="20890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204675" y="2374309"/>
              <a:ext cx="212630" cy="264716"/>
            </a:xfrm>
            <a:custGeom>
              <a:avLst/>
              <a:gdLst/>
              <a:ahLst/>
              <a:cxnLst/>
              <a:rect l="0" t="0" r="0" b="0"/>
              <a:pathLst>
                <a:path w="212630" h="264716">
                  <a:moveTo>
                    <a:pt x="47753" y="43001"/>
                  </a:moveTo>
                  <a:lnTo>
                    <a:pt x="37191" y="58844"/>
                  </a:lnTo>
                  <a:lnTo>
                    <a:pt x="32975" y="66827"/>
                  </a:lnTo>
                  <a:lnTo>
                    <a:pt x="29058" y="75465"/>
                  </a:lnTo>
                  <a:lnTo>
                    <a:pt x="25342" y="84539"/>
                  </a:lnTo>
                  <a:lnTo>
                    <a:pt x="21759" y="95010"/>
                  </a:lnTo>
                  <a:lnTo>
                    <a:pt x="18265" y="106412"/>
                  </a:lnTo>
                  <a:lnTo>
                    <a:pt x="11436" y="129765"/>
                  </a:lnTo>
                  <a:lnTo>
                    <a:pt x="4716" y="151198"/>
                  </a:lnTo>
                  <a:lnTo>
                    <a:pt x="2482" y="162660"/>
                  </a:lnTo>
                  <a:lnTo>
                    <a:pt x="993" y="174723"/>
                  </a:lnTo>
                  <a:lnTo>
                    <a:pt x="0" y="187187"/>
                  </a:lnTo>
                  <a:lnTo>
                    <a:pt x="443" y="198812"/>
                  </a:lnTo>
                  <a:lnTo>
                    <a:pt x="1844" y="209878"/>
                  </a:lnTo>
                  <a:lnTo>
                    <a:pt x="3883" y="220571"/>
                  </a:lnTo>
                  <a:lnTo>
                    <a:pt x="7453" y="229910"/>
                  </a:lnTo>
                  <a:lnTo>
                    <a:pt x="12044" y="238347"/>
                  </a:lnTo>
                  <a:lnTo>
                    <a:pt x="17315" y="246182"/>
                  </a:lnTo>
                  <a:lnTo>
                    <a:pt x="25250" y="252511"/>
                  </a:lnTo>
                  <a:lnTo>
                    <a:pt x="34962" y="257835"/>
                  </a:lnTo>
                  <a:lnTo>
                    <a:pt x="45857" y="262490"/>
                  </a:lnTo>
                  <a:lnTo>
                    <a:pt x="57542" y="264488"/>
                  </a:lnTo>
                  <a:lnTo>
                    <a:pt x="69753" y="264715"/>
                  </a:lnTo>
                  <a:lnTo>
                    <a:pt x="82315" y="263761"/>
                  </a:lnTo>
                  <a:lnTo>
                    <a:pt x="94006" y="260914"/>
                  </a:lnTo>
                  <a:lnTo>
                    <a:pt x="105116" y="256805"/>
                  </a:lnTo>
                  <a:lnTo>
                    <a:pt x="115838" y="251856"/>
                  </a:lnTo>
                  <a:lnTo>
                    <a:pt x="127408" y="245240"/>
                  </a:lnTo>
                  <a:lnTo>
                    <a:pt x="139542" y="237514"/>
                  </a:lnTo>
                  <a:lnTo>
                    <a:pt x="152053" y="229047"/>
                  </a:lnTo>
                  <a:lnTo>
                    <a:pt x="162603" y="221192"/>
                  </a:lnTo>
                  <a:lnTo>
                    <a:pt x="171848" y="213745"/>
                  </a:lnTo>
                  <a:lnTo>
                    <a:pt x="180222" y="206569"/>
                  </a:lnTo>
                  <a:lnTo>
                    <a:pt x="188015" y="197364"/>
                  </a:lnTo>
                  <a:lnTo>
                    <a:pt x="195421" y="186806"/>
                  </a:lnTo>
                  <a:lnTo>
                    <a:pt x="202569" y="175346"/>
                  </a:lnTo>
                  <a:lnTo>
                    <a:pt x="207334" y="162180"/>
                  </a:lnTo>
                  <a:lnTo>
                    <a:pt x="210511" y="147876"/>
                  </a:lnTo>
                  <a:lnTo>
                    <a:pt x="212629" y="132813"/>
                  </a:lnTo>
                  <a:lnTo>
                    <a:pt x="211831" y="117245"/>
                  </a:lnTo>
                  <a:lnTo>
                    <a:pt x="209087" y="101340"/>
                  </a:lnTo>
                  <a:lnTo>
                    <a:pt x="205048" y="85209"/>
                  </a:lnTo>
                  <a:lnTo>
                    <a:pt x="199039" y="70035"/>
                  </a:lnTo>
                  <a:lnTo>
                    <a:pt x="191718" y="55497"/>
                  </a:lnTo>
                  <a:lnTo>
                    <a:pt x="183520" y="41384"/>
                  </a:lnTo>
                  <a:lnTo>
                    <a:pt x="174740" y="30870"/>
                  </a:lnTo>
                  <a:lnTo>
                    <a:pt x="165570" y="22755"/>
                  </a:lnTo>
                  <a:lnTo>
                    <a:pt x="156141" y="16240"/>
                  </a:lnTo>
                  <a:lnTo>
                    <a:pt x="144329" y="10792"/>
                  </a:lnTo>
                  <a:lnTo>
                    <a:pt x="130927" y="6054"/>
                  </a:lnTo>
                  <a:lnTo>
                    <a:pt x="116466" y="1790"/>
                  </a:lnTo>
                  <a:lnTo>
                    <a:pt x="102404" y="53"/>
                  </a:lnTo>
                  <a:lnTo>
                    <a:pt x="88608" y="0"/>
                  </a:lnTo>
                  <a:lnTo>
                    <a:pt x="74990" y="1070"/>
                  </a:lnTo>
                  <a:lnTo>
                    <a:pt x="62595" y="3994"/>
                  </a:lnTo>
                  <a:lnTo>
                    <a:pt x="51016" y="8154"/>
                  </a:lnTo>
                  <a:lnTo>
                    <a:pt x="17910" y="231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reeform 24"/>
          <p:cNvSpPr/>
          <p:nvPr/>
        </p:nvSpPr>
        <p:spPr>
          <a:xfrm>
            <a:off x="2509164" y="2377519"/>
            <a:ext cx="405536" cy="238578"/>
          </a:xfrm>
          <a:custGeom>
            <a:avLst/>
            <a:gdLst/>
            <a:ahLst/>
            <a:cxnLst/>
            <a:rect l="0" t="0" r="0" b="0"/>
            <a:pathLst>
              <a:path w="405536" h="238578">
                <a:moveTo>
                  <a:pt x="37467" y="19896"/>
                </a:moveTo>
                <a:lnTo>
                  <a:pt x="32187" y="41019"/>
                </a:lnTo>
                <a:lnTo>
                  <a:pt x="28420" y="51663"/>
                </a:lnTo>
                <a:lnTo>
                  <a:pt x="23699" y="63180"/>
                </a:lnTo>
                <a:lnTo>
                  <a:pt x="18341" y="75279"/>
                </a:lnTo>
                <a:lnTo>
                  <a:pt x="13663" y="88872"/>
                </a:lnTo>
                <a:lnTo>
                  <a:pt x="9440" y="103460"/>
                </a:lnTo>
                <a:lnTo>
                  <a:pt x="5518" y="118713"/>
                </a:lnTo>
                <a:lnTo>
                  <a:pt x="2904" y="134407"/>
                </a:lnTo>
                <a:lnTo>
                  <a:pt x="1162" y="150397"/>
                </a:lnTo>
                <a:lnTo>
                  <a:pt x="0" y="166583"/>
                </a:lnTo>
                <a:lnTo>
                  <a:pt x="331" y="180690"/>
                </a:lnTo>
                <a:lnTo>
                  <a:pt x="1657" y="193410"/>
                </a:lnTo>
                <a:lnTo>
                  <a:pt x="3646" y="205207"/>
                </a:lnTo>
                <a:lnTo>
                  <a:pt x="7182" y="215281"/>
                </a:lnTo>
                <a:lnTo>
                  <a:pt x="11751" y="224209"/>
                </a:lnTo>
                <a:lnTo>
                  <a:pt x="17007" y="232371"/>
                </a:lnTo>
                <a:lnTo>
                  <a:pt x="23827" y="236707"/>
                </a:lnTo>
                <a:lnTo>
                  <a:pt x="31690" y="238492"/>
                </a:lnTo>
                <a:lnTo>
                  <a:pt x="40248" y="238577"/>
                </a:lnTo>
                <a:lnTo>
                  <a:pt x="49269" y="235318"/>
                </a:lnTo>
                <a:lnTo>
                  <a:pt x="58599" y="229829"/>
                </a:lnTo>
                <a:lnTo>
                  <a:pt x="68134" y="222854"/>
                </a:lnTo>
                <a:lnTo>
                  <a:pt x="77808" y="213782"/>
                </a:lnTo>
                <a:lnTo>
                  <a:pt x="87572" y="203314"/>
                </a:lnTo>
                <a:lnTo>
                  <a:pt x="97398" y="191913"/>
                </a:lnTo>
                <a:lnTo>
                  <a:pt x="106159" y="180997"/>
                </a:lnTo>
                <a:lnTo>
                  <a:pt x="114211" y="170404"/>
                </a:lnTo>
                <a:lnTo>
                  <a:pt x="121789" y="160026"/>
                </a:lnTo>
                <a:lnTo>
                  <a:pt x="129052" y="148685"/>
                </a:lnTo>
                <a:lnTo>
                  <a:pt x="136104" y="136704"/>
                </a:lnTo>
                <a:lnTo>
                  <a:pt x="143016" y="124295"/>
                </a:lnTo>
                <a:lnTo>
                  <a:pt x="148730" y="112707"/>
                </a:lnTo>
                <a:lnTo>
                  <a:pt x="153644" y="101666"/>
                </a:lnTo>
                <a:lnTo>
                  <a:pt x="158026" y="90989"/>
                </a:lnTo>
                <a:lnTo>
                  <a:pt x="160947" y="88292"/>
                </a:lnTo>
                <a:lnTo>
                  <a:pt x="162894" y="90915"/>
                </a:lnTo>
                <a:lnTo>
                  <a:pt x="164192" y="97085"/>
                </a:lnTo>
                <a:lnTo>
                  <a:pt x="166163" y="104515"/>
                </a:lnTo>
                <a:lnTo>
                  <a:pt x="171300" y="121612"/>
                </a:lnTo>
                <a:lnTo>
                  <a:pt x="175323" y="129708"/>
                </a:lnTo>
                <a:lnTo>
                  <a:pt x="180215" y="137317"/>
                </a:lnTo>
                <a:lnTo>
                  <a:pt x="185687" y="144599"/>
                </a:lnTo>
                <a:lnTo>
                  <a:pt x="192652" y="151665"/>
                </a:lnTo>
                <a:lnTo>
                  <a:pt x="200610" y="158586"/>
                </a:lnTo>
                <a:lnTo>
                  <a:pt x="209232" y="165411"/>
                </a:lnTo>
                <a:lnTo>
                  <a:pt x="219401" y="169960"/>
                </a:lnTo>
                <a:lnTo>
                  <a:pt x="230601" y="172994"/>
                </a:lnTo>
                <a:lnTo>
                  <a:pt x="242490" y="175016"/>
                </a:lnTo>
                <a:lnTo>
                  <a:pt x="253731" y="174153"/>
                </a:lnTo>
                <a:lnTo>
                  <a:pt x="264541" y="171368"/>
                </a:lnTo>
                <a:lnTo>
                  <a:pt x="275064" y="167300"/>
                </a:lnTo>
                <a:lnTo>
                  <a:pt x="282079" y="160167"/>
                </a:lnTo>
                <a:lnTo>
                  <a:pt x="286756" y="150990"/>
                </a:lnTo>
                <a:lnTo>
                  <a:pt x="289874" y="140451"/>
                </a:lnTo>
                <a:lnTo>
                  <a:pt x="290847" y="130109"/>
                </a:lnTo>
                <a:lnTo>
                  <a:pt x="290391" y="119899"/>
                </a:lnTo>
                <a:lnTo>
                  <a:pt x="288981" y="109776"/>
                </a:lnTo>
                <a:lnTo>
                  <a:pt x="286936" y="99711"/>
                </a:lnTo>
                <a:lnTo>
                  <a:pt x="284467" y="89686"/>
                </a:lnTo>
                <a:lnTo>
                  <a:pt x="281716" y="79686"/>
                </a:lnTo>
                <a:lnTo>
                  <a:pt x="276566" y="71914"/>
                </a:lnTo>
                <a:lnTo>
                  <a:pt x="269817" y="65628"/>
                </a:lnTo>
                <a:lnTo>
                  <a:pt x="262002" y="60332"/>
                </a:lnTo>
                <a:lnTo>
                  <a:pt x="254581" y="59011"/>
                </a:lnTo>
                <a:lnTo>
                  <a:pt x="247423" y="60342"/>
                </a:lnTo>
                <a:lnTo>
                  <a:pt x="240440" y="63439"/>
                </a:lnTo>
                <a:lnTo>
                  <a:pt x="239101" y="66610"/>
                </a:lnTo>
                <a:lnTo>
                  <a:pt x="241524" y="69829"/>
                </a:lnTo>
                <a:lnTo>
                  <a:pt x="246456" y="73080"/>
                </a:lnTo>
                <a:lnTo>
                  <a:pt x="254165" y="74142"/>
                </a:lnTo>
                <a:lnTo>
                  <a:pt x="263725" y="73745"/>
                </a:lnTo>
                <a:lnTo>
                  <a:pt x="274520" y="72375"/>
                </a:lnTo>
                <a:lnTo>
                  <a:pt x="285032" y="70356"/>
                </a:lnTo>
                <a:lnTo>
                  <a:pt x="295357" y="67905"/>
                </a:lnTo>
                <a:lnTo>
                  <a:pt x="305555" y="65166"/>
                </a:lnTo>
                <a:lnTo>
                  <a:pt x="314565" y="61129"/>
                </a:lnTo>
                <a:lnTo>
                  <a:pt x="322782" y="56227"/>
                </a:lnTo>
                <a:lnTo>
                  <a:pt x="330471" y="50748"/>
                </a:lnTo>
                <a:lnTo>
                  <a:pt x="338913" y="45991"/>
                </a:lnTo>
                <a:lnTo>
                  <a:pt x="347857" y="41713"/>
                </a:lnTo>
                <a:lnTo>
                  <a:pt x="357135" y="37757"/>
                </a:lnTo>
                <a:lnTo>
                  <a:pt x="365531" y="32908"/>
                </a:lnTo>
                <a:lnTo>
                  <a:pt x="373339" y="27465"/>
                </a:lnTo>
                <a:lnTo>
                  <a:pt x="4055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964438" y="2359416"/>
            <a:ext cx="924691" cy="227007"/>
            <a:chOff x="2964438" y="2359416"/>
            <a:chExt cx="924691" cy="227007"/>
          </a:xfrm>
        </p:grpSpPr>
        <p:sp>
          <p:nvSpPr>
            <p:cNvPr id="26" name="Freeform 25"/>
            <p:cNvSpPr/>
            <p:nvPr/>
          </p:nvSpPr>
          <p:spPr>
            <a:xfrm>
              <a:off x="3024125" y="2457101"/>
              <a:ext cx="19896" cy="119375"/>
            </a:xfrm>
            <a:custGeom>
              <a:avLst/>
              <a:gdLst/>
              <a:ahLst/>
              <a:cxnLst/>
              <a:rect l="0" t="0" r="0" b="0"/>
              <a:pathLst>
                <a:path w="19896" h="119375">
                  <a:moveTo>
                    <a:pt x="19895" y="0"/>
                  </a:moveTo>
                  <a:lnTo>
                    <a:pt x="14614" y="26405"/>
                  </a:lnTo>
                  <a:lnTo>
                    <a:pt x="9074" y="51159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64438" y="2506840"/>
              <a:ext cx="179061" cy="1"/>
            </a:xfrm>
            <a:custGeom>
              <a:avLst/>
              <a:gdLst/>
              <a:ahLst/>
              <a:cxnLst/>
              <a:rect l="0" t="0" r="0" b="0"/>
              <a:pathLst>
                <a:path w="179061" h="1">
                  <a:moveTo>
                    <a:pt x="0" y="0"/>
                  </a:move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312610" y="2377519"/>
              <a:ext cx="29845" cy="208904"/>
            </a:xfrm>
            <a:custGeom>
              <a:avLst/>
              <a:gdLst/>
              <a:ahLst/>
              <a:cxnLst/>
              <a:rect l="0" t="0" r="0" b="0"/>
              <a:pathLst>
                <a:path w="29845" h="208904">
                  <a:moveTo>
                    <a:pt x="29844" y="0"/>
                  </a:moveTo>
                  <a:lnTo>
                    <a:pt x="24563" y="15843"/>
                  </a:lnTo>
                  <a:lnTo>
                    <a:pt x="23007" y="24931"/>
                  </a:lnTo>
                  <a:lnTo>
                    <a:pt x="21970" y="35411"/>
                  </a:lnTo>
                  <a:lnTo>
                    <a:pt x="21279" y="46819"/>
                  </a:lnTo>
                  <a:lnTo>
                    <a:pt x="19712" y="57740"/>
                  </a:lnTo>
                  <a:lnTo>
                    <a:pt x="17563" y="68337"/>
                  </a:lnTo>
                  <a:lnTo>
                    <a:pt x="15025" y="78717"/>
                  </a:lnTo>
                  <a:lnTo>
                    <a:pt x="13333" y="91164"/>
                  </a:lnTo>
                  <a:lnTo>
                    <a:pt x="12205" y="104988"/>
                  </a:lnTo>
                  <a:lnTo>
                    <a:pt x="11452" y="119731"/>
                  </a:lnTo>
                  <a:lnTo>
                    <a:pt x="9846" y="133981"/>
                  </a:lnTo>
                  <a:lnTo>
                    <a:pt x="7669" y="147902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414124" y="2417310"/>
              <a:ext cx="146386" cy="156329"/>
            </a:xfrm>
            <a:custGeom>
              <a:avLst/>
              <a:gdLst/>
              <a:ahLst/>
              <a:cxnLst/>
              <a:rect l="0" t="0" r="0" b="0"/>
              <a:pathLst>
                <a:path w="146386" h="156329">
                  <a:moveTo>
                    <a:pt x="37755" y="0"/>
                  </a:moveTo>
                  <a:lnTo>
                    <a:pt x="27194" y="15843"/>
                  </a:lnTo>
                  <a:lnTo>
                    <a:pt x="22977" y="23826"/>
                  </a:lnTo>
                  <a:lnTo>
                    <a:pt x="19061" y="32464"/>
                  </a:lnTo>
                  <a:lnTo>
                    <a:pt x="15344" y="41538"/>
                  </a:lnTo>
                  <a:lnTo>
                    <a:pt x="11762" y="50904"/>
                  </a:lnTo>
                  <a:lnTo>
                    <a:pt x="4833" y="70152"/>
                  </a:lnTo>
                  <a:lnTo>
                    <a:pt x="2544" y="81033"/>
                  </a:lnTo>
                  <a:lnTo>
                    <a:pt x="1017" y="92708"/>
                  </a:lnTo>
                  <a:lnTo>
                    <a:pt x="0" y="104912"/>
                  </a:lnTo>
                  <a:lnTo>
                    <a:pt x="1532" y="115259"/>
                  </a:lnTo>
                  <a:lnTo>
                    <a:pt x="4764" y="124368"/>
                  </a:lnTo>
                  <a:lnTo>
                    <a:pt x="9129" y="132651"/>
                  </a:lnTo>
                  <a:lnTo>
                    <a:pt x="16461" y="139278"/>
                  </a:lnTo>
                  <a:lnTo>
                    <a:pt x="25769" y="144802"/>
                  </a:lnTo>
                  <a:lnTo>
                    <a:pt x="36397" y="149589"/>
                  </a:lnTo>
                  <a:lnTo>
                    <a:pt x="49008" y="152781"/>
                  </a:lnTo>
                  <a:lnTo>
                    <a:pt x="62942" y="154909"/>
                  </a:lnTo>
                  <a:lnTo>
                    <a:pt x="77758" y="156328"/>
                  </a:lnTo>
                  <a:lnTo>
                    <a:pt x="92057" y="156168"/>
                  </a:lnTo>
                  <a:lnTo>
                    <a:pt x="106010" y="154956"/>
                  </a:lnTo>
                  <a:lnTo>
                    <a:pt x="119734" y="153043"/>
                  </a:lnTo>
                  <a:lnTo>
                    <a:pt x="129988" y="147347"/>
                  </a:lnTo>
                  <a:lnTo>
                    <a:pt x="137930" y="139127"/>
                  </a:lnTo>
                  <a:lnTo>
                    <a:pt x="144330" y="129227"/>
                  </a:lnTo>
                  <a:lnTo>
                    <a:pt x="146385" y="119311"/>
                  </a:lnTo>
                  <a:lnTo>
                    <a:pt x="145545" y="109384"/>
                  </a:lnTo>
                  <a:lnTo>
                    <a:pt x="142775" y="99450"/>
                  </a:lnTo>
                  <a:lnTo>
                    <a:pt x="136506" y="92827"/>
                  </a:lnTo>
                  <a:lnTo>
                    <a:pt x="127906" y="88412"/>
                  </a:lnTo>
                  <a:lnTo>
                    <a:pt x="117751" y="85469"/>
                  </a:lnTo>
                  <a:lnTo>
                    <a:pt x="107666" y="84612"/>
                  </a:lnTo>
                  <a:lnTo>
                    <a:pt x="97626" y="85146"/>
                  </a:lnTo>
                  <a:lnTo>
                    <a:pt x="87617" y="86608"/>
                  </a:lnTo>
                  <a:lnTo>
                    <a:pt x="78734" y="89792"/>
                  </a:lnTo>
                  <a:lnTo>
                    <a:pt x="70601" y="94126"/>
                  </a:lnTo>
                  <a:lnTo>
                    <a:pt x="62968" y="99226"/>
                  </a:lnTo>
                  <a:lnTo>
                    <a:pt x="56774" y="105942"/>
                  </a:lnTo>
                  <a:lnTo>
                    <a:pt x="51540" y="113735"/>
                  </a:lnTo>
                  <a:lnTo>
                    <a:pt x="37755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650835" y="2556579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744578" y="2359416"/>
              <a:ext cx="144551" cy="210012"/>
            </a:xfrm>
            <a:custGeom>
              <a:avLst/>
              <a:gdLst/>
              <a:ahLst/>
              <a:cxnLst/>
              <a:rect l="0" t="0" r="0" b="0"/>
              <a:pathLst>
                <a:path w="144551" h="210012">
                  <a:moveTo>
                    <a:pt x="135056" y="18103"/>
                  </a:moveTo>
                  <a:lnTo>
                    <a:pt x="93518" y="4257"/>
                  </a:lnTo>
                  <a:lnTo>
                    <a:pt x="81942" y="2241"/>
                  </a:lnTo>
                  <a:lnTo>
                    <a:pt x="68698" y="896"/>
                  </a:lnTo>
                  <a:lnTo>
                    <a:pt x="54342" y="0"/>
                  </a:lnTo>
                  <a:lnTo>
                    <a:pt x="41456" y="508"/>
                  </a:lnTo>
                  <a:lnTo>
                    <a:pt x="29549" y="1952"/>
                  </a:lnTo>
                  <a:lnTo>
                    <a:pt x="18295" y="4019"/>
                  </a:lnTo>
                  <a:lnTo>
                    <a:pt x="11898" y="9819"/>
                  </a:lnTo>
                  <a:lnTo>
                    <a:pt x="8738" y="18107"/>
                  </a:lnTo>
                  <a:lnTo>
                    <a:pt x="7737" y="28053"/>
                  </a:lnTo>
                  <a:lnTo>
                    <a:pt x="10386" y="39106"/>
                  </a:lnTo>
                  <a:lnTo>
                    <a:pt x="15467" y="50895"/>
                  </a:lnTo>
                  <a:lnTo>
                    <a:pt x="22171" y="63176"/>
                  </a:lnTo>
                  <a:lnTo>
                    <a:pt x="29956" y="75784"/>
                  </a:lnTo>
                  <a:lnTo>
                    <a:pt x="38462" y="88611"/>
                  </a:lnTo>
                  <a:lnTo>
                    <a:pt x="70658" y="135684"/>
                  </a:lnTo>
                  <a:lnTo>
                    <a:pt x="76650" y="146229"/>
                  </a:lnTo>
                  <a:lnTo>
                    <a:pt x="81750" y="156575"/>
                  </a:lnTo>
                  <a:lnTo>
                    <a:pt x="86255" y="166789"/>
                  </a:lnTo>
                  <a:lnTo>
                    <a:pt x="87047" y="175808"/>
                  </a:lnTo>
                  <a:lnTo>
                    <a:pt x="85366" y="184032"/>
                  </a:lnTo>
                  <a:lnTo>
                    <a:pt x="82033" y="191725"/>
                  </a:lnTo>
                  <a:lnTo>
                    <a:pt x="76496" y="197959"/>
                  </a:lnTo>
                  <a:lnTo>
                    <a:pt x="69489" y="203220"/>
                  </a:lnTo>
                  <a:lnTo>
                    <a:pt x="61501" y="207833"/>
                  </a:lnTo>
                  <a:lnTo>
                    <a:pt x="51755" y="209803"/>
                  </a:lnTo>
                  <a:lnTo>
                    <a:pt x="40836" y="210011"/>
                  </a:lnTo>
                  <a:lnTo>
                    <a:pt x="29136" y="209044"/>
                  </a:lnTo>
                  <a:lnTo>
                    <a:pt x="19125" y="206189"/>
                  </a:lnTo>
                  <a:lnTo>
                    <a:pt x="10240" y="202075"/>
                  </a:lnTo>
                  <a:lnTo>
                    <a:pt x="2107" y="197122"/>
                  </a:lnTo>
                  <a:lnTo>
                    <a:pt x="0" y="191609"/>
                  </a:lnTo>
                  <a:lnTo>
                    <a:pt x="1911" y="185723"/>
                  </a:lnTo>
                  <a:lnTo>
                    <a:pt x="6502" y="179589"/>
                  </a:lnTo>
                  <a:lnTo>
                    <a:pt x="15089" y="173288"/>
                  </a:lnTo>
                  <a:lnTo>
                    <a:pt x="26340" y="166878"/>
                  </a:lnTo>
                  <a:lnTo>
                    <a:pt x="39367" y="160393"/>
                  </a:lnTo>
                  <a:lnTo>
                    <a:pt x="51368" y="154965"/>
                  </a:lnTo>
                  <a:lnTo>
                    <a:pt x="62684" y="150241"/>
                  </a:lnTo>
                  <a:lnTo>
                    <a:pt x="73545" y="145986"/>
                  </a:lnTo>
                  <a:lnTo>
                    <a:pt x="85206" y="139833"/>
                  </a:lnTo>
                  <a:lnTo>
                    <a:pt x="97401" y="132416"/>
                  </a:lnTo>
                  <a:lnTo>
                    <a:pt x="109953" y="124155"/>
                  </a:lnTo>
                  <a:lnTo>
                    <a:pt x="120531" y="115332"/>
                  </a:lnTo>
                  <a:lnTo>
                    <a:pt x="129794" y="106134"/>
                  </a:lnTo>
                  <a:lnTo>
                    <a:pt x="138180" y="96686"/>
                  </a:lnTo>
                  <a:lnTo>
                    <a:pt x="142665" y="85966"/>
                  </a:lnTo>
                  <a:lnTo>
                    <a:pt x="144550" y="74398"/>
                  </a:lnTo>
                  <a:lnTo>
                    <a:pt x="135056" y="379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54490" y="2658092"/>
            <a:ext cx="919722" cy="216817"/>
            <a:chOff x="2954490" y="2658092"/>
            <a:chExt cx="919722" cy="216817"/>
          </a:xfrm>
        </p:grpSpPr>
        <p:sp>
          <p:nvSpPr>
            <p:cNvPr id="33" name="Freeform 32"/>
            <p:cNvSpPr/>
            <p:nvPr/>
          </p:nvSpPr>
          <p:spPr>
            <a:xfrm>
              <a:off x="2954490" y="2795326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0"/>
                  </a:moveTo>
                  <a:lnTo>
                    <a:pt x="31686" y="5281"/>
                  </a:lnTo>
                  <a:lnTo>
                    <a:pt x="45441" y="6836"/>
                  </a:lnTo>
                  <a:lnTo>
                    <a:pt x="59032" y="7874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92715" y="2675953"/>
              <a:ext cx="69635" cy="198956"/>
            </a:xfrm>
            <a:custGeom>
              <a:avLst/>
              <a:gdLst/>
              <a:ahLst/>
              <a:cxnLst/>
              <a:rect l="0" t="0" r="0" b="0"/>
              <a:pathLst>
                <a:path w="69635" h="198956">
                  <a:moveTo>
                    <a:pt x="69634" y="0"/>
                  </a:moveTo>
                  <a:lnTo>
                    <a:pt x="64353" y="15842"/>
                  </a:lnTo>
                  <a:lnTo>
                    <a:pt x="60587" y="24930"/>
                  </a:lnTo>
                  <a:lnTo>
                    <a:pt x="55866" y="35410"/>
                  </a:lnTo>
                  <a:lnTo>
                    <a:pt x="50508" y="46818"/>
                  </a:lnTo>
                  <a:lnTo>
                    <a:pt x="38659" y="74231"/>
                  </a:lnTo>
                  <a:lnTo>
                    <a:pt x="32404" y="89278"/>
                  </a:lnTo>
                  <a:lnTo>
                    <a:pt x="27130" y="103731"/>
                  </a:lnTo>
                  <a:lnTo>
                    <a:pt x="22507" y="117788"/>
                  </a:lnTo>
                  <a:lnTo>
                    <a:pt x="10722" y="155747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398916" y="2695848"/>
              <a:ext cx="132910" cy="178721"/>
            </a:xfrm>
            <a:custGeom>
              <a:avLst/>
              <a:gdLst/>
              <a:ahLst/>
              <a:cxnLst/>
              <a:rect l="0" t="0" r="0" b="0"/>
              <a:pathLst>
                <a:path w="132910" h="178721">
                  <a:moveTo>
                    <a:pt x="62911" y="0"/>
                  </a:moveTo>
                  <a:lnTo>
                    <a:pt x="52350" y="21124"/>
                  </a:lnTo>
                  <a:lnTo>
                    <a:pt x="47028" y="30662"/>
                  </a:lnTo>
                  <a:lnTo>
                    <a:pt x="41269" y="40337"/>
                  </a:lnTo>
                  <a:lnTo>
                    <a:pt x="35219" y="50103"/>
                  </a:lnTo>
                  <a:lnTo>
                    <a:pt x="28976" y="58824"/>
                  </a:lnTo>
                  <a:lnTo>
                    <a:pt x="22603" y="66849"/>
                  </a:lnTo>
                  <a:lnTo>
                    <a:pt x="16143" y="74409"/>
                  </a:lnTo>
                  <a:lnTo>
                    <a:pt x="10732" y="83871"/>
                  </a:lnTo>
                  <a:lnTo>
                    <a:pt x="6019" y="94600"/>
                  </a:lnTo>
                  <a:lnTo>
                    <a:pt x="1772" y="106174"/>
                  </a:lnTo>
                  <a:lnTo>
                    <a:pt x="45" y="118311"/>
                  </a:lnTo>
                  <a:lnTo>
                    <a:pt x="0" y="130823"/>
                  </a:lnTo>
                  <a:lnTo>
                    <a:pt x="1075" y="143587"/>
                  </a:lnTo>
                  <a:lnTo>
                    <a:pt x="6213" y="154306"/>
                  </a:lnTo>
                  <a:lnTo>
                    <a:pt x="14059" y="163663"/>
                  </a:lnTo>
                  <a:lnTo>
                    <a:pt x="23711" y="172111"/>
                  </a:lnTo>
                  <a:lnTo>
                    <a:pt x="33462" y="176638"/>
                  </a:lnTo>
                  <a:lnTo>
                    <a:pt x="43278" y="178551"/>
                  </a:lnTo>
                  <a:lnTo>
                    <a:pt x="53139" y="178720"/>
                  </a:lnTo>
                  <a:lnTo>
                    <a:pt x="64133" y="177728"/>
                  </a:lnTo>
                  <a:lnTo>
                    <a:pt x="75884" y="175962"/>
                  </a:lnTo>
                  <a:lnTo>
                    <a:pt x="88140" y="173679"/>
                  </a:lnTo>
                  <a:lnTo>
                    <a:pt x="98520" y="169946"/>
                  </a:lnTo>
                  <a:lnTo>
                    <a:pt x="107652" y="165247"/>
                  </a:lnTo>
                  <a:lnTo>
                    <a:pt x="115950" y="159904"/>
                  </a:lnTo>
                  <a:lnTo>
                    <a:pt x="122587" y="153025"/>
                  </a:lnTo>
                  <a:lnTo>
                    <a:pt x="128117" y="145124"/>
                  </a:lnTo>
                  <a:lnTo>
                    <a:pt x="132909" y="136540"/>
                  </a:lnTo>
                  <a:lnTo>
                    <a:pt x="132788" y="128608"/>
                  </a:lnTo>
                  <a:lnTo>
                    <a:pt x="129391" y="121108"/>
                  </a:lnTo>
                  <a:lnTo>
                    <a:pt x="123811" y="113898"/>
                  </a:lnTo>
                  <a:lnTo>
                    <a:pt x="115669" y="111302"/>
                  </a:lnTo>
                  <a:lnTo>
                    <a:pt x="105820" y="111782"/>
                  </a:lnTo>
                  <a:lnTo>
                    <a:pt x="94833" y="114312"/>
                  </a:lnTo>
                  <a:lnTo>
                    <a:pt x="85298" y="118210"/>
                  </a:lnTo>
                  <a:lnTo>
                    <a:pt x="76730" y="123019"/>
                  </a:lnTo>
                  <a:lnTo>
                    <a:pt x="68808" y="128436"/>
                  </a:lnTo>
                  <a:lnTo>
                    <a:pt x="62421" y="135363"/>
                  </a:lnTo>
                  <a:lnTo>
                    <a:pt x="57058" y="143297"/>
                  </a:lnTo>
                  <a:lnTo>
                    <a:pt x="43016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601096" y="2855013"/>
              <a:ext cx="1" cy="9948"/>
            </a:xfrm>
            <a:custGeom>
              <a:avLst/>
              <a:gdLst/>
              <a:ahLst/>
              <a:cxnLst/>
              <a:rect l="0" t="0" r="0" b="0"/>
              <a:pathLst>
                <a:path w="1" h="9948">
                  <a:moveTo>
                    <a:pt x="0" y="994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02224" y="2658092"/>
              <a:ext cx="171988" cy="182882"/>
            </a:xfrm>
            <a:custGeom>
              <a:avLst/>
              <a:gdLst/>
              <a:ahLst/>
              <a:cxnLst/>
              <a:rect l="0" t="0" r="0" b="0"/>
              <a:pathLst>
                <a:path w="171988" h="182882">
                  <a:moveTo>
                    <a:pt x="147567" y="37756"/>
                  </a:moveTo>
                  <a:lnTo>
                    <a:pt x="137005" y="27194"/>
                  </a:lnTo>
                  <a:lnTo>
                    <a:pt x="129473" y="22978"/>
                  </a:lnTo>
                  <a:lnTo>
                    <a:pt x="120030" y="19061"/>
                  </a:lnTo>
                  <a:lnTo>
                    <a:pt x="78388" y="4834"/>
                  </a:lnTo>
                  <a:lnTo>
                    <a:pt x="67183" y="2544"/>
                  </a:lnTo>
                  <a:lnTo>
                    <a:pt x="55291" y="1018"/>
                  </a:lnTo>
                  <a:lnTo>
                    <a:pt x="42943" y="0"/>
                  </a:lnTo>
                  <a:lnTo>
                    <a:pt x="31395" y="427"/>
                  </a:lnTo>
                  <a:lnTo>
                    <a:pt x="20380" y="1817"/>
                  </a:lnTo>
                  <a:lnTo>
                    <a:pt x="9721" y="3849"/>
                  </a:lnTo>
                  <a:lnTo>
                    <a:pt x="3720" y="10730"/>
                  </a:lnTo>
                  <a:lnTo>
                    <a:pt x="825" y="20844"/>
                  </a:lnTo>
                  <a:lnTo>
                    <a:pt x="0" y="33113"/>
                  </a:lnTo>
                  <a:lnTo>
                    <a:pt x="3871" y="44609"/>
                  </a:lnTo>
                  <a:lnTo>
                    <a:pt x="10873" y="55588"/>
                  </a:lnTo>
                  <a:lnTo>
                    <a:pt x="19963" y="66224"/>
                  </a:lnTo>
                  <a:lnTo>
                    <a:pt x="29338" y="75525"/>
                  </a:lnTo>
                  <a:lnTo>
                    <a:pt x="38904" y="83936"/>
                  </a:lnTo>
                  <a:lnTo>
                    <a:pt x="48598" y="91754"/>
                  </a:lnTo>
                  <a:lnTo>
                    <a:pt x="58376" y="100282"/>
                  </a:lnTo>
                  <a:lnTo>
                    <a:pt x="68210" y="109284"/>
                  </a:lnTo>
                  <a:lnTo>
                    <a:pt x="87981" y="128128"/>
                  </a:lnTo>
                  <a:lnTo>
                    <a:pt x="107820" y="147556"/>
                  </a:lnTo>
                  <a:lnTo>
                    <a:pt x="112227" y="156274"/>
                  </a:lnTo>
                  <a:lnTo>
                    <a:pt x="112953" y="164296"/>
                  </a:lnTo>
                  <a:lnTo>
                    <a:pt x="111228" y="171855"/>
                  </a:lnTo>
                  <a:lnTo>
                    <a:pt x="105655" y="176894"/>
                  </a:lnTo>
                  <a:lnTo>
                    <a:pt x="97520" y="180254"/>
                  </a:lnTo>
                  <a:lnTo>
                    <a:pt x="87675" y="182493"/>
                  </a:lnTo>
                  <a:lnTo>
                    <a:pt x="77796" y="182881"/>
                  </a:lnTo>
                  <a:lnTo>
                    <a:pt x="67893" y="182034"/>
                  </a:lnTo>
                  <a:lnTo>
                    <a:pt x="57976" y="180365"/>
                  </a:lnTo>
                  <a:lnTo>
                    <a:pt x="49154" y="177041"/>
                  </a:lnTo>
                  <a:lnTo>
                    <a:pt x="41062" y="172614"/>
                  </a:lnTo>
                  <a:lnTo>
                    <a:pt x="33456" y="167453"/>
                  </a:lnTo>
                  <a:lnTo>
                    <a:pt x="31702" y="159590"/>
                  </a:lnTo>
                  <a:lnTo>
                    <a:pt x="33848" y="149928"/>
                  </a:lnTo>
                  <a:lnTo>
                    <a:pt x="38595" y="139064"/>
                  </a:lnTo>
                  <a:lnTo>
                    <a:pt x="46181" y="129612"/>
                  </a:lnTo>
                  <a:lnTo>
                    <a:pt x="55659" y="121099"/>
                  </a:lnTo>
                  <a:lnTo>
                    <a:pt x="66400" y="113214"/>
                  </a:lnTo>
                  <a:lnTo>
                    <a:pt x="76876" y="106852"/>
                  </a:lnTo>
                  <a:lnTo>
                    <a:pt x="87176" y="101505"/>
                  </a:lnTo>
                  <a:lnTo>
                    <a:pt x="97358" y="96835"/>
                  </a:lnTo>
                  <a:lnTo>
                    <a:pt x="108568" y="90406"/>
                  </a:lnTo>
                  <a:lnTo>
                    <a:pt x="120462" y="82803"/>
                  </a:lnTo>
                  <a:lnTo>
                    <a:pt x="166038" y="52058"/>
                  </a:lnTo>
                  <a:lnTo>
                    <a:pt x="170934" y="45080"/>
                  </a:lnTo>
                  <a:lnTo>
                    <a:pt x="171987" y="38218"/>
                  </a:lnTo>
                  <a:lnTo>
                    <a:pt x="170479" y="31432"/>
                  </a:lnTo>
                  <a:lnTo>
                    <a:pt x="166158" y="25803"/>
                  </a:lnTo>
                  <a:lnTo>
                    <a:pt x="159960" y="20945"/>
                  </a:lnTo>
                  <a:lnTo>
                    <a:pt x="137619" y="79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317832" y="2675953"/>
            <a:ext cx="3800054" cy="853670"/>
            <a:chOff x="2317832" y="2675953"/>
            <a:chExt cx="3800054" cy="853670"/>
          </a:xfrm>
        </p:grpSpPr>
        <p:sp>
          <p:nvSpPr>
            <p:cNvPr id="39" name="Freeform 38"/>
            <p:cNvSpPr/>
            <p:nvPr/>
          </p:nvSpPr>
          <p:spPr>
            <a:xfrm>
              <a:off x="4655561" y="2745587"/>
              <a:ext cx="129322" cy="19897"/>
            </a:xfrm>
            <a:custGeom>
              <a:avLst/>
              <a:gdLst/>
              <a:ahLst/>
              <a:cxnLst/>
              <a:rect l="0" t="0" r="0" b="0"/>
              <a:pathLst>
                <a:path w="129322" h="19897">
                  <a:moveTo>
                    <a:pt x="0" y="0"/>
                  </a:moveTo>
                  <a:lnTo>
                    <a:pt x="41537" y="13846"/>
                  </a:lnTo>
                  <a:lnTo>
                    <a:pt x="53114" y="15863"/>
                  </a:lnTo>
                  <a:lnTo>
                    <a:pt x="66358" y="17207"/>
                  </a:lnTo>
                  <a:lnTo>
                    <a:pt x="129321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84360" y="2675953"/>
              <a:ext cx="49740" cy="228799"/>
            </a:xfrm>
            <a:custGeom>
              <a:avLst/>
              <a:gdLst/>
              <a:ahLst/>
              <a:cxnLst/>
              <a:rect l="0" t="0" r="0" b="0"/>
              <a:pathLst>
                <a:path w="49740" h="228799">
                  <a:moveTo>
                    <a:pt x="49739" y="0"/>
                  </a:moveTo>
                  <a:lnTo>
                    <a:pt x="44458" y="31685"/>
                  </a:lnTo>
                  <a:lnTo>
                    <a:pt x="40692" y="46545"/>
                  </a:lnTo>
                  <a:lnTo>
                    <a:pt x="35970" y="61979"/>
                  </a:lnTo>
                  <a:lnTo>
                    <a:pt x="30612" y="77794"/>
                  </a:lnTo>
                  <a:lnTo>
                    <a:pt x="25934" y="93864"/>
                  </a:lnTo>
                  <a:lnTo>
                    <a:pt x="21711" y="110104"/>
                  </a:lnTo>
                  <a:lnTo>
                    <a:pt x="10486" y="156418"/>
                  </a:lnTo>
                  <a:lnTo>
                    <a:pt x="0" y="228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997613" y="2725691"/>
              <a:ext cx="104051" cy="169114"/>
            </a:xfrm>
            <a:custGeom>
              <a:avLst/>
              <a:gdLst/>
              <a:ahLst/>
              <a:cxnLst/>
              <a:rect l="0" t="0" r="0" b="0"/>
              <a:pathLst>
                <a:path w="104051" h="169114">
                  <a:moveTo>
                    <a:pt x="55859" y="0"/>
                  </a:moveTo>
                  <a:lnTo>
                    <a:pt x="28167" y="27692"/>
                  </a:lnTo>
                  <a:lnTo>
                    <a:pt x="21924" y="35041"/>
                  </a:lnTo>
                  <a:lnTo>
                    <a:pt x="15550" y="43257"/>
                  </a:lnTo>
                  <a:lnTo>
                    <a:pt x="9091" y="52049"/>
                  </a:lnTo>
                  <a:lnTo>
                    <a:pt x="4785" y="62333"/>
                  </a:lnTo>
                  <a:lnTo>
                    <a:pt x="1914" y="73609"/>
                  </a:lnTo>
                  <a:lnTo>
                    <a:pt x="0" y="85548"/>
                  </a:lnTo>
                  <a:lnTo>
                    <a:pt x="935" y="97929"/>
                  </a:lnTo>
                  <a:lnTo>
                    <a:pt x="3768" y="110604"/>
                  </a:lnTo>
                  <a:lnTo>
                    <a:pt x="7868" y="123475"/>
                  </a:lnTo>
                  <a:lnTo>
                    <a:pt x="13917" y="134266"/>
                  </a:lnTo>
                  <a:lnTo>
                    <a:pt x="21266" y="143671"/>
                  </a:lnTo>
                  <a:lnTo>
                    <a:pt x="29482" y="152152"/>
                  </a:lnTo>
                  <a:lnTo>
                    <a:pt x="39379" y="157805"/>
                  </a:lnTo>
                  <a:lnTo>
                    <a:pt x="50399" y="161575"/>
                  </a:lnTo>
                  <a:lnTo>
                    <a:pt x="62167" y="164087"/>
                  </a:lnTo>
                  <a:lnTo>
                    <a:pt x="73328" y="164657"/>
                  </a:lnTo>
                  <a:lnTo>
                    <a:pt x="84084" y="163932"/>
                  </a:lnTo>
                  <a:lnTo>
                    <a:pt x="94571" y="162343"/>
                  </a:lnTo>
                  <a:lnTo>
                    <a:pt x="100457" y="157968"/>
                  </a:lnTo>
                  <a:lnTo>
                    <a:pt x="103277" y="151735"/>
                  </a:lnTo>
                  <a:lnTo>
                    <a:pt x="104050" y="144264"/>
                  </a:lnTo>
                  <a:lnTo>
                    <a:pt x="101250" y="140388"/>
                  </a:lnTo>
                  <a:lnTo>
                    <a:pt x="96068" y="138910"/>
                  </a:lnTo>
                  <a:lnTo>
                    <a:pt x="89297" y="139030"/>
                  </a:lnTo>
                  <a:lnTo>
                    <a:pt x="81467" y="140215"/>
                  </a:lnTo>
                  <a:lnTo>
                    <a:pt x="72931" y="142110"/>
                  </a:lnTo>
                  <a:lnTo>
                    <a:pt x="35964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292219" y="28848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442117" y="2697640"/>
              <a:ext cx="185986" cy="193165"/>
            </a:xfrm>
            <a:custGeom>
              <a:avLst/>
              <a:gdLst/>
              <a:ahLst/>
              <a:cxnLst/>
              <a:rect l="0" t="0" r="0" b="0"/>
              <a:pathLst>
                <a:path w="185986" h="193165">
                  <a:moveTo>
                    <a:pt x="148535" y="18104"/>
                  </a:moveTo>
                  <a:lnTo>
                    <a:pt x="132693" y="12823"/>
                  </a:lnTo>
                  <a:lnTo>
                    <a:pt x="123604" y="10162"/>
                  </a:lnTo>
                  <a:lnTo>
                    <a:pt x="101717" y="4258"/>
                  </a:lnTo>
                  <a:lnTo>
                    <a:pt x="88585" y="2241"/>
                  </a:lnTo>
                  <a:lnTo>
                    <a:pt x="74304" y="897"/>
                  </a:lnTo>
                  <a:lnTo>
                    <a:pt x="59256" y="0"/>
                  </a:lnTo>
                  <a:lnTo>
                    <a:pt x="47015" y="1614"/>
                  </a:lnTo>
                  <a:lnTo>
                    <a:pt x="36642" y="4900"/>
                  </a:lnTo>
                  <a:lnTo>
                    <a:pt x="27517" y="9301"/>
                  </a:lnTo>
                  <a:lnTo>
                    <a:pt x="22539" y="17762"/>
                  </a:lnTo>
                  <a:lnTo>
                    <a:pt x="20325" y="28929"/>
                  </a:lnTo>
                  <a:lnTo>
                    <a:pt x="19955" y="41900"/>
                  </a:lnTo>
                  <a:lnTo>
                    <a:pt x="21919" y="52758"/>
                  </a:lnTo>
                  <a:lnTo>
                    <a:pt x="25439" y="62208"/>
                  </a:lnTo>
                  <a:lnTo>
                    <a:pt x="29996" y="70718"/>
                  </a:lnTo>
                  <a:lnTo>
                    <a:pt x="35244" y="78602"/>
                  </a:lnTo>
                  <a:lnTo>
                    <a:pt x="40954" y="86068"/>
                  </a:lnTo>
                  <a:lnTo>
                    <a:pt x="46971" y="93257"/>
                  </a:lnTo>
                  <a:lnTo>
                    <a:pt x="53193" y="100260"/>
                  </a:lnTo>
                  <a:lnTo>
                    <a:pt x="66002" y="113936"/>
                  </a:lnTo>
                  <a:lnTo>
                    <a:pt x="93342" y="141833"/>
                  </a:lnTo>
                  <a:lnTo>
                    <a:pt x="110741" y="159309"/>
                  </a:lnTo>
                  <a:lnTo>
                    <a:pt x="114497" y="167506"/>
                  </a:lnTo>
                  <a:lnTo>
                    <a:pt x="114790" y="175181"/>
                  </a:lnTo>
                  <a:lnTo>
                    <a:pt x="112774" y="182509"/>
                  </a:lnTo>
                  <a:lnTo>
                    <a:pt x="107010" y="187394"/>
                  </a:lnTo>
                  <a:lnTo>
                    <a:pt x="98745" y="190650"/>
                  </a:lnTo>
                  <a:lnTo>
                    <a:pt x="88815" y="192821"/>
                  </a:lnTo>
                  <a:lnTo>
                    <a:pt x="77773" y="193164"/>
                  </a:lnTo>
                  <a:lnTo>
                    <a:pt x="65990" y="192286"/>
                  </a:lnTo>
                  <a:lnTo>
                    <a:pt x="53714" y="190596"/>
                  </a:lnTo>
                  <a:lnTo>
                    <a:pt x="42214" y="187259"/>
                  </a:lnTo>
                  <a:lnTo>
                    <a:pt x="31231" y="182823"/>
                  </a:lnTo>
                  <a:lnTo>
                    <a:pt x="20594" y="177656"/>
                  </a:lnTo>
                  <a:lnTo>
                    <a:pt x="12397" y="170895"/>
                  </a:lnTo>
                  <a:lnTo>
                    <a:pt x="5827" y="163071"/>
                  </a:lnTo>
                  <a:lnTo>
                    <a:pt x="341" y="154540"/>
                  </a:lnTo>
                  <a:lnTo>
                    <a:pt x="0" y="146642"/>
                  </a:lnTo>
                  <a:lnTo>
                    <a:pt x="3089" y="139165"/>
                  </a:lnTo>
                  <a:lnTo>
                    <a:pt x="8464" y="131971"/>
                  </a:lnTo>
                  <a:lnTo>
                    <a:pt x="17574" y="124964"/>
                  </a:lnTo>
                  <a:lnTo>
                    <a:pt x="29174" y="118082"/>
                  </a:lnTo>
                  <a:lnTo>
                    <a:pt x="42434" y="111283"/>
                  </a:lnTo>
                  <a:lnTo>
                    <a:pt x="56800" y="105646"/>
                  </a:lnTo>
                  <a:lnTo>
                    <a:pt x="71904" y="100782"/>
                  </a:lnTo>
                  <a:lnTo>
                    <a:pt x="87500" y="96434"/>
                  </a:lnTo>
                  <a:lnTo>
                    <a:pt x="103424" y="91325"/>
                  </a:lnTo>
                  <a:lnTo>
                    <a:pt x="119566" y="85708"/>
                  </a:lnTo>
                  <a:lnTo>
                    <a:pt x="162795" y="70189"/>
                  </a:lnTo>
                  <a:lnTo>
                    <a:pt x="174621" y="66091"/>
                  </a:lnTo>
                  <a:lnTo>
                    <a:pt x="181400" y="60043"/>
                  </a:lnTo>
                  <a:lnTo>
                    <a:pt x="184814" y="52695"/>
                  </a:lnTo>
                  <a:lnTo>
                    <a:pt x="185985" y="44480"/>
                  </a:lnTo>
                  <a:lnTo>
                    <a:pt x="183450" y="36794"/>
                  </a:lnTo>
                  <a:lnTo>
                    <a:pt x="178443" y="29458"/>
                  </a:lnTo>
                  <a:lnTo>
                    <a:pt x="158483" y="81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317832" y="2964438"/>
              <a:ext cx="3800054" cy="119364"/>
            </a:xfrm>
            <a:custGeom>
              <a:avLst/>
              <a:gdLst/>
              <a:ahLst/>
              <a:cxnLst/>
              <a:rect l="0" t="0" r="0" b="0"/>
              <a:pathLst>
                <a:path w="3800054" h="119364">
                  <a:moveTo>
                    <a:pt x="0" y="0"/>
                  </a:moveTo>
                  <a:lnTo>
                    <a:pt x="31686" y="5281"/>
                  </a:lnTo>
                  <a:lnTo>
                    <a:pt x="88357" y="8565"/>
                  </a:lnTo>
                  <a:lnTo>
                    <a:pt x="194795" y="9867"/>
                  </a:lnTo>
                  <a:lnTo>
                    <a:pt x="296310" y="12891"/>
                  </a:lnTo>
                  <a:lnTo>
                    <a:pt x="310282" y="15226"/>
                  </a:lnTo>
                  <a:lnTo>
                    <a:pt x="356350" y="18512"/>
                  </a:lnTo>
                  <a:lnTo>
                    <a:pt x="459699" y="19774"/>
                  </a:lnTo>
                  <a:lnTo>
                    <a:pt x="549479" y="22827"/>
                  </a:lnTo>
                  <a:lnTo>
                    <a:pt x="568591" y="25166"/>
                  </a:lnTo>
                  <a:lnTo>
                    <a:pt x="627175" y="28458"/>
                  </a:lnTo>
                  <a:lnTo>
                    <a:pt x="737560" y="29722"/>
                  </a:lnTo>
                  <a:lnTo>
                    <a:pt x="909952" y="29840"/>
                  </a:lnTo>
                  <a:lnTo>
                    <a:pt x="947130" y="32789"/>
                  </a:lnTo>
                  <a:lnTo>
                    <a:pt x="966329" y="35123"/>
                  </a:lnTo>
                  <a:lnTo>
                    <a:pt x="1025035" y="38408"/>
                  </a:lnTo>
                  <a:lnTo>
                    <a:pt x="1138751" y="39670"/>
                  </a:lnTo>
                  <a:lnTo>
                    <a:pt x="1253834" y="39780"/>
                  </a:lnTo>
                  <a:lnTo>
                    <a:pt x="1293396" y="42734"/>
                  </a:lnTo>
                  <a:lnTo>
                    <a:pt x="1313230" y="45069"/>
                  </a:lnTo>
                  <a:lnTo>
                    <a:pt x="1372830" y="48356"/>
                  </a:lnTo>
                  <a:lnTo>
                    <a:pt x="1472277" y="49557"/>
                  </a:lnTo>
                  <a:lnTo>
                    <a:pt x="1531960" y="52633"/>
                  </a:lnTo>
                  <a:lnTo>
                    <a:pt x="1551855" y="54984"/>
                  </a:lnTo>
                  <a:lnTo>
                    <a:pt x="1611542" y="58293"/>
                  </a:lnTo>
                  <a:lnTo>
                    <a:pt x="1691123" y="60517"/>
                  </a:lnTo>
                  <a:lnTo>
                    <a:pt x="1711019" y="62451"/>
                  </a:lnTo>
                  <a:lnTo>
                    <a:pt x="1730915" y="64845"/>
                  </a:lnTo>
                  <a:lnTo>
                    <a:pt x="1790601" y="68216"/>
                  </a:lnTo>
                  <a:lnTo>
                    <a:pt x="1897952" y="69448"/>
                  </a:lnTo>
                  <a:lnTo>
                    <a:pt x="2053020" y="69624"/>
                  </a:lnTo>
                  <a:lnTo>
                    <a:pt x="2096240" y="72577"/>
                  </a:lnTo>
                  <a:lnTo>
                    <a:pt x="2117050" y="74912"/>
                  </a:lnTo>
                  <a:lnTo>
                    <a:pt x="2183304" y="78199"/>
                  </a:lnTo>
                  <a:lnTo>
                    <a:pt x="2273902" y="80414"/>
                  </a:lnTo>
                  <a:lnTo>
                    <a:pt x="2295177" y="82348"/>
                  </a:lnTo>
                  <a:lnTo>
                    <a:pt x="2315993" y="84742"/>
                  </a:lnTo>
                  <a:lnTo>
                    <a:pt x="2382256" y="88112"/>
                  </a:lnTo>
                  <a:lnTo>
                    <a:pt x="2473962" y="90355"/>
                  </a:lnTo>
                  <a:lnTo>
                    <a:pt x="2497081" y="92291"/>
                  </a:lnTo>
                  <a:lnTo>
                    <a:pt x="2520230" y="94687"/>
                  </a:lnTo>
                  <a:lnTo>
                    <a:pt x="2589776" y="98058"/>
                  </a:lnTo>
                  <a:lnTo>
                    <a:pt x="2705802" y="99291"/>
                  </a:lnTo>
                  <a:lnTo>
                    <a:pt x="2815019" y="100559"/>
                  </a:lnTo>
                  <a:lnTo>
                    <a:pt x="2837193" y="102409"/>
                  </a:lnTo>
                  <a:lnTo>
                    <a:pt x="2859713" y="104748"/>
                  </a:lnTo>
                  <a:lnTo>
                    <a:pt x="2928374" y="108040"/>
                  </a:lnTo>
                  <a:lnTo>
                    <a:pt x="3036202" y="109243"/>
                  </a:lnTo>
                  <a:lnTo>
                    <a:pt x="3257661" y="109423"/>
                  </a:lnTo>
                  <a:lnTo>
                    <a:pt x="3303295" y="112372"/>
                  </a:lnTo>
                  <a:lnTo>
                    <a:pt x="3326296" y="114706"/>
                  </a:lnTo>
                  <a:lnTo>
                    <a:pt x="3395634" y="117991"/>
                  </a:lnTo>
                  <a:lnTo>
                    <a:pt x="3500762" y="119191"/>
                  </a:lnTo>
                  <a:lnTo>
                    <a:pt x="3635557" y="119363"/>
                  </a:lnTo>
                  <a:lnTo>
                    <a:pt x="3666889" y="116422"/>
                  </a:lnTo>
                  <a:lnTo>
                    <a:pt x="3681433" y="114090"/>
                  </a:lnTo>
                  <a:lnTo>
                    <a:pt x="3695551" y="111430"/>
                  </a:lnTo>
                  <a:lnTo>
                    <a:pt x="3723027" y="105527"/>
                  </a:lnTo>
                  <a:lnTo>
                    <a:pt x="3735439" y="102405"/>
                  </a:lnTo>
                  <a:lnTo>
                    <a:pt x="3747029" y="99219"/>
                  </a:lnTo>
                  <a:lnTo>
                    <a:pt x="3800053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521636" y="3292715"/>
              <a:ext cx="326821" cy="236908"/>
            </a:xfrm>
            <a:custGeom>
              <a:avLst/>
              <a:gdLst/>
              <a:ahLst/>
              <a:cxnLst/>
              <a:rect l="0" t="0" r="0" b="0"/>
              <a:pathLst>
                <a:path w="326821" h="236908">
                  <a:moveTo>
                    <a:pt x="9826" y="39791"/>
                  </a:moveTo>
                  <a:lnTo>
                    <a:pt x="4545" y="66196"/>
                  </a:lnTo>
                  <a:lnTo>
                    <a:pt x="2989" y="79500"/>
                  </a:lnTo>
                  <a:lnTo>
                    <a:pt x="1952" y="93897"/>
                  </a:lnTo>
                  <a:lnTo>
                    <a:pt x="800" y="123525"/>
                  </a:lnTo>
                  <a:lnTo>
                    <a:pt x="151" y="165061"/>
                  </a:lnTo>
                  <a:lnTo>
                    <a:pt x="0" y="191997"/>
                  </a:lnTo>
                  <a:lnTo>
                    <a:pt x="2170" y="204264"/>
                  </a:lnTo>
                  <a:lnTo>
                    <a:pt x="5827" y="215758"/>
                  </a:lnTo>
                  <a:lnTo>
                    <a:pt x="10476" y="226737"/>
                  </a:lnTo>
                  <a:lnTo>
                    <a:pt x="16891" y="232951"/>
                  </a:lnTo>
                  <a:lnTo>
                    <a:pt x="24483" y="235988"/>
                  </a:lnTo>
                  <a:lnTo>
                    <a:pt x="32861" y="236907"/>
                  </a:lnTo>
                  <a:lnTo>
                    <a:pt x="41763" y="235310"/>
                  </a:lnTo>
                  <a:lnTo>
                    <a:pt x="51012" y="232034"/>
                  </a:lnTo>
                  <a:lnTo>
                    <a:pt x="60495" y="227640"/>
                  </a:lnTo>
                  <a:lnTo>
                    <a:pt x="70133" y="221394"/>
                  </a:lnTo>
                  <a:lnTo>
                    <a:pt x="79874" y="213915"/>
                  </a:lnTo>
                  <a:lnTo>
                    <a:pt x="89684" y="205612"/>
                  </a:lnTo>
                  <a:lnTo>
                    <a:pt x="98434" y="195656"/>
                  </a:lnTo>
                  <a:lnTo>
                    <a:pt x="106478" y="184597"/>
                  </a:lnTo>
                  <a:lnTo>
                    <a:pt x="135273" y="140363"/>
                  </a:lnTo>
                  <a:lnTo>
                    <a:pt x="140985" y="130050"/>
                  </a:lnTo>
                  <a:lnTo>
                    <a:pt x="145899" y="119860"/>
                  </a:lnTo>
                  <a:lnTo>
                    <a:pt x="150280" y="109750"/>
                  </a:lnTo>
                  <a:lnTo>
                    <a:pt x="154306" y="106326"/>
                  </a:lnTo>
                  <a:lnTo>
                    <a:pt x="158095" y="107359"/>
                  </a:lnTo>
                  <a:lnTo>
                    <a:pt x="161727" y="111364"/>
                  </a:lnTo>
                  <a:lnTo>
                    <a:pt x="166359" y="117350"/>
                  </a:lnTo>
                  <a:lnTo>
                    <a:pt x="171657" y="124656"/>
                  </a:lnTo>
                  <a:lnTo>
                    <a:pt x="177400" y="132843"/>
                  </a:lnTo>
                  <a:lnTo>
                    <a:pt x="184545" y="140512"/>
                  </a:lnTo>
                  <a:lnTo>
                    <a:pt x="192623" y="147835"/>
                  </a:lnTo>
                  <a:lnTo>
                    <a:pt x="201325" y="154927"/>
                  </a:lnTo>
                  <a:lnTo>
                    <a:pt x="210443" y="160761"/>
                  </a:lnTo>
                  <a:lnTo>
                    <a:pt x="219837" y="165755"/>
                  </a:lnTo>
                  <a:lnTo>
                    <a:pt x="229416" y="170190"/>
                  </a:lnTo>
                  <a:lnTo>
                    <a:pt x="239117" y="174252"/>
                  </a:lnTo>
                  <a:lnTo>
                    <a:pt x="248901" y="178065"/>
                  </a:lnTo>
                  <a:lnTo>
                    <a:pt x="258739" y="181713"/>
                  </a:lnTo>
                  <a:lnTo>
                    <a:pt x="268614" y="181934"/>
                  </a:lnTo>
                  <a:lnTo>
                    <a:pt x="278513" y="179871"/>
                  </a:lnTo>
                  <a:lnTo>
                    <a:pt x="288428" y="176284"/>
                  </a:lnTo>
                  <a:lnTo>
                    <a:pt x="297249" y="170578"/>
                  </a:lnTo>
                  <a:lnTo>
                    <a:pt x="305341" y="163457"/>
                  </a:lnTo>
                  <a:lnTo>
                    <a:pt x="312945" y="155395"/>
                  </a:lnTo>
                  <a:lnTo>
                    <a:pt x="318015" y="145598"/>
                  </a:lnTo>
                  <a:lnTo>
                    <a:pt x="321395" y="134646"/>
                  </a:lnTo>
                  <a:lnTo>
                    <a:pt x="323649" y="122923"/>
                  </a:lnTo>
                  <a:lnTo>
                    <a:pt x="325151" y="109581"/>
                  </a:lnTo>
                  <a:lnTo>
                    <a:pt x="326152" y="95160"/>
                  </a:lnTo>
                  <a:lnTo>
                    <a:pt x="326820" y="80020"/>
                  </a:lnTo>
                  <a:lnTo>
                    <a:pt x="325054" y="66610"/>
                  </a:lnTo>
                  <a:lnTo>
                    <a:pt x="321667" y="54355"/>
                  </a:lnTo>
                  <a:lnTo>
                    <a:pt x="2983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43552" y="3282767"/>
              <a:ext cx="164360" cy="139270"/>
            </a:xfrm>
            <a:custGeom>
              <a:avLst/>
              <a:gdLst/>
              <a:ahLst/>
              <a:cxnLst/>
              <a:rect l="0" t="0" r="0" b="0"/>
              <a:pathLst>
                <a:path w="164360" h="139270">
                  <a:moveTo>
                    <a:pt x="124568" y="0"/>
                  </a:moveTo>
                  <a:lnTo>
                    <a:pt x="114006" y="15843"/>
                  </a:lnTo>
                  <a:lnTo>
                    <a:pt x="107579" y="21615"/>
                  </a:lnTo>
                  <a:lnTo>
                    <a:pt x="99978" y="26568"/>
                  </a:lnTo>
                  <a:lnTo>
                    <a:pt x="91595" y="30976"/>
                  </a:lnTo>
                  <a:lnTo>
                    <a:pt x="82690" y="36125"/>
                  </a:lnTo>
                  <a:lnTo>
                    <a:pt x="73438" y="41769"/>
                  </a:lnTo>
                  <a:lnTo>
                    <a:pt x="63954" y="47741"/>
                  </a:lnTo>
                  <a:lnTo>
                    <a:pt x="54315" y="52829"/>
                  </a:lnTo>
                  <a:lnTo>
                    <a:pt x="44574" y="57325"/>
                  </a:lnTo>
                  <a:lnTo>
                    <a:pt x="34763" y="61428"/>
                  </a:lnTo>
                  <a:lnTo>
                    <a:pt x="24907" y="65269"/>
                  </a:lnTo>
                  <a:lnTo>
                    <a:pt x="5113" y="72484"/>
                  </a:lnTo>
                  <a:lnTo>
                    <a:pt x="719" y="77061"/>
                  </a:lnTo>
                  <a:lnTo>
                    <a:pt x="0" y="82322"/>
                  </a:lnTo>
                  <a:lnTo>
                    <a:pt x="1732" y="88041"/>
                  </a:lnTo>
                  <a:lnTo>
                    <a:pt x="7307" y="92959"/>
                  </a:lnTo>
                  <a:lnTo>
                    <a:pt x="15445" y="97342"/>
                  </a:lnTo>
                  <a:lnTo>
                    <a:pt x="25292" y="101370"/>
                  </a:lnTo>
                  <a:lnTo>
                    <a:pt x="36278" y="105161"/>
                  </a:lnTo>
                  <a:lnTo>
                    <a:pt x="48023" y="108793"/>
                  </a:lnTo>
                  <a:lnTo>
                    <a:pt x="60274" y="112320"/>
                  </a:lnTo>
                  <a:lnTo>
                    <a:pt x="73968" y="115777"/>
                  </a:lnTo>
                  <a:lnTo>
                    <a:pt x="103921" y="122565"/>
                  </a:lnTo>
                  <a:lnTo>
                    <a:pt x="117435" y="125922"/>
                  </a:lnTo>
                  <a:lnTo>
                    <a:pt x="129760" y="129266"/>
                  </a:lnTo>
                  <a:lnTo>
                    <a:pt x="164359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99007" y="3451879"/>
              <a:ext cx="179061" cy="19897"/>
            </a:xfrm>
            <a:custGeom>
              <a:avLst/>
              <a:gdLst/>
              <a:ahLst/>
              <a:cxnLst/>
              <a:rect l="0" t="0" r="0" b="0"/>
              <a:pathLst>
                <a:path w="179061" h="19897">
                  <a:moveTo>
                    <a:pt x="0" y="0"/>
                  </a:moveTo>
                  <a:lnTo>
                    <a:pt x="31686" y="5282"/>
                  </a:lnTo>
                  <a:lnTo>
                    <a:pt x="46546" y="6837"/>
                  </a:lnTo>
                  <a:lnTo>
                    <a:pt x="61980" y="7874"/>
                  </a:lnTo>
                  <a:lnTo>
                    <a:pt x="77795" y="8565"/>
                  </a:lnTo>
                  <a:lnTo>
                    <a:pt x="91655" y="10132"/>
                  </a:lnTo>
                  <a:lnTo>
                    <a:pt x="104210" y="12282"/>
                  </a:lnTo>
                  <a:lnTo>
                    <a:pt x="115897" y="14820"/>
                  </a:lnTo>
                  <a:lnTo>
                    <a:pt x="128109" y="16512"/>
                  </a:lnTo>
                  <a:lnTo>
                    <a:pt x="140672" y="17640"/>
                  </a:lnTo>
                  <a:lnTo>
                    <a:pt x="17906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377023" y="3302663"/>
            <a:ext cx="865458" cy="248695"/>
            <a:chOff x="4377023" y="3302663"/>
            <a:chExt cx="865458" cy="248695"/>
          </a:xfrm>
        </p:grpSpPr>
        <p:sp>
          <p:nvSpPr>
            <p:cNvPr id="49" name="Freeform 48"/>
            <p:cNvSpPr/>
            <p:nvPr/>
          </p:nvSpPr>
          <p:spPr>
            <a:xfrm>
              <a:off x="4377023" y="3302663"/>
              <a:ext cx="208512" cy="226111"/>
            </a:xfrm>
            <a:custGeom>
              <a:avLst/>
              <a:gdLst/>
              <a:ahLst/>
              <a:cxnLst/>
              <a:rect l="0" t="0" r="0" b="0"/>
              <a:pathLst>
                <a:path w="208512" h="226111">
                  <a:moveTo>
                    <a:pt x="0" y="0"/>
                  </a:moveTo>
                  <a:lnTo>
                    <a:pt x="103074" y="0"/>
                  </a:lnTo>
                  <a:lnTo>
                    <a:pt x="115139" y="2210"/>
                  </a:lnTo>
                  <a:lnTo>
                    <a:pt x="126499" y="5895"/>
                  </a:lnTo>
                  <a:lnTo>
                    <a:pt x="137387" y="10561"/>
                  </a:lnTo>
                  <a:lnTo>
                    <a:pt x="145752" y="18094"/>
                  </a:lnTo>
                  <a:lnTo>
                    <a:pt x="152433" y="27537"/>
                  </a:lnTo>
                  <a:lnTo>
                    <a:pt x="157993" y="38254"/>
                  </a:lnTo>
                  <a:lnTo>
                    <a:pt x="158383" y="47608"/>
                  </a:lnTo>
                  <a:lnTo>
                    <a:pt x="155328" y="56056"/>
                  </a:lnTo>
                  <a:lnTo>
                    <a:pt x="149975" y="63898"/>
                  </a:lnTo>
                  <a:lnTo>
                    <a:pt x="143090" y="70231"/>
                  </a:lnTo>
                  <a:lnTo>
                    <a:pt x="135184" y="75559"/>
                  </a:lnTo>
                  <a:lnTo>
                    <a:pt x="126598" y="80216"/>
                  </a:lnTo>
                  <a:lnTo>
                    <a:pt x="117558" y="85531"/>
                  </a:lnTo>
                  <a:lnTo>
                    <a:pt x="98671" y="97332"/>
                  </a:lnTo>
                  <a:lnTo>
                    <a:pt x="87887" y="101363"/>
                  </a:lnTo>
                  <a:lnTo>
                    <a:pt x="76276" y="104051"/>
                  </a:lnTo>
                  <a:lnTo>
                    <a:pt x="64115" y="105842"/>
                  </a:lnTo>
                  <a:lnTo>
                    <a:pt x="60428" y="107037"/>
                  </a:lnTo>
                  <a:lnTo>
                    <a:pt x="62392" y="107833"/>
                  </a:lnTo>
                  <a:lnTo>
                    <a:pt x="68122" y="108364"/>
                  </a:lnTo>
                  <a:lnTo>
                    <a:pt x="76363" y="109823"/>
                  </a:lnTo>
                  <a:lnTo>
                    <a:pt x="86278" y="111901"/>
                  </a:lnTo>
                  <a:lnTo>
                    <a:pt x="121358" y="120106"/>
                  </a:lnTo>
                  <a:lnTo>
                    <a:pt x="172820" y="132781"/>
                  </a:lnTo>
                  <a:lnTo>
                    <a:pt x="183743" y="138260"/>
                  </a:lnTo>
                  <a:lnTo>
                    <a:pt x="193235" y="145228"/>
                  </a:lnTo>
                  <a:lnTo>
                    <a:pt x="201774" y="153190"/>
                  </a:lnTo>
                  <a:lnTo>
                    <a:pt x="206361" y="161813"/>
                  </a:lnTo>
                  <a:lnTo>
                    <a:pt x="208314" y="170878"/>
                  </a:lnTo>
                  <a:lnTo>
                    <a:pt x="208511" y="180237"/>
                  </a:lnTo>
                  <a:lnTo>
                    <a:pt x="204220" y="188687"/>
                  </a:lnTo>
                  <a:lnTo>
                    <a:pt x="196939" y="196531"/>
                  </a:lnTo>
                  <a:lnTo>
                    <a:pt x="187663" y="203971"/>
                  </a:lnTo>
                  <a:lnTo>
                    <a:pt x="175953" y="210036"/>
                  </a:lnTo>
                  <a:lnTo>
                    <a:pt x="162620" y="215185"/>
                  </a:lnTo>
                  <a:lnTo>
                    <a:pt x="148204" y="219723"/>
                  </a:lnTo>
                  <a:lnTo>
                    <a:pt x="134172" y="222748"/>
                  </a:lnTo>
                  <a:lnTo>
                    <a:pt x="120397" y="224765"/>
                  </a:lnTo>
                  <a:lnTo>
                    <a:pt x="106792" y="226110"/>
                  </a:lnTo>
                  <a:lnTo>
                    <a:pt x="93301" y="225901"/>
                  </a:lnTo>
                  <a:lnTo>
                    <a:pt x="79886" y="224656"/>
                  </a:lnTo>
                  <a:lnTo>
                    <a:pt x="39791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655561" y="3324761"/>
              <a:ext cx="169173" cy="189212"/>
            </a:xfrm>
            <a:custGeom>
              <a:avLst/>
              <a:gdLst/>
              <a:ahLst/>
              <a:cxnLst/>
              <a:rect l="0" t="0" r="0" b="0"/>
              <a:pathLst>
                <a:path w="169173" h="189212">
                  <a:moveTo>
                    <a:pt x="0" y="27640"/>
                  </a:moveTo>
                  <a:lnTo>
                    <a:pt x="10562" y="17079"/>
                  </a:lnTo>
                  <a:lnTo>
                    <a:pt x="16989" y="12862"/>
                  </a:lnTo>
                  <a:lnTo>
                    <a:pt x="24590" y="8946"/>
                  </a:lnTo>
                  <a:lnTo>
                    <a:pt x="32973" y="5230"/>
                  </a:lnTo>
                  <a:lnTo>
                    <a:pt x="42983" y="2752"/>
                  </a:lnTo>
                  <a:lnTo>
                    <a:pt x="54077" y="1101"/>
                  </a:lnTo>
                  <a:lnTo>
                    <a:pt x="65895" y="0"/>
                  </a:lnTo>
                  <a:lnTo>
                    <a:pt x="77089" y="371"/>
                  </a:lnTo>
                  <a:lnTo>
                    <a:pt x="87868" y="1723"/>
                  </a:lnTo>
                  <a:lnTo>
                    <a:pt x="98370" y="3731"/>
                  </a:lnTo>
                  <a:lnTo>
                    <a:pt x="104265" y="8385"/>
                  </a:lnTo>
                  <a:lnTo>
                    <a:pt x="107091" y="14804"/>
                  </a:lnTo>
                  <a:lnTo>
                    <a:pt x="107869" y="22399"/>
                  </a:lnTo>
                  <a:lnTo>
                    <a:pt x="105072" y="29673"/>
                  </a:lnTo>
                  <a:lnTo>
                    <a:pt x="99891" y="36732"/>
                  </a:lnTo>
                  <a:lnTo>
                    <a:pt x="93122" y="43650"/>
                  </a:lnTo>
                  <a:lnTo>
                    <a:pt x="84187" y="49366"/>
                  </a:lnTo>
                  <a:lnTo>
                    <a:pt x="73810" y="54283"/>
                  </a:lnTo>
                  <a:lnTo>
                    <a:pt x="51595" y="62693"/>
                  </a:lnTo>
                  <a:lnTo>
                    <a:pt x="30668" y="70115"/>
                  </a:lnTo>
                  <a:lnTo>
                    <a:pt x="29288" y="73642"/>
                  </a:lnTo>
                  <a:lnTo>
                    <a:pt x="33894" y="77099"/>
                  </a:lnTo>
                  <a:lnTo>
                    <a:pt x="42492" y="80508"/>
                  </a:lnTo>
                  <a:lnTo>
                    <a:pt x="60887" y="87244"/>
                  </a:lnTo>
                  <a:lnTo>
                    <a:pt x="70435" y="90588"/>
                  </a:lnTo>
                  <a:lnTo>
                    <a:pt x="81221" y="93922"/>
                  </a:lnTo>
                  <a:lnTo>
                    <a:pt x="104996" y="100574"/>
                  </a:lnTo>
                  <a:lnTo>
                    <a:pt x="116420" y="105001"/>
                  </a:lnTo>
                  <a:lnTo>
                    <a:pt x="127352" y="110163"/>
                  </a:lnTo>
                  <a:lnTo>
                    <a:pt x="137956" y="115815"/>
                  </a:lnTo>
                  <a:lnTo>
                    <a:pt x="147236" y="122899"/>
                  </a:lnTo>
                  <a:lnTo>
                    <a:pt x="155634" y="130937"/>
                  </a:lnTo>
                  <a:lnTo>
                    <a:pt x="163442" y="139612"/>
                  </a:lnTo>
                  <a:lnTo>
                    <a:pt x="167543" y="148711"/>
                  </a:lnTo>
                  <a:lnTo>
                    <a:pt x="169172" y="158093"/>
                  </a:lnTo>
                  <a:lnTo>
                    <a:pt x="169152" y="167664"/>
                  </a:lnTo>
                  <a:lnTo>
                    <a:pt x="165823" y="175149"/>
                  </a:lnTo>
                  <a:lnTo>
                    <a:pt x="160287" y="181245"/>
                  </a:lnTo>
                  <a:lnTo>
                    <a:pt x="153281" y="186414"/>
                  </a:lnTo>
                  <a:lnTo>
                    <a:pt x="141978" y="188755"/>
                  </a:lnTo>
                  <a:lnTo>
                    <a:pt x="127811" y="189211"/>
                  </a:lnTo>
                  <a:lnTo>
                    <a:pt x="111735" y="188409"/>
                  </a:lnTo>
                  <a:lnTo>
                    <a:pt x="79135" y="187518"/>
                  </a:lnTo>
                  <a:lnTo>
                    <a:pt x="29843" y="1768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914203" y="3521514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053472" y="3345066"/>
              <a:ext cx="189009" cy="206292"/>
            </a:xfrm>
            <a:custGeom>
              <a:avLst/>
              <a:gdLst/>
              <a:ahLst/>
              <a:cxnLst/>
              <a:rect l="0" t="0" r="0" b="0"/>
              <a:pathLst>
                <a:path w="189009" h="206292">
                  <a:moveTo>
                    <a:pt x="0" y="37179"/>
                  </a:moveTo>
                  <a:lnTo>
                    <a:pt x="5281" y="21336"/>
                  </a:lnTo>
                  <a:lnTo>
                    <a:pt x="10153" y="15564"/>
                  </a:lnTo>
                  <a:lnTo>
                    <a:pt x="16716" y="10610"/>
                  </a:lnTo>
                  <a:lnTo>
                    <a:pt x="24408" y="6203"/>
                  </a:lnTo>
                  <a:lnTo>
                    <a:pt x="33957" y="3265"/>
                  </a:lnTo>
                  <a:lnTo>
                    <a:pt x="44744" y="1306"/>
                  </a:lnTo>
                  <a:lnTo>
                    <a:pt x="56357" y="0"/>
                  </a:lnTo>
                  <a:lnTo>
                    <a:pt x="67415" y="234"/>
                  </a:lnTo>
                  <a:lnTo>
                    <a:pt x="78102" y="1496"/>
                  </a:lnTo>
                  <a:lnTo>
                    <a:pt x="88543" y="3443"/>
                  </a:lnTo>
                  <a:lnTo>
                    <a:pt x="98820" y="8056"/>
                  </a:lnTo>
                  <a:lnTo>
                    <a:pt x="108987" y="14448"/>
                  </a:lnTo>
                  <a:lnTo>
                    <a:pt x="119081" y="22025"/>
                  </a:lnTo>
                  <a:lnTo>
                    <a:pt x="126916" y="30392"/>
                  </a:lnTo>
                  <a:lnTo>
                    <a:pt x="133244" y="39287"/>
                  </a:lnTo>
                  <a:lnTo>
                    <a:pt x="138568" y="48532"/>
                  </a:lnTo>
                  <a:lnTo>
                    <a:pt x="141013" y="58011"/>
                  </a:lnTo>
                  <a:lnTo>
                    <a:pt x="141537" y="67647"/>
                  </a:lnTo>
                  <a:lnTo>
                    <a:pt x="140781" y="77387"/>
                  </a:lnTo>
                  <a:lnTo>
                    <a:pt x="138066" y="88301"/>
                  </a:lnTo>
                  <a:lnTo>
                    <a:pt x="134046" y="99998"/>
                  </a:lnTo>
                  <a:lnTo>
                    <a:pt x="129155" y="112217"/>
                  </a:lnTo>
                  <a:lnTo>
                    <a:pt x="121473" y="123680"/>
                  </a:lnTo>
                  <a:lnTo>
                    <a:pt x="111931" y="134637"/>
                  </a:lnTo>
                  <a:lnTo>
                    <a:pt x="101148" y="145258"/>
                  </a:lnTo>
                  <a:lnTo>
                    <a:pt x="90643" y="154549"/>
                  </a:lnTo>
                  <a:lnTo>
                    <a:pt x="80325" y="162954"/>
                  </a:lnTo>
                  <a:lnTo>
                    <a:pt x="70129" y="170768"/>
                  </a:lnTo>
                  <a:lnTo>
                    <a:pt x="60017" y="178188"/>
                  </a:lnTo>
                  <a:lnTo>
                    <a:pt x="39938" y="192327"/>
                  </a:lnTo>
                  <a:lnTo>
                    <a:pt x="37678" y="196982"/>
                  </a:lnTo>
                  <a:lnTo>
                    <a:pt x="40593" y="200085"/>
                  </a:lnTo>
                  <a:lnTo>
                    <a:pt x="46958" y="202154"/>
                  </a:lnTo>
                  <a:lnTo>
                    <a:pt x="55622" y="203533"/>
                  </a:lnTo>
                  <a:lnTo>
                    <a:pt x="65819" y="204452"/>
                  </a:lnTo>
                  <a:lnTo>
                    <a:pt x="77039" y="205065"/>
                  </a:lnTo>
                  <a:lnTo>
                    <a:pt x="101295" y="205746"/>
                  </a:lnTo>
                  <a:lnTo>
                    <a:pt x="189008" y="206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342900"/>
            <a:ext cx="7823200" cy="256993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You try!!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s-ES" sz="1300" smtClean="0">
                <a:solidFill>
                  <a:srgbClr val="000000"/>
                </a:solidFill>
                <a:latin typeface="Arial - 18"/>
              </a:rPr>
              <a:t>1.)   Solve y + 5.5 &gt; 6      </a:t>
            </a:r>
            <a:r>
              <a:rPr lang="es-ES" sz="1300" b="1" smtClean="0">
                <a:solidFill>
                  <a:srgbClr val="000000"/>
                </a:solidFill>
                <a:latin typeface="Arial - 18"/>
              </a:rPr>
              <a:t>Graph your Solution.</a:t>
            </a:r>
          </a:p>
          <a:p>
            <a:endParaRPr lang="en-US" sz="1300" b="1" smtClean="0">
              <a:solidFill>
                <a:srgbClr val="000000"/>
              </a:solidFill>
              <a:latin typeface="Arial - 18"/>
            </a:endParaRPr>
          </a:p>
          <a:p>
            <a:endParaRPr lang="en-US" sz="1300" b="1" smtClean="0">
              <a:solidFill>
                <a:srgbClr val="000000"/>
              </a:solidFill>
              <a:latin typeface="Arial - 18"/>
            </a:endParaRPr>
          </a:p>
          <a:p>
            <a:endParaRPr lang="en-US" sz="1300" b="1" smtClean="0">
              <a:solidFill>
                <a:srgbClr val="000000"/>
              </a:solidFill>
              <a:latin typeface="Arial - 18"/>
            </a:endParaRPr>
          </a:p>
          <a:p>
            <a:endParaRPr lang="en-US" sz="1300" b="1" smtClean="0">
              <a:solidFill>
                <a:srgbClr val="000000"/>
              </a:solidFill>
              <a:latin typeface="Arial - 18"/>
            </a:endParaRPr>
          </a:p>
          <a:p>
            <a:endParaRPr lang="en-US" sz="1300" b="1" smtClean="0">
              <a:solidFill>
                <a:srgbClr val="000000"/>
              </a:solidFill>
              <a:latin typeface="Arial - 18"/>
            </a:endParaRPr>
          </a:p>
          <a:p>
            <a:endParaRPr lang="en-US" sz="1300" b="1" smtClean="0">
              <a:solidFill>
                <a:srgbClr val="000000"/>
              </a:solidFill>
              <a:latin typeface="Arial - 18"/>
            </a:endParaRPr>
          </a:p>
          <a:p>
            <a:endParaRPr lang="en-US" sz="1300" b="1" smtClean="0">
              <a:solidFill>
                <a:srgbClr val="000000"/>
              </a:solidFill>
              <a:latin typeface="Arial - 18"/>
            </a:endParaRPr>
          </a:p>
          <a:p>
            <a:endParaRPr lang="en-US" sz="1300" b="1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b="1" smtClean="0">
                <a:solidFill>
                  <a:srgbClr val="000000"/>
                </a:solidFill>
                <a:latin typeface="Arial - 18"/>
              </a:rPr>
              <a:t>2. The di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fference of c and 13 is less than -19.  </a:t>
            </a:r>
            <a:r>
              <a:rPr lang="en-US" sz="1300" b="1" smtClean="0">
                <a:solidFill>
                  <a:srgbClr val="000000"/>
                </a:solidFill>
                <a:latin typeface="Arial - 18"/>
              </a:rPr>
              <a:t>Write an inequality and graph its solution.</a:t>
            </a:r>
            <a:endParaRPr lang="en-US" sz="1300" b="1">
              <a:solidFill>
                <a:srgbClr val="000000"/>
              </a:solidFill>
              <a:latin typeface="Arial - 1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2260600"/>
            <a:ext cx="5067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12800" y="5499100"/>
            <a:ext cx="51689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843280" y="2095500"/>
            <a:ext cx="134621" cy="266701"/>
          </a:xfrm>
          <a:custGeom>
            <a:avLst/>
            <a:gdLst/>
            <a:ahLst/>
            <a:cxnLst/>
            <a:rect l="0" t="0" r="0" b="0"/>
            <a:pathLst>
              <a:path w="134621" h="266701">
                <a:moveTo>
                  <a:pt x="121920" y="0"/>
                </a:moveTo>
                <a:lnTo>
                  <a:pt x="86359" y="53339"/>
                </a:lnTo>
                <a:lnTo>
                  <a:pt x="78739" y="63500"/>
                </a:lnTo>
                <a:lnTo>
                  <a:pt x="69850" y="73660"/>
                </a:lnTo>
                <a:lnTo>
                  <a:pt x="62230" y="82550"/>
                </a:lnTo>
                <a:lnTo>
                  <a:pt x="53339" y="92710"/>
                </a:lnTo>
                <a:lnTo>
                  <a:pt x="45720" y="104139"/>
                </a:lnTo>
                <a:lnTo>
                  <a:pt x="36830" y="116839"/>
                </a:lnTo>
                <a:lnTo>
                  <a:pt x="26670" y="125729"/>
                </a:lnTo>
                <a:lnTo>
                  <a:pt x="16509" y="133350"/>
                </a:lnTo>
                <a:lnTo>
                  <a:pt x="5080" y="139700"/>
                </a:lnTo>
                <a:lnTo>
                  <a:pt x="0" y="146050"/>
                </a:lnTo>
                <a:lnTo>
                  <a:pt x="0" y="153670"/>
                </a:lnTo>
                <a:lnTo>
                  <a:pt x="2539" y="162560"/>
                </a:lnTo>
                <a:lnTo>
                  <a:pt x="7620" y="170179"/>
                </a:lnTo>
                <a:lnTo>
                  <a:pt x="12700" y="177800"/>
                </a:lnTo>
                <a:lnTo>
                  <a:pt x="19050" y="186689"/>
                </a:lnTo>
                <a:lnTo>
                  <a:pt x="27939" y="195579"/>
                </a:lnTo>
                <a:lnTo>
                  <a:pt x="38100" y="203200"/>
                </a:lnTo>
                <a:lnTo>
                  <a:pt x="49530" y="212089"/>
                </a:lnTo>
                <a:lnTo>
                  <a:pt x="62230" y="219710"/>
                </a:lnTo>
                <a:lnTo>
                  <a:pt x="76200" y="228600"/>
                </a:lnTo>
                <a:lnTo>
                  <a:pt x="134620" y="266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816600" y="2133600"/>
            <a:ext cx="138430" cy="228601"/>
          </a:xfrm>
          <a:custGeom>
            <a:avLst/>
            <a:gdLst/>
            <a:ahLst/>
            <a:cxnLst/>
            <a:rect l="0" t="0" r="0" b="0"/>
            <a:pathLst>
              <a:path w="138430" h="228601">
                <a:moveTo>
                  <a:pt x="0" y="0"/>
                </a:moveTo>
                <a:lnTo>
                  <a:pt x="26670" y="0"/>
                </a:lnTo>
                <a:lnTo>
                  <a:pt x="39370" y="1270"/>
                </a:lnTo>
                <a:lnTo>
                  <a:pt x="52070" y="3810"/>
                </a:lnTo>
                <a:lnTo>
                  <a:pt x="63500" y="6350"/>
                </a:lnTo>
                <a:lnTo>
                  <a:pt x="74929" y="11429"/>
                </a:lnTo>
                <a:lnTo>
                  <a:pt x="85090" y="17779"/>
                </a:lnTo>
                <a:lnTo>
                  <a:pt x="95250" y="24129"/>
                </a:lnTo>
                <a:lnTo>
                  <a:pt x="105409" y="30479"/>
                </a:lnTo>
                <a:lnTo>
                  <a:pt x="116840" y="35560"/>
                </a:lnTo>
                <a:lnTo>
                  <a:pt x="128270" y="40639"/>
                </a:lnTo>
                <a:lnTo>
                  <a:pt x="135890" y="48260"/>
                </a:lnTo>
                <a:lnTo>
                  <a:pt x="138429" y="57150"/>
                </a:lnTo>
                <a:lnTo>
                  <a:pt x="138429" y="68579"/>
                </a:lnTo>
                <a:lnTo>
                  <a:pt x="135890" y="78739"/>
                </a:lnTo>
                <a:lnTo>
                  <a:pt x="132079" y="91439"/>
                </a:lnTo>
                <a:lnTo>
                  <a:pt x="125729" y="102870"/>
                </a:lnTo>
                <a:lnTo>
                  <a:pt x="120650" y="115570"/>
                </a:lnTo>
                <a:lnTo>
                  <a:pt x="115570" y="127000"/>
                </a:lnTo>
                <a:lnTo>
                  <a:pt x="110490" y="139700"/>
                </a:lnTo>
                <a:lnTo>
                  <a:pt x="105409" y="152400"/>
                </a:lnTo>
                <a:lnTo>
                  <a:pt x="97790" y="165100"/>
                </a:lnTo>
                <a:lnTo>
                  <a:pt x="91440" y="177800"/>
                </a:lnTo>
                <a:lnTo>
                  <a:pt x="82550" y="189229"/>
                </a:lnTo>
                <a:lnTo>
                  <a:pt x="74929" y="199389"/>
                </a:lnTo>
                <a:lnTo>
                  <a:pt x="5080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91209" y="5295900"/>
            <a:ext cx="199392" cy="342901"/>
          </a:xfrm>
          <a:custGeom>
            <a:avLst/>
            <a:gdLst/>
            <a:ahLst/>
            <a:cxnLst/>
            <a:rect l="0" t="0" r="0" b="0"/>
            <a:pathLst>
              <a:path w="199392" h="342901">
                <a:moveTo>
                  <a:pt x="199391" y="0"/>
                </a:moveTo>
                <a:lnTo>
                  <a:pt x="2541" y="196850"/>
                </a:lnTo>
                <a:lnTo>
                  <a:pt x="0" y="208279"/>
                </a:lnTo>
                <a:lnTo>
                  <a:pt x="2541" y="218440"/>
                </a:lnTo>
                <a:lnTo>
                  <a:pt x="8891" y="231140"/>
                </a:lnTo>
                <a:lnTo>
                  <a:pt x="17781" y="241300"/>
                </a:lnTo>
                <a:lnTo>
                  <a:pt x="27941" y="251459"/>
                </a:lnTo>
                <a:lnTo>
                  <a:pt x="38101" y="260350"/>
                </a:lnTo>
                <a:lnTo>
                  <a:pt x="50801" y="270509"/>
                </a:lnTo>
                <a:lnTo>
                  <a:pt x="80010" y="294640"/>
                </a:lnTo>
                <a:lnTo>
                  <a:pt x="93980" y="304800"/>
                </a:lnTo>
                <a:lnTo>
                  <a:pt x="148591" y="342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53100" y="5346700"/>
            <a:ext cx="275591" cy="304801"/>
          </a:xfrm>
          <a:custGeom>
            <a:avLst/>
            <a:gdLst/>
            <a:ahLst/>
            <a:cxnLst/>
            <a:rect l="0" t="0" r="0" b="0"/>
            <a:pathLst>
              <a:path w="275591" h="304801">
                <a:moveTo>
                  <a:pt x="0" y="0"/>
                </a:moveTo>
                <a:lnTo>
                  <a:pt x="20320" y="6350"/>
                </a:lnTo>
                <a:lnTo>
                  <a:pt x="31750" y="11429"/>
                </a:lnTo>
                <a:lnTo>
                  <a:pt x="45720" y="17779"/>
                </a:lnTo>
                <a:lnTo>
                  <a:pt x="59690" y="24129"/>
                </a:lnTo>
                <a:lnTo>
                  <a:pt x="73659" y="31750"/>
                </a:lnTo>
                <a:lnTo>
                  <a:pt x="87629" y="39370"/>
                </a:lnTo>
                <a:lnTo>
                  <a:pt x="100329" y="46990"/>
                </a:lnTo>
                <a:lnTo>
                  <a:pt x="113029" y="57150"/>
                </a:lnTo>
                <a:lnTo>
                  <a:pt x="127000" y="67309"/>
                </a:lnTo>
                <a:lnTo>
                  <a:pt x="139700" y="78740"/>
                </a:lnTo>
                <a:lnTo>
                  <a:pt x="152400" y="88900"/>
                </a:lnTo>
                <a:lnTo>
                  <a:pt x="165100" y="99059"/>
                </a:lnTo>
                <a:lnTo>
                  <a:pt x="177800" y="107950"/>
                </a:lnTo>
                <a:lnTo>
                  <a:pt x="190500" y="115570"/>
                </a:lnTo>
                <a:lnTo>
                  <a:pt x="203200" y="121920"/>
                </a:lnTo>
                <a:lnTo>
                  <a:pt x="215900" y="128270"/>
                </a:lnTo>
                <a:lnTo>
                  <a:pt x="229870" y="132079"/>
                </a:lnTo>
                <a:lnTo>
                  <a:pt x="245109" y="134620"/>
                </a:lnTo>
                <a:lnTo>
                  <a:pt x="260350" y="135890"/>
                </a:lnTo>
                <a:lnTo>
                  <a:pt x="269240" y="142240"/>
                </a:lnTo>
                <a:lnTo>
                  <a:pt x="274320" y="149859"/>
                </a:lnTo>
                <a:lnTo>
                  <a:pt x="275590" y="158750"/>
                </a:lnTo>
                <a:lnTo>
                  <a:pt x="274320" y="168909"/>
                </a:lnTo>
                <a:lnTo>
                  <a:pt x="270509" y="180340"/>
                </a:lnTo>
                <a:lnTo>
                  <a:pt x="265429" y="193040"/>
                </a:lnTo>
                <a:lnTo>
                  <a:pt x="256540" y="204470"/>
                </a:lnTo>
                <a:lnTo>
                  <a:pt x="247650" y="217170"/>
                </a:lnTo>
                <a:lnTo>
                  <a:pt x="237490" y="228600"/>
                </a:lnTo>
                <a:lnTo>
                  <a:pt x="224790" y="241300"/>
                </a:lnTo>
                <a:lnTo>
                  <a:pt x="152400" y="30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187519" y="1360631"/>
            <a:ext cx="407860" cy="499605"/>
            <a:chOff x="6187519" y="1360631"/>
            <a:chExt cx="407860" cy="499605"/>
          </a:xfrm>
        </p:grpSpPr>
        <p:sp>
          <p:nvSpPr>
            <p:cNvPr id="9" name="Freeform 8"/>
            <p:cNvSpPr/>
            <p:nvPr/>
          </p:nvSpPr>
          <p:spPr>
            <a:xfrm>
              <a:off x="6187519" y="1360631"/>
              <a:ext cx="208905" cy="499605"/>
            </a:xfrm>
            <a:custGeom>
              <a:avLst/>
              <a:gdLst/>
              <a:ahLst/>
              <a:cxnLst/>
              <a:rect l="0" t="0" r="0" b="0"/>
              <a:pathLst>
                <a:path w="208905" h="499605">
                  <a:moveTo>
                    <a:pt x="0" y="22110"/>
                  </a:moveTo>
                  <a:lnTo>
                    <a:pt x="13846" y="63648"/>
                  </a:lnTo>
                  <a:lnTo>
                    <a:pt x="18073" y="74119"/>
                  </a:lnTo>
                  <a:lnTo>
                    <a:pt x="23102" y="85521"/>
                  </a:lnTo>
                  <a:lnTo>
                    <a:pt x="28665" y="97543"/>
                  </a:lnTo>
                  <a:lnTo>
                    <a:pt x="35690" y="108874"/>
                  </a:lnTo>
                  <a:lnTo>
                    <a:pt x="43689" y="119744"/>
                  </a:lnTo>
                  <a:lnTo>
                    <a:pt x="52337" y="130306"/>
                  </a:lnTo>
                  <a:lnTo>
                    <a:pt x="60314" y="141769"/>
                  </a:lnTo>
                  <a:lnTo>
                    <a:pt x="67842" y="153832"/>
                  </a:lnTo>
                  <a:lnTo>
                    <a:pt x="75072" y="166296"/>
                  </a:lnTo>
                  <a:lnTo>
                    <a:pt x="82102" y="176815"/>
                  </a:lnTo>
                  <a:lnTo>
                    <a:pt x="88999" y="186039"/>
                  </a:lnTo>
                  <a:lnTo>
                    <a:pt x="95808" y="194398"/>
                  </a:lnTo>
                  <a:lnTo>
                    <a:pt x="102558" y="203288"/>
                  </a:lnTo>
                  <a:lnTo>
                    <a:pt x="115953" y="222007"/>
                  </a:lnTo>
                  <a:lnTo>
                    <a:pt x="122620" y="230536"/>
                  </a:lnTo>
                  <a:lnTo>
                    <a:pt x="129275" y="238432"/>
                  </a:lnTo>
                  <a:lnTo>
                    <a:pt x="135922" y="245907"/>
                  </a:lnTo>
                  <a:lnTo>
                    <a:pt x="140354" y="246469"/>
                  </a:lnTo>
                  <a:lnTo>
                    <a:pt x="143308" y="242422"/>
                  </a:lnTo>
                  <a:lnTo>
                    <a:pt x="145278" y="235303"/>
                  </a:lnTo>
                  <a:lnTo>
                    <a:pt x="145485" y="226136"/>
                  </a:lnTo>
                  <a:lnTo>
                    <a:pt x="144518" y="215604"/>
                  </a:lnTo>
                  <a:lnTo>
                    <a:pt x="142769" y="204161"/>
                  </a:lnTo>
                  <a:lnTo>
                    <a:pt x="140497" y="192111"/>
                  </a:lnTo>
                  <a:lnTo>
                    <a:pt x="135025" y="166932"/>
                  </a:lnTo>
                  <a:lnTo>
                    <a:pt x="115976" y="88334"/>
                  </a:lnTo>
                  <a:lnTo>
                    <a:pt x="96155" y="8838"/>
                  </a:lnTo>
                  <a:lnTo>
                    <a:pt x="96158" y="2209"/>
                  </a:lnTo>
                  <a:lnTo>
                    <a:pt x="98370" y="0"/>
                  </a:lnTo>
                  <a:lnTo>
                    <a:pt x="102056" y="738"/>
                  </a:lnTo>
                  <a:lnTo>
                    <a:pt x="104512" y="6757"/>
                  </a:lnTo>
                  <a:lnTo>
                    <a:pt x="106151" y="16296"/>
                  </a:lnTo>
                  <a:lnTo>
                    <a:pt x="107242" y="28182"/>
                  </a:lnTo>
                  <a:lnTo>
                    <a:pt x="109076" y="39422"/>
                  </a:lnTo>
                  <a:lnTo>
                    <a:pt x="111403" y="50231"/>
                  </a:lnTo>
                  <a:lnTo>
                    <a:pt x="114060" y="60753"/>
                  </a:lnTo>
                  <a:lnTo>
                    <a:pt x="116936" y="71083"/>
                  </a:lnTo>
                  <a:lnTo>
                    <a:pt x="123080" y="91404"/>
                  </a:lnTo>
                  <a:lnTo>
                    <a:pt x="125160" y="102571"/>
                  </a:lnTo>
                  <a:lnTo>
                    <a:pt x="126547" y="114436"/>
                  </a:lnTo>
                  <a:lnTo>
                    <a:pt x="127472" y="126768"/>
                  </a:lnTo>
                  <a:lnTo>
                    <a:pt x="129194" y="138305"/>
                  </a:lnTo>
                  <a:lnTo>
                    <a:pt x="131447" y="149312"/>
                  </a:lnTo>
                  <a:lnTo>
                    <a:pt x="152657" y="234787"/>
                  </a:lnTo>
                  <a:lnTo>
                    <a:pt x="154827" y="247899"/>
                  </a:lnTo>
                  <a:lnTo>
                    <a:pt x="156272" y="261060"/>
                  </a:lnTo>
                  <a:lnTo>
                    <a:pt x="157237" y="274256"/>
                  </a:lnTo>
                  <a:lnTo>
                    <a:pt x="158985" y="287475"/>
                  </a:lnTo>
                  <a:lnTo>
                    <a:pt x="161255" y="300708"/>
                  </a:lnTo>
                  <a:lnTo>
                    <a:pt x="163875" y="313952"/>
                  </a:lnTo>
                  <a:lnTo>
                    <a:pt x="166726" y="326097"/>
                  </a:lnTo>
                  <a:lnTo>
                    <a:pt x="169732" y="337509"/>
                  </a:lnTo>
                  <a:lnTo>
                    <a:pt x="176020" y="359033"/>
                  </a:lnTo>
                  <a:lnTo>
                    <a:pt x="182498" y="379652"/>
                  </a:lnTo>
                  <a:lnTo>
                    <a:pt x="185774" y="393108"/>
                  </a:lnTo>
                  <a:lnTo>
                    <a:pt x="189062" y="408711"/>
                  </a:lnTo>
                  <a:lnTo>
                    <a:pt x="192360" y="425745"/>
                  </a:lnTo>
                  <a:lnTo>
                    <a:pt x="198972" y="456461"/>
                  </a:lnTo>
                  <a:lnTo>
                    <a:pt x="208904" y="4996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505848" y="1402637"/>
              <a:ext cx="39792" cy="189008"/>
            </a:xfrm>
            <a:custGeom>
              <a:avLst/>
              <a:gdLst/>
              <a:ahLst/>
              <a:cxnLst/>
              <a:rect l="0" t="0" r="0" b="0"/>
              <a:pathLst>
                <a:path w="39792" h="189008">
                  <a:moveTo>
                    <a:pt x="0" y="0"/>
                  </a:moveTo>
                  <a:lnTo>
                    <a:pt x="0" y="26404"/>
                  </a:lnTo>
                  <a:lnTo>
                    <a:pt x="1105" y="37498"/>
                  </a:lnTo>
                  <a:lnTo>
                    <a:pt x="2948" y="48210"/>
                  </a:lnTo>
                  <a:lnTo>
                    <a:pt x="7942" y="70060"/>
                  </a:lnTo>
                  <a:lnTo>
                    <a:pt x="23384" y="133129"/>
                  </a:lnTo>
                  <a:lnTo>
                    <a:pt x="26643" y="145124"/>
                  </a:lnTo>
                  <a:lnTo>
                    <a:pt x="39791" y="1890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56109" y="1472271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139269" y="0"/>
                  </a:moveTo>
                  <a:lnTo>
                    <a:pt x="123427" y="5281"/>
                  </a:lnTo>
                  <a:lnTo>
                    <a:pt x="113234" y="6837"/>
                  </a:lnTo>
                  <a:lnTo>
                    <a:pt x="100911" y="7874"/>
                  </a:lnTo>
                  <a:lnTo>
                    <a:pt x="87169" y="8565"/>
                  </a:lnTo>
                  <a:lnTo>
                    <a:pt x="60111" y="9333"/>
                  </a:ln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585430" y="1084308"/>
            <a:ext cx="1880132" cy="1949766"/>
            <a:chOff x="6585430" y="1084308"/>
            <a:chExt cx="1880132" cy="1949766"/>
          </a:xfrm>
        </p:grpSpPr>
        <p:sp>
          <p:nvSpPr>
            <p:cNvPr id="13" name="Freeform 12"/>
            <p:cNvSpPr/>
            <p:nvPr/>
          </p:nvSpPr>
          <p:spPr>
            <a:xfrm>
              <a:off x="6610602" y="1313107"/>
              <a:ext cx="234492" cy="300841"/>
            </a:xfrm>
            <a:custGeom>
              <a:avLst/>
              <a:gdLst/>
              <a:ahLst/>
              <a:cxnLst/>
              <a:rect l="0" t="0" r="0" b="0"/>
              <a:pathLst>
                <a:path w="234492" h="300841">
                  <a:moveTo>
                    <a:pt x="223523" y="0"/>
                  </a:moveTo>
                  <a:lnTo>
                    <a:pt x="202399" y="0"/>
                  </a:lnTo>
                  <a:lnTo>
                    <a:pt x="191755" y="1105"/>
                  </a:lnTo>
                  <a:lnTo>
                    <a:pt x="180239" y="2947"/>
                  </a:lnTo>
                  <a:lnTo>
                    <a:pt x="168140" y="5281"/>
                  </a:lnTo>
                  <a:lnTo>
                    <a:pt x="154547" y="6836"/>
                  </a:lnTo>
                  <a:lnTo>
                    <a:pt x="139959" y="7873"/>
                  </a:lnTo>
                  <a:lnTo>
                    <a:pt x="124707" y="8565"/>
                  </a:lnTo>
                  <a:lnTo>
                    <a:pt x="93022" y="9333"/>
                  </a:lnTo>
                  <a:lnTo>
                    <a:pt x="76836" y="9538"/>
                  </a:lnTo>
                  <a:lnTo>
                    <a:pt x="62729" y="10780"/>
                  </a:lnTo>
                  <a:lnTo>
                    <a:pt x="50008" y="12713"/>
                  </a:lnTo>
                  <a:lnTo>
                    <a:pt x="38212" y="15107"/>
                  </a:lnTo>
                  <a:lnTo>
                    <a:pt x="27032" y="17808"/>
                  </a:lnTo>
                  <a:lnTo>
                    <a:pt x="16263" y="20715"/>
                  </a:lnTo>
                  <a:lnTo>
                    <a:pt x="5767" y="23757"/>
                  </a:lnTo>
                  <a:lnTo>
                    <a:pt x="981" y="27996"/>
                  </a:lnTo>
                  <a:lnTo>
                    <a:pt x="0" y="33033"/>
                  </a:lnTo>
                  <a:lnTo>
                    <a:pt x="1557" y="38602"/>
                  </a:lnTo>
                  <a:lnTo>
                    <a:pt x="4806" y="45630"/>
                  </a:lnTo>
                  <a:lnTo>
                    <a:pt x="9183" y="53631"/>
                  </a:lnTo>
                  <a:lnTo>
                    <a:pt x="14311" y="62281"/>
                  </a:lnTo>
                  <a:lnTo>
                    <a:pt x="18835" y="71364"/>
                  </a:lnTo>
                  <a:lnTo>
                    <a:pt x="22956" y="80735"/>
                  </a:lnTo>
                  <a:lnTo>
                    <a:pt x="26809" y="90299"/>
                  </a:lnTo>
                  <a:lnTo>
                    <a:pt x="34038" y="109767"/>
                  </a:lnTo>
                  <a:lnTo>
                    <a:pt x="37513" y="119601"/>
                  </a:lnTo>
                  <a:lnTo>
                    <a:pt x="43146" y="123946"/>
                  </a:lnTo>
                  <a:lnTo>
                    <a:pt x="50217" y="124632"/>
                  </a:lnTo>
                  <a:lnTo>
                    <a:pt x="58246" y="122879"/>
                  </a:lnTo>
                  <a:lnTo>
                    <a:pt x="69126" y="121710"/>
                  </a:lnTo>
                  <a:lnTo>
                    <a:pt x="81906" y="120931"/>
                  </a:lnTo>
                  <a:lnTo>
                    <a:pt x="95952" y="120412"/>
                  </a:lnTo>
                  <a:lnTo>
                    <a:pt x="108632" y="122276"/>
                  </a:lnTo>
                  <a:lnTo>
                    <a:pt x="120402" y="125730"/>
                  </a:lnTo>
                  <a:lnTo>
                    <a:pt x="131564" y="130243"/>
                  </a:lnTo>
                  <a:lnTo>
                    <a:pt x="142322" y="135462"/>
                  </a:lnTo>
                  <a:lnTo>
                    <a:pt x="152809" y="141152"/>
                  </a:lnTo>
                  <a:lnTo>
                    <a:pt x="163117" y="147156"/>
                  </a:lnTo>
                  <a:lnTo>
                    <a:pt x="172199" y="153369"/>
                  </a:lnTo>
                  <a:lnTo>
                    <a:pt x="180464" y="159722"/>
                  </a:lnTo>
                  <a:lnTo>
                    <a:pt x="188186" y="166168"/>
                  </a:lnTo>
                  <a:lnTo>
                    <a:pt x="195543" y="173781"/>
                  </a:lnTo>
                  <a:lnTo>
                    <a:pt x="202659" y="182172"/>
                  </a:lnTo>
                  <a:lnTo>
                    <a:pt x="209614" y="191083"/>
                  </a:lnTo>
                  <a:lnTo>
                    <a:pt x="216461" y="201444"/>
                  </a:lnTo>
                  <a:lnTo>
                    <a:pt x="223236" y="212773"/>
                  </a:lnTo>
                  <a:lnTo>
                    <a:pt x="229964" y="224747"/>
                  </a:lnTo>
                  <a:lnTo>
                    <a:pt x="233343" y="237150"/>
                  </a:lnTo>
                  <a:lnTo>
                    <a:pt x="234491" y="249841"/>
                  </a:lnTo>
                  <a:lnTo>
                    <a:pt x="234151" y="262722"/>
                  </a:lnTo>
                  <a:lnTo>
                    <a:pt x="229502" y="273520"/>
                  </a:lnTo>
                  <a:lnTo>
                    <a:pt x="221983" y="282930"/>
                  </a:lnTo>
                  <a:lnTo>
                    <a:pt x="212548" y="291414"/>
                  </a:lnTo>
                  <a:lnTo>
                    <a:pt x="201838" y="297069"/>
                  </a:lnTo>
                  <a:lnTo>
                    <a:pt x="190276" y="300840"/>
                  </a:lnTo>
                  <a:lnTo>
                    <a:pt x="133993" y="2984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013185" y="160159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069886" y="1274698"/>
              <a:ext cx="239554" cy="287104"/>
            </a:xfrm>
            <a:custGeom>
              <a:avLst/>
              <a:gdLst/>
              <a:ahLst/>
              <a:cxnLst/>
              <a:rect l="0" t="0" r="0" b="0"/>
              <a:pathLst>
                <a:path w="239554" h="287104">
                  <a:moveTo>
                    <a:pt x="191993" y="8565"/>
                  </a:moveTo>
                  <a:lnTo>
                    <a:pt x="176151" y="3284"/>
                  </a:lnTo>
                  <a:lnTo>
                    <a:pt x="165958" y="1729"/>
                  </a:lnTo>
                  <a:lnTo>
                    <a:pt x="153635" y="692"/>
                  </a:lnTo>
                  <a:lnTo>
                    <a:pt x="139894" y="0"/>
                  </a:lnTo>
                  <a:lnTo>
                    <a:pt x="127417" y="645"/>
                  </a:lnTo>
                  <a:lnTo>
                    <a:pt x="115783" y="2180"/>
                  </a:lnTo>
                  <a:lnTo>
                    <a:pt x="104711" y="4308"/>
                  </a:lnTo>
                  <a:lnTo>
                    <a:pt x="92909" y="5727"/>
                  </a:lnTo>
                  <a:lnTo>
                    <a:pt x="80620" y="6673"/>
                  </a:lnTo>
                  <a:lnTo>
                    <a:pt x="68005" y="7304"/>
                  </a:lnTo>
                  <a:lnTo>
                    <a:pt x="55175" y="6619"/>
                  </a:lnTo>
                  <a:lnTo>
                    <a:pt x="42200" y="5057"/>
                  </a:lnTo>
                  <a:lnTo>
                    <a:pt x="29128" y="2911"/>
                  </a:lnTo>
                  <a:lnTo>
                    <a:pt x="20414" y="5901"/>
                  </a:lnTo>
                  <a:lnTo>
                    <a:pt x="14604" y="12316"/>
                  </a:lnTo>
                  <a:lnTo>
                    <a:pt x="10732" y="21013"/>
                  </a:lnTo>
                  <a:lnTo>
                    <a:pt x="7044" y="30128"/>
                  </a:lnTo>
                  <a:lnTo>
                    <a:pt x="0" y="49097"/>
                  </a:lnTo>
                  <a:lnTo>
                    <a:pt x="995" y="54377"/>
                  </a:lnTo>
                  <a:lnTo>
                    <a:pt x="4975" y="56791"/>
                  </a:lnTo>
                  <a:lnTo>
                    <a:pt x="10943" y="57295"/>
                  </a:lnTo>
                  <a:lnTo>
                    <a:pt x="18239" y="56526"/>
                  </a:lnTo>
                  <a:lnTo>
                    <a:pt x="26418" y="54908"/>
                  </a:lnTo>
                  <a:lnTo>
                    <a:pt x="35187" y="52724"/>
                  </a:lnTo>
                  <a:lnTo>
                    <a:pt x="45454" y="51268"/>
                  </a:lnTo>
                  <a:lnTo>
                    <a:pt x="56720" y="50298"/>
                  </a:lnTo>
                  <a:lnTo>
                    <a:pt x="68652" y="49651"/>
                  </a:lnTo>
                  <a:lnTo>
                    <a:pt x="79923" y="50324"/>
                  </a:lnTo>
                  <a:lnTo>
                    <a:pt x="90752" y="51879"/>
                  </a:lnTo>
                  <a:lnTo>
                    <a:pt x="101287" y="54021"/>
                  </a:lnTo>
                  <a:lnTo>
                    <a:pt x="111627" y="56554"/>
                  </a:lnTo>
                  <a:lnTo>
                    <a:pt x="121837" y="59348"/>
                  </a:lnTo>
                  <a:lnTo>
                    <a:pt x="131958" y="62316"/>
                  </a:lnTo>
                  <a:lnTo>
                    <a:pt x="140917" y="66505"/>
                  </a:lnTo>
                  <a:lnTo>
                    <a:pt x="149099" y="71509"/>
                  </a:lnTo>
                  <a:lnTo>
                    <a:pt x="156765" y="77055"/>
                  </a:lnTo>
                  <a:lnTo>
                    <a:pt x="183398" y="95423"/>
                  </a:lnTo>
                  <a:lnTo>
                    <a:pt x="191790" y="101840"/>
                  </a:lnTo>
                  <a:lnTo>
                    <a:pt x="199595" y="108329"/>
                  </a:lnTo>
                  <a:lnTo>
                    <a:pt x="207008" y="114866"/>
                  </a:lnTo>
                  <a:lnTo>
                    <a:pt x="213057" y="122539"/>
                  </a:lnTo>
                  <a:lnTo>
                    <a:pt x="218193" y="130971"/>
                  </a:lnTo>
                  <a:lnTo>
                    <a:pt x="222724" y="139908"/>
                  </a:lnTo>
                  <a:lnTo>
                    <a:pt x="226850" y="149182"/>
                  </a:lnTo>
                  <a:lnTo>
                    <a:pt x="230705" y="158680"/>
                  </a:lnTo>
                  <a:lnTo>
                    <a:pt x="234381" y="168329"/>
                  </a:lnTo>
                  <a:lnTo>
                    <a:pt x="236831" y="179182"/>
                  </a:lnTo>
                  <a:lnTo>
                    <a:pt x="238464" y="190839"/>
                  </a:lnTo>
                  <a:lnTo>
                    <a:pt x="239553" y="203031"/>
                  </a:lnTo>
                  <a:lnTo>
                    <a:pt x="238069" y="213370"/>
                  </a:lnTo>
                  <a:lnTo>
                    <a:pt x="234868" y="222473"/>
                  </a:lnTo>
                  <a:lnTo>
                    <a:pt x="230524" y="230753"/>
                  </a:lnTo>
                  <a:lnTo>
                    <a:pt x="225418" y="238483"/>
                  </a:lnTo>
                  <a:lnTo>
                    <a:pt x="219803" y="245847"/>
                  </a:lnTo>
                  <a:lnTo>
                    <a:pt x="213850" y="252967"/>
                  </a:lnTo>
                  <a:lnTo>
                    <a:pt x="206564" y="258820"/>
                  </a:lnTo>
                  <a:lnTo>
                    <a:pt x="198392" y="263826"/>
                  </a:lnTo>
                  <a:lnTo>
                    <a:pt x="189627" y="268269"/>
                  </a:lnTo>
                  <a:lnTo>
                    <a:pt x="180468" y="272337"/>
                  </a:lnTo>
                  <a:lnTo>
                    <a:pt x="171046" y="276153"/>
                  </a:lnTo>
                  <a:lnTo>
                    <a:pt x="161449" y="279803"/>
                  </a:lnTo>
                  <a:lnTo>
                    <a:pt x="150629" y="282237"/>
                  </a:lnTo>
                  <a:lnTo>
                    <a:pt x="138996" y="283859"/>
                  </a:lnTo>
                  <a:lnTo>
                    <a:pt x="126818" y="284940"/>
                  </a:lnTo>
                  <a:lnTo>
                    <a:pt x="115384" y="284556"/>
                  </a:lnTo>
                  <a:lnTo>
                    <a:pt x="104445" y="283194"/>
                  </a:lnTo>
                  <a:lnTo>
                    <a:pt x="62673" y="2871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480730" y="1273315"/>
              <a:ext cx="154387" cy="179061"/>
            </a:xfrm>
            <a:custGeom>
              <a:avLst/>
              <a:gdLst/>
              <a:ahLst/>
              <a:cxnLst/>
              <a:rect l="0" t="0" r="0" b="0"/>
              <a:pathLst>
                <a:path w="154387" h="179061">
                  <a:moveTo>
                    <a:pt x="0" y="0"/>
                  </a:moveTo>
                  <a:lnTo>
                    <a:pt x="10563" y="15843"/>
                  </a:lnTo>
                  <a:lnTo>
                    <a:pt x="16990" y="22721"/>
                  </a:lnTo>
                  <a:lnTo>
                    <a:pt x="24590" y="29516"/>
                  </a:lnTo>
                  <a:lnTo>
                    <a:pt x="32974" y="36257"/>
                  </a:lnTo>
                  <a:lnTo>
                    <a:pt x="41878" y="41857"/>
                  </a:lnTo>
                  <a:lnTo>
                    <a:pt x="51130" y="46695"/>
                  </a:lnTo>
                  <a:lnTo>
                    <a:pt x="60615" y="51026"/>
                  </a:lnTo>
                  <a:lnTo>
                    <a:pt x="70254" y="56123"/>
                  </a:lnTo>
                  <a:lnTo>
                    <a:pt x="79996" y="61733"/>
                  </a:lnTo>
                  <a:lnTo>
                    <a:pt x="89806" y="67683"/>
                  </a:lnTo>
                  <a:lnTo>
                    <a:pt x="109549" y="80189"/>
                  </a:lnTo>
                  <a:lnTo>
                    <a:pt x="119456" y="86619"/>
                  </a:lnTo>
                  <a:lnTo>
                    <a:pt x="129376" y="92010"/>
                  </a:lnTo>
                  <a:lnTo>
                    <a:pt x="139305" y="96710"/>
                  </a:lnTo>
                  <a:lnTo>
                    <a:pt x="149241" y="100949"/>
                  </a:lnTo>
                  <a:lnTo>
                    <a:pt x="153654" y="105985"/>
                  </a:lnTo>
                  <a:lnTo>
                    <a:pt x="154386" y="111553"/>
                  </a:lnTo>
                  <a:lnTo>
                    <a:pt x="152663" y="117476"/>
                  </a:lnTo>
                  <a:lnTo>
                    <a:pt x="148198" y="122530"/>
                  </a:lnTo>
                  <a:lnTo>
                    <a:pt x="141907" y="127004"/>
                  </a:lnTo>
                  <a:lnTo>
                    <a:pt x="134395" y="131093"/>
                  </a:lnTo>
                  <a:lnTo>
                    <a:pt x="126073" y="134924"/>
                  </a:lnTo>
                  <a:lnTo>
                    <a:pt x="117208" y="138583"/>
                  </a:lnTo>
                  <a:lnTo>
                    <a:pt x="107982" y="142128"/>
                  </a:lnTo>
                  <a:lnTo>
                    <a:pt x="97410" y="145596"/>
                  </a:lnTo>
                  <a:lnTo>
                    <a:pt x="85942" y="149014"/>
                  </a:lnTo>
                  <a:lnTo>
                    <a:pt x="73874" y="152398"/>
                  </a:lnTo>
                  <a:lnTo>
                    <a:pt x="51624" y="159105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711087" y="1153942"/>
              <a:ext cx="214683" cy="454839"/>
            </a:xfrm>
            <a:custGeom>
              <a:avLst/>
              <a:gdLst/>
              <a:ahLst/>
              <a:cxnLst/>
              <a:rect l="0" t="0" r="0" b="0"/>
              <a:pathLst>
                <a:path w="214683" h="454839">
                  <a:moveTo>
                    <a:pt x="187451" y="0"/>
                  </a:moveTo>
                  <a:lnTo>
                    <a:pt x="171608" y="5281"/>
                  </a:lnTo>
                  <a:lnTo>
                    <a:pt x="164730" y="9047"/>
                  </a:lnTo>
                  <a:lnTo>
                    <a:pt x="157935" y="13769"/>
                  </a:lnTo>
                  <a:lnTo>
                    <a:pt x="151194" y="19127"/>
                  </a:lnTo>
                  <a:lnTo>
                    <a:pt x="144489" y="26015"/>
                  </a:lnTo>
                  <a:lnTo>
                    <a:pt x="137809" y="33923"/>
                  </a:lnTo>
                  <a:lnTo>
                    <a:pt x="131145" y="42511"/>
                  </a:lnTo>
                  <a:lnTo>
                    <a:pt x="124491" y="50447"/>
                  </a:lnTo>
                  <a:lnTo>
                    <a:pt x="117845" y="57948"/>
                  </a:lnTo>
                  <a:lnTo>
                    <a:pt x="111203" y="65159"/>
                  </a:lnTo>
                  <a:lnTo>
                    <a:pt x="103460" y="74388"/>
                  </a:lnTo>
                  <a:lnTo>
                    <a:pt x="86013" y="96433"/>
                  </a:lnTo>
                  <a:lnTo>
                    <a:pt x="77824" y="107396"/>
                  </a:lnTo>
                  <a:lnTo>
                    <a:pt x="62829" y="128419"/>
                  </a:lnTo>
                  <a:lnTo>
                    <a:pt x="56841" y="139773"/>
                  </a:lnTo>
                  <a:lnTo>
                    <a:pt x="51744" y="151763"/>
                  </a:lnTo>
                  <a:lnTo>
                    <a:pt x="39289" y="186815"/>
                  </a:lnTo>
                  <a:lnTo>
                    <a:pt x="25178" y="228366"/>
                  </a:lnTo>
                  <a:lnTo>
                    <a:pt x="21793" y="239563"/>
                  </a:lnTo>
                  <a:lnTo>
                    <a:pt x="15084" y="263795"/>
                  </a:lnTo>
                  <a:lnTo>
                    <a:pt x="12853" y="276446"/>
                  </a:lnTo>
                  <a:lnTo>
                    <a:pt x="11365" y="289302"/>
                  </a:lnTo>
                  <a:lnTo>
                    <a:pt x="10374" y="302294"/>
                  </a:lnTo>
                  <a:lnTo>
                    <a:pt x="8607" y="314271"/>
                  </a:lnTo>
                  <a:lnTo>
                    <a:pt x="6324" y="325571"/>
                  </a:lnTo>
                  <a:lnTo>
                    <a:pt x="3697" y="336421"/>
                  </a:lnTo>
                  <a:lnTo>
                    <a:pt x="1946" y="348075"/>
                  </a:lnTo>
                  <a:lnTo>
                    <a:pt x="778" y="360266"/>
                  </a:lnTo>
                  <a:lnTo>
                    <a:pt x="0" y="372814"/>
                  </a:lnTo>
                  <a:lnTo>
                    <a:pt x="586" y="384496"/>
                  </a:lnTo>
                  <a:lnTo>
                    <a:pt x="2082" y="395600"/>
                  </a:lnTo>
                  <a:lnTo>
                    <a:pt x="4185" y="406318"/>
                  </a:lnTo>
                  <a:lnTo>
                    <a:pt x="7797" y="415674"/>
                  </a:lnTo>
                  <a:lnTo>
                    <a:pt x="12416" y="424122"/>
                  </a:lnTo>
                  <a:lnTo>
                    <a:pt x="17706" y="431965"/>
                  </a:lnTo>
                  <a:lnTo>
                    <a:pt x="24549" y="438299"/>
                  </a:lnTo>
                  <a:lnTo>
                    <a:pt x="32426" y="443626"/>
                  </a:lnTo>
                  <a:lnTo>
                    <a:pt x="40994" y="448284"/>
                  </a:lnTo>
                  <a:lnTo>
                    <a:pt x="51127" y="451388"/>
                  </a:lnTo>
                  <a:lnTo>
                    <a:pt x="62303" y="453458"/>
                  </a:lnTo>
                  <a:lnTo>
                    <a:pt x="74175" y="454838"/>
                  </a:lnTo>
                  <a:lnTo>
                    <a:pt x="86512" y="454653"/>
                  </a:lnTo>
                  <a:lnTo>
                    <a:pt x="99157" y="453424"/>
                  </a:lnTo>
                  <a:lnTo>
                    <a:pt x="112009" y="451499"/>
                  </a:lnTo>
                  <a:lnTo>
                    <a:pt x="123892" y="449111"/>
                  </a:lnTo>
                  <a:lnTo>
                    <a:pt x="135130" y="446413"/>
                  </a:lnTo>
                  <a:lnTo>
                    <a:pt x="145939" y="443510"/>
                  </a:lnTo>
                  <a:lnTo>
                    <a:pt x="155355" y="439363"/>
                  </a:lnTo>
                  <a:lnTo>
                    <a:pt x="163843" y="434388"/>
                  </a:lnTo>
                  <a:lnTo>
                    <a:pt x="171712" y="428861"/>
                  </a:lnTo>
                  <a:lnTo>
                    <a:pt x="179169" y="421861"/>
                  </a:lnTo>
                  <a:lnTo>
                    <a:pt x="186351" y="413877"/>
                  </a:lnTo>
                  <a:lnTo>
                    <a:pt x="193349" y="405239"/>
                  </a:lnTo>
                  <a:lnTo>
                    <a:pt x="199120" y="396165"/>
                  </a:lnTo>
                  <a:lnTo>
                    <a:pt x="204073" y="386799"/>
                  </a:lnTo>
                  <a:lnTo>
                    <a:pt x="208479" y="377240"/>
                  </a:lnTo>
                  <a:lnTo>
                    <a:pt x="211418" y="365340"/>
                  </a:lnTo>
                  <a:lnTo>
                    <a:pt x="213376" y="351880"/>
                  </a:lnTo>
                  <a:lnTo>
                    <a:pt x="214682" y="337381"/>
                  </a:lnTo>
                  <a:lnTo>
                    <a:pt x="213342" y="325504"/>
                  </a:lnTo>
                  <a:lnTo>
                    <a:pt x="210238" y="315375"/>
                  </a:lnTo>
                  <a:lnTo>
                    <a:pt x="205958" y="306412"/>
                  </a:lnTo>
                  <a:lnTo>
                    <a:pt x="199789" y="299331"/>
                  </a:lnTo>
                  <a:lnTo>
                    <a:pt x="192360" y="293505"/>
                  </a:lnTo>
                  <a:lnTo>
                    <a:pt x="184092" y="288516"/>
                  </a:lnTo>
                  <a:lnTo>
                    <a:pt x="176369" y="287401"/>
                  </a:lnTo>
                  <a:lnTo>
                    <a:pt x="169010" y="288868"/>
                  </a:lnTo>
                  <a:lnTo>
                    <a:pt x="161892" y="292056"/>
                  </a:lnTo>
                  <a:lnTo>
                    <a:pt x="156043" y="297498"/>
                  </a:lnTo>
                  <a:lnTo>
                    <a:pt x="151038" y="304442"/>
                  </a:lnTo>
                  <a:lnTo>
                    <a:pt x="146596" y="312387"/>
                  </a:lnTo>
                  <a:lnTo>
                    <a:pt x="142529" y="320999"/>
                  </a:lnTo>
                  <a:lnTo>
                    <a:pt x="138712" y="330057"/>
                  </a:lnTo>
                  <a:lnTo>
                    <a:pt x="135063" y="339411"/>
                  </a:lnTo>
                  <a:lnTo>
                    <a:pt x="128060" y="358648"/>
                  </a:lnTo>
                  <a:lnTo>
                    <a:pt x="107869" y="4178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480733" y="1084308"/>
              <a:ext cx="49737" cy="1949766"/>
            </a:xfrm>
            <a:custGeom>
              <a:avLst/>
              <a:gdLst/>
              <a:ahLst/>
              <a:cxnLst/>
              <a:rect l="0" t="0" r="0" b="0"/>
              <a:pathLst>
                <a:path w="49737" h="1949766">
                  <a:moveTo>
                    <a:pt x="19893" y="0"/>
                  </a:moveTo>
                  <a:lnTo>
                    <a:pt x="14612" y="15842"/>
                  </a:lnTo>
                  <a:lnTo>
                    <a:pt x="14967" y="38358"/>
                  </a:lnTo>
                  <a:lnTo>
                    <a:pt x="16610" y="52099"/>
                  </a:lnTo>
                  <a:lnTo>
                    <a:pt x="18810" y="66787"/>
                  </a:lnTo>
                  <a:lnTo>
                    <a:pt x="24201" y="97843"/>
                  </a:lnTo>
                  <a:lnTo>
                    <a:pt x="26081" y="112757"/>
                  </a:lnTo>
                  <a:lnTo>
                    <a:pt x="27335" y="127121"/>
                  </a:lnTo>
                  <a:lnTo>
                    <a:pt x="28170" y="141118"/>
                  </a:lnTo>
                  <a:lnTo>
                    <a:pt x="29833" y="153765"/>
                  </a:lnTo>
                  <a:lnTo>
                    <a:pt x="32046" y="165512"/>
                  </a:lnTo>
                  <a:lnTo>
                    <a:pt x="37453" y="189618"/>
                  </a:lnTo>
                  <a:lnTo>
                    <a:pt x="43540" y="218754"/>
                  </a:lnTo>
                  <a:lnTo>
                    <a:pt x="45606" y="234261"/>
                  </a:lnTo>
                  <a:lnTo>
                    <a:pt x="46982" y="250125"/>
                  </a:lnTo>
                  <a:lnTo>
                    <a:pt x="48512" y="282489"/>
                  </a:lnTo>
                  <a:lnTo>
                    <a:pt x="49374" y="332886"/>
                  </a:lnTo>
                  <a:lnTo>
                    <a:pt x="49736" y="744580"/>
                  </a:lnTo>
                  <a:lnTo>
                    <a:pt x="48631" y="766082"/>
                  </a:lnTo>
                  <a:lnTo>
                    <a:pt x="46788" y="788154"/>
                  </a:lnTo>
                  <a:lnTo>
                    <a:pt x="44455" y="810605"/>
                  </a:lnTo>
                  <a:lnTo>
                    <a:pt x="42900" y="833310"/>
                  </a:lnTo>
                  <a:lnTo>
                    <a:pt x="41862" y="856184"/>
                  </a:lnTo>
                  <a:lnTo>
                    <a:pt x="40711" y="901127"/>
                  </a:lnTo>
                  <a:lnTo>
                    <a:pt x="40198" y="943207"/>
                  </a:lnTo>
                  <a:lnTo>
                    <a:pt x="38956" y="961503"/>
                  </a:lnTo>
                  <a:lnTo>
                    <a:pt x="37024" y="978121"/>
                  </a:lnTo>
                  <a:lnTo>
                    <a:pt x="34629" y="993621"/>
                  </a:lnTo>
                  <a:lnTo>
                    <a:pt x="33033" y="1010586"/>
                  </a:lnTo>
                  <a:lnTo>
                    <a:pt x="31970" y="1028528"/>
                  </a:lnTo>
                  <a:lnTo>
                    <a:pt x="31260" y="1047121"/>
                  </a:lnTo>
                  <a:lnTo>
                    <a:pt x="29682" y="1063938"/>
                  </a:lnTo>
                  <a:lnTo>
                    <a:pt x="27524" y="1079570"/>
                  </a:lnTo>
                  <a:lnTo>
                    <a:pt x="24980" y="1094413"/>
                  </a:lnTo>
                  <a:lnTo>
                    <a:pt x="23284" y="1108730"/>
                  </a:lnTo>
                  <a:lnTo>
                    <a:pt x="22154" y="1122695"/>
                  </a:lnTo>
                  <a:lnTo>
                    <a:pt x="21400" y="1136427"/>
                  </a:lnTo>
                  <a:lnTo>
                    <a:pt x="19792" y="1153318"/>
                  </a:lnTo>
                  <a:lnTo>
                    <a:pt x="15059" y="1192719"/>
                  </a:lnTo>
                  <a:lnTo>
                    <a:pt x="13355" y="1214058"/>
                  </a:lnTo>
                  <a:lnTo>
                    <a:pt x="12218" y="1236021"/>
                  </a:lnTo>
                  <a:lnTo>
                    <a:pt x="10956" y="1279952"/>
                  </a:lnTo>
                  <a:lnTo>
                    <a:pt x="10395" y="1321583"/>
                  </a:lnTo>
                  <a:lnTo>
                    <a:pt x="9140" y="1339758"/>
                  </a:lnTo>
                  <a:lnTo>
                    <a:pt x="7198" y="1356297"/>
                  </a:lnTo>
                  <a:lnTo>
                    <a:pt x="4798" y="1371743"/>
                  </a:lnTo>
                  <a:lnTo>
                    <a:pt x="3198" y="1388673"/>
                  </a:lnTo>
                  <a:lnTo>
                    <a:pt x="2131" y="1406591"/>
                  </a:lnTo>
                  <a:lnTo>
                    <a:pt x="630" y="1457600"/>
                  </a:lnTo>
                  <a:lnTo>
                    <a:pt x="0" y="1719913"/>
                  </a:lnTo>
                  <a:lnTo>
                    <a:pt x="1104" y="1770515"/>
                  </a:lnTo>
                  <a:lnTo>
                    <a:pt x="2946" y="1783842"/>
                  </a:lnTo>
                  <a:lnTo>
                    <a:pt x="5279" y="1796042"/>
                  </a:lnTo>
                  <a:lnTo>
                    <a:pt x="6835" y="1808597"/>
                  </a:lnTo>
                  <a:lnTo>
                    <a:pt x="7872" y="1821389"/>
                  </a:lnTo>
                  <a:lnTo>
                    <a:pt x="8564" y="1834337"/>
                  </a:lnTo>
                  <a:lnTo>
                    <a:pt x="10129" y="1847391"/>
                  </a:lnTo>
                  <a:lnTo>
                    <a:pt x="12279" y="1860515"/>
                  </a:lnTo>
                  <a:lnTo>
                    <a:pt x="14817" y="1873685"/>
                  </a:lnTo>
                  <a:lnTo>
                    <a:pt x="16509" y="1886886"/>
                  </a:lnTo>
                  <a:lnTo>
                    <a:pt x="17637" y="1900109"/>
                  </a:lnTo>
                  <a:lnTo>
                    <a:pt x="19893" y="19497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585430" y="1810496"/>
              <a:ext cx="69636" cy="9948"/>
            </a:xfrm>
            <a:custGeom>
              <a:avLst/>
              <a:gdLst/>
              <a:ahLst/>
              <a:cxnLst/>
              <a:rect l="0" t="0" r="0" b="0"/>
              <a:pathLst>
                <a:path w="69636" h="9948">
                  <a:moveTo>
                    <a:pt x="0" y="9947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744595" y="1711018"/>
              <a:ext cx="160141" cy="212480"/>
            </a:xfrm>
            <a:custGeom>
              <a:avLst/>
              <a:gdLst/>
              <a:ahLst/>
              <a:cxnLst/>
              <a:rect l="0" t="0" r="0" b="0"/>
              <a:pathLst>
                <a:path w="160141" h="212480">
                  <a:moveTo>
                    <a:pt x="139269" y="0"/>
                  </a:moveTo>
                  <a:lnTo>
                    <a:pt x="45733" y="0"/>
                  </a:lnTo>
                  <a:lnTo>
                    <a:pt x="37121" y="4421"/>
                  </a:lnTo>
                  <a:lnTo>
                    <a:pt x="31378" y="11790"/>
                  </a:lnTo>
                  <a:lnTo>
                    <a:pt x="27551" y="21123"/>
                  </a:lnTo>
                  <a:lnTo>
                    <a:pt x="26104" y="30662"/>
                  </a:lnTo>
                  <a:lnTo>
                    <a:pt x="26245" y="40337"/>
                  </a:lnTo>
                  <a:lnTo>
                    <a:pt x="27445" y="50103"/>
                  </a:lnTo>
                  <a:lnTo>
                    <a:pt x="32665" y="55508"/>
                  </a:lnTo>
                  <a:lnTo>
                    <a:pt x="40567" y="58006"/>
                  </a:lnTo>
                  <a:lnTo>
                    <a:pt x="50256" y="58566"/>
                  </a:lnTo>
                  <a:lnTo>
                    <a:pt x="72812" y="59189"/>
                  </a:lnTo>
                  <a:lnTo>
                    <a:pt x="85016" y="59354"/>
                  </a:lnTo>
                  <a:lnTo>
                    <a:pt x="95363" y="61676"/>
                  </a:lnTo>
                  <a:lnTo>
                    <a:pt x="104472" y="65434"/>
                  </a:lnTo>
                  <a:lnTo>
                    <a:pt x="112755" y="70150"/>
                  </a:lnTo>
                  <a:lnTo>
                    <a:pt x="120488" y="75505"/>
                  </a:lnTo>
                  <a:lnTo>
                    <a:pt x="127853" y="81285"/>
                  </a:lnTo>
                  <a:lnTo>
                    <a:pt x="134975" y="87349"/>
                  </a:lnTo>
                  <a:lnTo>
                    <a:pt x="141932" y="94708"/>
                  </a:lnTo>
                  <a:lnTo>
                    <a:pt x="148781" y="102930"/>
                  </a:lnTo>
                  <a:lnTo>
                    <a:pt x="155559" y="111727"/>
                  </a:lnTo>
                  <a:lnTo>
                    <a:pt x="158971" y="122013"/>
                  </a:lnTo>
                  <a:lnTo>
                    <a:pt x="160140" y="133291"/>
                  </a:lnTo>
                  <a:lnTo>
                    <a:pt x="159815" y="145231"/>
                  </a:lnTo>
                  <a:lnTo>
                    <a:pt x="157388" y="156508"/>
                  </a:lnTo>
                  <a:lnTo>
                    <a:pt x="153559" y="167341"/>
                  </a:lnTo>
                  <a:lnTo>
                    <a:pt x="148795" y="177879"/>
                  </a:lnTo>
                  <a:lnTo>
                    <a:pt x="142304" y="186010"/>
                  </a:lnTo>
                  <a:lnTo>
                    <a:pt x="134660" y="192536"/>
                  </a:lnTo>
                  <a:lnTo>
                    <a:pt x="126249" y="197992"/>
                  </a:lnTo>
                  <a:lnTo>
                    <a:pt x="117325" y="202734"/>
                  </a:lnTo>
                  <a:lnTo>
                    <a:pt x="108060" y="207001"/>
                  </a:lnTo>
                  <a:lnTo>
                    <a:pt x="98567" y="210951"/>
                  </a:lnTo>
                  <a:lnTo>
                    <a:pt x="88923" y="212479"/>
                  </a:lnTo>
                  <a:lnTo>
                    <a:pt x="79177" y="212392"/>
                  </a:lnTo>
                  <a:lnTo>
                    <a:pt x="69365" y="211229"/>
                  </a:lnTo>
                  <a:lnTo>
                    <a:pt x="58402" y="209349"/>
                  </a:lnTo>
                  <a:lnTo>
                    <a:pt x="46671" y="206989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023133" y="1890078"/>
              <a:ext cx="9948" cy="1"/>
            </a:xfrm>
            <a:custGeom>
              <a:avLst/>
              <a:gdLst/>
              <a:ahLst/>
              <a:cxnLst/>
              <a:rect l="0" t="0" r="0" b="0"/>
              <a:pathLst>
                <a:path w="9948" h="1">
                  <a:moveTo>
                    <a:pt x="994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112663" y="1651331"/>
              <a:ext cx="198956" cy="246501"/>
            </a:xfrm>
            <a:custGeom>
              <a:avLst/>
              <a:gdLst/>
              <a:ahLst/>
              <a:cxnLst/>
              <a:rect l="0" t="0" r="0" b="0"/>
              <a:pathLst>
                <a:path w="198956" h="246501">
                  <a:moveTo>
                    <a:pt x="198955" y="0"/>
                  </a:moveTo>
                  <a:lnTo>
                    <a:pt x="183113" y="5281"/>
                  </a:lnTo>
                  <a:lnTo>
                    <a:pt x="172919" y="6837"/>
                  </a:lnTo>
                  <a:lnTo>
                    <a:pt x="160597" y="7874"/>
                  </a:lnTo>
                  <a:lnTo>
                    <a:pt x="146856" y="8565"/>
                  </a:lnTo>
                  <a:lnTo>
                    <a:pt x="119797" y="9333"/>
                  </a:lnTo>
                  <a:lnTo>
                    <a:pt x="66402" y="9827"/>
                  </a:lnTo>
                  <a:lnTo>
                    <a:pt x="54216" y="10972"/>
                  </a:lnTo>
                  <a:lnTo>
                    <a:pt x="42776" y="12842"/>
                  </a:lnTo>
                  <a:lnTo>
                    <a:pt x="31833" y="15193"/>
                  </a:lnTo>
                  <a:lnTo>
                    <a:pt x="24538" y="21182"/>
                  </a:lnTo>
                  <a:lnTo>
                    <a:pt x="19674" y="29596"/>
                  </a:lnTo>
                  <a:lnTo>
                    <a:pt x="16432" y="39626"/>
                  </a:lnTo>
                  <a:lnTo>
                    <a:pt x="15376" y="49629"/>
                  </a:lnTo>
                  <a:lnTo>
                    <a:pt x="15777" y="59613"/>
                  </a:lnTo>
                  <a:lnTo>
                    <a:pt x="17150" y="69586"/>
                  </a:lnTo>
                  <a:lnTo>
                    <a:pt x="22486" y="76234"/>
                  </a:lnTo>
                  <a:lnTo>
                    <a:pt x="30465" y="80666"/>
                  </a:lnTo>
                  <a:lnTo>
                    <a:pt x="40205" y="83621"/>
                  </a:lnTo>
                  <a:lnTo>
                    <a:pt x="51120" y="85590"/>
                  </a:lnTo>
                  <a:lnTo>
                    <a:pt x="62818" y="86904"/>
                  </a:lnTo>
                  <a:lnTo>
                    <a:pt x="75038" y="87779"/>
                  </a:lnTo>
                  <a:lnTo>
                    <a:pt x="86500" y="89468"/>
                  </a:lnTo>
                  <a:lnTo>
                    <a:pt x="97458" y="91699"/>
                  </a:lnTo>
                  <a:lnTo>
                    <a:pt x="108079" y="94292"/>
                  </a:lnTo>
                  <a:lnTo>
                    <a:pt x="118475" y="98231"/>
                  </a:lnTo>
                  <a:lnTo>
                    <a:pt x="128722" y="103068"/>
                  </a:lnTo>
                  <a:lnTo>
                    <a:pt x="138870" y="108503"/>
                  </a:lnTo>
                  <a:lnTo>
                    <a:pt x="147845" y="114337"/>
                  </a:lnTo>
                  <a:lnTo>
                    <a:pt x="156039" y="120437"/>
                  </a:lnTo>
                  <a:lnTo>
                    <a:pt x="163713" y="126714"/>
                  </a:lnTo>
                  <a:lnTo>
                    <a:pt x="169934" y="135321"/>
                  </a:lnTo>
                  <a:lnTo>
                    <a:pt x="175186" y="145479"/>
                  </a:lnTo>
                  <a:lnTo>
                    <a:pt x="179794" y="156673"/>
                  </a:lnTo>
                  <a:lnTo>
                    <a:pt x="181759" y="167451"/>
                  </a:lnTo>
                  <a:lnTo>
                    <a:pt x="181965" y="177953"/>
                  </a:lnTo>
                  <a:lnTo>
                    <a:pt x="180997" y="188270"/>
                  </a:lnTo>
                  <a:lnTo>
                    <a:pt x="178140" y="197358"/>
                  </a:lnTo>
                  <a:lnTo>
                    <a:pt x="174026" y="205628"/>
                  </a:lnTo>
                  <a:lnTo>
                    <a:pt x="169072" y="213352"/>
                  </a:lnTo>
                  <a:lnTo>
                    <a:pt x="162453" y="219606"/>
                  </a:lnTo>
                  <a:lnTo>
                    <a:pt x="154725" y="224881"/>
                  </a:lnTo>
                  <a:lnTo>
                    <a:pt x="146257" y="229503"/>
                  </a:lnTo>
                  <a:lnTo>
                    <a:pt x="137296" y="233690"/>
                  </a:lnTo>
                  <a:lnTo>
                    <a:pt x="128005" y="237586"/>
                  </a:lnTo>
                  <a:lnTo>
                    <a:pt x="118496" y="241289"/>
                  </a:lnTo>
                  <a:lnTo>
                    <a:pt x="107735" y="243757"/>
                  </a:lnTo>
                  <a:lnTo>
                    <a:pt x="96140" y="245403"/>
                  </a:lnTo>
                  <a:lnTo>
                    <a:pt x="83989" y="246500"/>
                  </a:lnTo>
                  <a:lnTo>
                    <a:pt x="72572" y="246127"/>
                  </a:lnTo>
                  <a:lnTo>
                    <a:pt x="61645" y="244772"/>
                  </a:lnTo>
                  <a:lnTo>
                    <a:pt x="51045" y="242764"/>
                  </a:lnTo>
                  <a:lnTo>
                    <a:pt x="40662" y="240319"/>
                  </a:lnTo>
                  <a:lnTo>
                    <a:pt x="30424" y="237585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669738" y="1760757"/>
              <a:ext cx="39793" cy="19896"/>
            </a:xfrm>
            <a:custGeom>
              <a:avLst/>
              <a:gdLst/>
              <a:ahLst/>
              <a:cxnLst/>
              <a:rect l="0" t="0" r="0" b="0"/>
              <a:pathLst>
                <a:path w="39793" h="19896">
                  <a:moveTo>
                    <a:pt x="0" y="19895"/>
                  </a:moveTo>
                  <a:lnTo>
                    <a:pt x="8843" y="16948"/>
                  </a:lnTo>
                  <a:lnTo>
                    <a:pt x="3979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04282" y="1243472"/>
              <a:ext cx="378017" cy="805771"/>
            </a:xfrm>
            <a:custGeom>
              <a:avLst/>
              <a:gdLst/>
              <a:ahLst/>
              <a:cxnLst/>
              <a:rect l="0" t="0" r="0" b="0"/>
              <a:pathLst>
                <a:path w="378017" h="805771">
                  <a:moveTo>
                    <a:pt x="378016" y="0"/>
                  </a:moveTo>
                  <a:lnTo>
                    <a:pt x="350323" y="41538"/>
                  </a:lnTo>
                  <a:lnTo>
                    <a:pt x="334759" y="63411"/>
                  </a:lnTo>
                  <a:lnTo>
                    <a:pt x="325967" y="75433"/>
                  </a:lnTo>
                  <a:lnTo>
                    <a:pt x="317894" y="85659"/>
                  </a:lnTo>
                  <a:lnTo>
                    <a:pt x="310302" y="94686"/>
                  </a:lnTo>
                  <a:lnTo>
                    <a:pt x="303030" y="102915"/>
                  </a:lnTo>
                  <a:lnTo>
                    <a:pt x="295971" y="111717"/>
                  </a:lnTo>
                  <a:lnTo>
                    <a:pt x="289055" y="120901"/>
                  </a:lnTo>
                  <a:lnTo>
                    <a:pt x="282233" y="130340"/>
                  </a:lnTo>
                  <a:lnTo>
                    <a:pt x="271706" y="149669"/>
                  </a:lnTo>
                  <a:lnTo>
                    <a:pt x="262237" y="169314"/>
                  </a:lnTo>
                  <a:lnTo>
                    <a:pt x="244479" y="200121"/>
                  </a:lnTo>
                  <a:lnTo>
                    <a:pt x="231714" y="224159"/>
                  </a:lnTo>
                  <a:lnTo>
                    <a:pt x="221620" y="246632"/>
                  </a:lnTo>
                  <a:lnTo>
                    <a:pt x="212345" y="268779"/>
                  </a:lnTo>
                  <a:lnTo>
                    <a:pt x="200853" y="293359"/>
                  </a:lnTo>
                  <a:lnTo>
                    <a:pt x="162355" y="371521"/>
                  </a:lnTo>
                  <a:lnTo>
                    <a:pt x="156870" y="384739"/>
                  </a:lnTo>
                  <a:lnTo>
                    <a:pt x="152108" y="397972"/>
                  </a:lnTo>
                  <a:lnTo>
                    <a:pt x="147829" y="411216"/>
                  </a:lnTo>
                  <a:lnTo>
                    <a:pt x="142765" y="425571"/>
                  </a:lnTo>
                  <a:lnTo>
                    <a:pt x="131244" y="456259"/>
                  </a:lnTo>
                  <a:lnTo>
                    <a:pt x="125076" y="471074"/>
                  </a:lnTo>
                  <a:lnTo>
                    <a:pt x="118754" y="485373"/>
                  </a:lnTo>
                  <a:lnTo>
                    <a:pt x="112329" y="499326"/>
                  </a:lnTo>
                  <a:lnTo>
                    <a:pt x="106939" y="513049"/>
                  </a:lnTo>
                  <a:lnTo>
                    <a:pt x="102242" y="526619"/>
                  </a:lnTo>
                  <a:lnTo>
                    <a:pt x="86760" y="574885"/>
                  </a:lnTo>
                  <a:lnTo>
                    <a:pt x="79824" y="598887"/>
                  </a:lnTo>
                  <a:lnTo>
                    <a:pt x="73058" y="623187"/>
                  </a:lnTo>
                  <a:lnTo>
                    <a:pt x="66366" y="645040"/>
                  </a:lnTo>
                  <a:lnTo>
                    <a:pt x="46426" y="706155"/>
                  </a:lnTo>
                  <a:lnTo>
                    <a:pt x="36845" y="729075"/>
                  </a:lnTo>
                  <a:lnTo>
                    <a:pt x="26323" y="752893"/>
                  </a:lnTo>
                  <a:lnTo>
                    <a:pt x="21971" y="763887"/>
                  </a:lnTo>
                  <a:lnTo>
                    <a:pt x="0" y="805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742919" y="1671348"/>
              <a:ext cx="179609" cy="208783"/>
            </a:xfrm>
            <a:custGeom>
              <a:avLst/>
              <a:gdLst/>
              <a:ahLst/>
              <a:cxnLst/>
              <a:rect l="0" t="0" r="0" b="0"/>
              <a:pathLst>
                <a:path w="179609" h="208783">
                  <a:moveTo>
                    <a:pt x="155619" y="9826"/>
                  </a:moveTo>
                  <a:lnTo>
                    <a:pt x="139776" y="4546"/>
                  </a:lnTo>
                  <a:lnTo>
                    <a:pt x="130688" y="2990"/>
                  </a:lnTo>
                  <a:lnTo>
                    <a:pt x="120208" y="1953"/>
                  </a:lnTo>
                  <a:lnTo>
                    <a:pt x="108800" y="1261"/>
                  </a:lnTo>
                  <a:lnTo>
                    <a:pt x="84335" y="493"/>
                  </a:lnTo>
                  <a:lnTo>
                    <a:pt x="32604" y="0"/>
                  </a:lnTo>
                  <a:lnTo>
                    <a:pt x="21659" y="2170"/>
                  </a:lnTo>
                  <a:lnTo>
                    <a:pt x="12151" y="5828"/>
                  </a:lnTo>
                  <a:lnTo>
                    <a:pt x="3603" y="10477"/>
                  </a:lnTo>
                  <a:lnTo>
                    <a:pt x="115" y="15786"/>
                  </a:lnTo>
                  <a:lnTo>
                    <a:pt x="0" y="21537"/>
                  </a:lnTo>
                  <a:lnTo>
                    <a:pt x="2134" y="27581"/>
                  </a:lnTo>
                  <a:lnTo>
                    <a:pt x="5767" y="34927"/>
                  </a:lnTo>
                  <a:lnTo>
                    <a:pt x="10400" y="43139"/>
                  </a:lnTo>
                  <a:lnTo>
                    <a:pt x="15699" y="51931"/>
                  </a:lnTo>
                  <a:lnTo>
                    <a:pt x="21443" y="60002"/>
                  </a:lnTo>
                  <a:lnTo>
                    <a:pt x="27482" y="67594"/>
                  </a:lnTo>
                  <a:lnTo>
                    <a:pt x="33719" y="74865"/>
                  </a:lnTo>
                  <a:lnTo>
                    <a:pt x="41193" y="80818"/>
                  </a:lnTo>
                  <a:lnTo>
                    <a:pt x="49492" y="85892"/>
                  </a:lnTo>
                  <a:lnTo>
                    <a:pt x="58340" y="90380"/>
                  </a:lnTo>
                  <a:lnTo>
                    <a:pt x="66450" y="91162"/>
                  </a:lnTo>
                  <a:lnTo>
                    <a:pt x="74066" y="89472"/>
                  </a:lnTo>
                  <a:lnTo>
                    <a:pt x="81355" y="86135"/>
                  </a:lnTo>
                  <a:lnTo>
                    <a:pt x="89530" y="85016"/>
                  </a:lnTo>
                  <a:lnTo>
                    <a:pt x="98296" y="85375"/>
                  </a:lnTo>
                  <a:lnTo>
                    <a:pt x="107456" y="86719"/>
                  </a:lnTo>
                  <a:lnTo>
                    <a:pt x="116878" y="88721"/>
                  </a:lnTo>
                  <a:lnTo>
                    <a:pt x="126476" y="91161"/>
                  </a:lnTo>
                  <a:lnTo>
                    <a:pt x="136190" y="93893"/>
                  </a:lnTo>
                  <a:lnTo>
                    <a:pt x="145982" y="97925"/>
                  </a:lnTo>
                  <a:lnTo>
                    <a:pt x="155826" y="102823"/>
                  </a:lnTo>
                  <a:lnTo>
                    <a:pt x="165705" y="108299"/>
                  </a:lnTo>
                  <a:lnTo>
                    <a:pt x="172290" y="116372"/>
                  </a:lnTo>
                  <a:lnTo>
                    <a:pt x="176681" y="126174"/>
                  </a:lnTo>
                  <a:lnTo>
                    <a:pt x="179608" y="137130"/>
                  </a:lnTo>
                  <a:lnTo>
                    <a:pt x="178244" y="146645"/>
                  </a:lnTo>
                  <a:lnTo>
                    <a:pt x="174018" y="155199"/>
                  </a:lnTo>
                  <a:lnTo>
                    <a:pt x="167885" y="163112"/>
                  </a:lnTo>
                  <a:lnTo>
                    <a:pt x="160480" y="169493"/>
                  </a:lnTo>
                  <a:lnTo>
                    <a:pt x="152228" y="174852"/>
                  </a:lnTo>
                  <a:lnTo>
                    <a:pt x="143410" y="179530"/>
                  </a:lnTo>
                  <a:lnTo>
                    <a:pt x="134216" y="183755"/>
                  </a:lnTo>
                  <a:lnTo>
                    <a:pt x="124771" y="187676"/>
                  </a:lnTo>
                  <a:lnTo>
                    <a:pt x="115157" y="191395"/>
                  </a:lnTo>
                  <a:lnTo>
                    <a:pt x="95634" y="198476"/>
                  </a:lnTo>
                  <a:lnTo>
                    <a:pt x="36245" y="2087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998015" y="1890078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9948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102444" y="1675443"/>
              <a:ext cx="209356" cy="234531"/>
            </a:xfrm>
            <a:custGeom>
              <a:avLst/>
              <a:gdLst/>
              <a:ahLst/>
              <a:cxnLst/>
              <a:rect l="0" t="0" r="0" b="0"/>
              <a:pathLst>
                <a:path w="209356" h="234531">
                  <a:moveTo>
                    <a:pt x="144266" y="5731"/>
                  </a:moveTo>
                  <a:lnTo>
                    <a:pt x="128424" y="451"/>
                  </a:lnTo>
                  <a:lnTo>
                    <a:pt x="120440" y="0"/>
                  </a:lnTo>
                  <a:lnTo>
                    <a:pt x="111803" y="805"/>
                  </a:lnTo>
                  <a:lnTo>
                    <a:pt x="102728" y="2447"/>
                  </a:lnTo>
                  <a:lnTo>
                    <a:pt x="92257" y="3542"/>
                  </a:lnTo>
                  <a:lnTo>
                    <a:pt x="80855" y="4272"/>
                  </a:lnTo>
                  <a:lnTo>
                    <a:pt x="68833" y="4758"/>
                  </a:lnTo>
                  <a:lnTo>
                    <a:pt x="57502" y="6188"/>
                  </a:lnTo>
                  <a:lnTo>
                    <a:pt x="46632" y="8247"/>
                  </a:lnTo>
                  <a:lnTo>
                    <a:pt x="36070" y="10724"/>
                  </a:lnTo>
                  <a:lnTo>
                    <a:pt x="25712" y="13481"/>
                  </a:lnTo>
                  <a:lnTo>
                    <a:pt x="5361" y="19492"/>
                  </a:lnTo>
                  <a:lnTo>
                    <a:pt x="818" y="23748"/>
                  </a:lnTo>
                  <a:lnTo>
                    <a:pt x="0" y="28795"/>
                  </a:lnTo>
                  <a:lnTo>
                    <a:pt x="1666" y="34371"/>
                  </a:lnTo>
                  <a:lnTo>
                    <a:pt x="15379" y="76517"/>
                  </a:lnTo>
                  <a:lnTo>
                    <a:pt x="28294" y="115384"/>
                  </a:lnTo>
                  <a:lnTo>
                    <a:pt x="33792" y="120835"/>
                  </a:lnTo>
                  <a:lnTo>
                    <a:pt x="40773" y="123364"/>
                  </a:lnTo>
                  <a:lnTo>
                    <a:pt x="48743" y="123944"/>
                  </a:lnTo>
                  <a:lnTo>
                    <a:pt x="57373" y="123226"/>
                  </a:lnTo>
                  <a:lnTo>
                    <a:pt x="66441" y="121642"/>
                  </a:lnTo>
                  <a:lnTo>
                    <a:pt x="75803" y="119480"/>
                  </a:lnTo>
                  <a:lnTo>
                    <a:pt x="86466" y="118039"/>
                  </a:lnTo>
                  <a:lnTo>
                    <a:pt x="97994" y="117078"/>
                  </a:lnTo>
                  <a:lnTo>
                    <a:pt x="110102" y="116438"/>
                  </a:lnTo>
                  <a:lnTo>
                    <a:pt x="121490" y="117116"/>
                  </a:lnTo>
                  <a:lnTo>
                    <a:pt x="132399" y="118674"/>
                  </a:lnTo>
                  <a:lnTo>
                    <a:pt x="142986" y="120818"/>
                  </a:lnTo>
                  <a:lnTo>
                    <a:pt x="153361" y="123352"/>
                  </a:lnTo>
                  <a:lnTo>
                    <a:pt x="163593" y="126147"/>
                  </a:lnTo>
                  <a:lnTo>
                    <a:pt x="173730" y="129116"/>
                  </a:lnTo>
                  <a:lnTo>
                    <a:pt x="182699" y="133305"/>
                  </a:lnTo>
                  <a:lnTo>
                    <a:pt x="190889" y="138309"/>
                  </a:lnTo>
                  <a:lnTo>
                    <a:pt x="198560" y="143855"/>
                  </a:lnTo>
                  <a:lnTo>
                    <a:pt x="203673" y="151974"/>
                  </a:lnTo>
                  <a:lnTo>
                    <a:pt x="207082" y="161808"/>
                  </a:lnTo>
                  <a:lnTo>
                    <a:pt x="209355" y="172785"/>
                  </a:lnTo>
                  <a:lnTo>
                    <a:pt x="208660" y="183419"/>
                  </a:lnTo>
                  <a:lnTo>
                    <a:pt x="205986" y="193824"/>
                  </a:lnTo>
                  <a:lnTo>
                    <a:pt x="201992" y="204077"/>
                  </a:lnTo>
                  <a:lnTo>
                    <a:pt x="196013" y="212018"/>
                  </a:lnTo>
                  <a:lnTo>
                    <a:pt x="188712" y="218417"/>
                  </a:lnTo>
                  <a:lnTo>
                    <a:pt x="180529" y="223788"/>
                  </a:lnTo>
                  <a:lnTo>
                    <a:pt x="170652" y="227369"/>
                  </a:lnTo>
                  <a:lnTo>
                    <a:pt x="159647" y="229756"/>
                  </a:lnTo>
                  <a:lnTo>
                    <a:pt x="94527" y="2345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043029" y="1980222"/>
              <a:ext cx="1422533" cy="58596"/>
            </a:xfrm>
            <a:custGeom>
              <a:avLst/>
              <a:gdLst/>
              <a:ahLst/>
              <a:cxnLst/>
              <a:rect l="0" t="0" r="0" b="0"/>
              <a:pathLst>
                <a:path w="1422533" h="58596">
                  <a:moveTo>
                    <a:pt x="1422532" y="9334"/>
                  </a:moveTo>
                  <a:lnTo>
                    <a:pt x="1417251" y="25176"/>
                  </a:lnTo>
                  <a:lnTo>
                    <a:pt x="1412380" y="30949"/>
                  </a:lnTo>
                  <a:lnTo>
                    <a:pt x="1405816" y="35902"/>
                  </a:lnTo>
                  <a:lnTo>
                    <a:pt x="1398124" y="40310"/>
                  </a:lnTo>
                  <a:lnTo>
                    <a:pt x="1387470" y="43248"/>
                  </a:lnTo>
                  <a:lnTo>
                    <a:pt x="1374840" y="45207"/>
                  </a:lnTo>
                  <a:lnTo>
                    <a:pt x="1360894" y="46513"/>
                  </a:lnTo>
                  <a:lnTo>
                    <a:pt x="1347175" y="48489"/>
                  </a:lnTo>
                  <a:lnTo>
                    <a:pt x="1333609" y="50911"/>
                  </a:lnTo>
                  <a:lnTo>
                    <a:pt x="1320143" y="53632"/>
                  </a:lnTo>
                  <a:lnTo>
                    <a:pt x="1305638" y="55445"/>
                  </a:lnTo>
                  <a:lnTo>
                    <a:pt x="1290443" y="56655"/>
                  </a:lnTo>
                  <a:lnTo>
                    <a:pt x="1259926" y="57998"/>
                  </a:lnTo>
                  <a:lnTo>
                    <a:pt x="1231627" y="58595"/>
                  </a:lnTo>
                  <a:lnTo>
                    <a:pt x="1214574" y="57649"/>
                  </a:lnTo>
                  <a:lnTo>
                    <a:pt x="1195468" y="55913"/>
                  </a:lnTo>
                  <a:lnTo>
                    <a:pt x="1174994" y="53650"/>
                  </a:lnTo>
                  <a:lnTo>
                    <a:pt x="1156924" y="52142"/>
                  </a:lnTo>
                  <a:lnTo>
                    <a:pt x="1125056" y="50466"/>
                  </a:lnTo>
                  <a:lnTo>
                    <a:pt x="1082257" y="49522"/>
                  </a:lnTo>
                  <a:lnTo>
                    <a:pt x="1068572" y="48284"/>
                  </a:lnTo>
                  <a:lnTo>
                    <a:pt x="1055027" y="46354"/>
                  </a:lnTo>
                  <a:lnTo>
                    <a:pt x="1041575" y="43962"/>
                  </a:lnTo>
                  <a:lnTo>
                    <a:pt x="1027082" y="42367"/>
                  </a:lnTo>
                  <a:lnTo>
                    <a:pt x="996239" y="40595"/>
                  </a:lnTo>
                  <a:lnTo>
                    <a:pt x="964110" y="39807"/>
                  </a:lnTo>
                  <a:lnTo>
                    <a:pt x="932514" y="38352"/>
                  </a:lnTo>
                  <a:lnTo>
                    <a:pt x="917899" y="36416"/>
                  </a:lnTo>
                  <a:lnTo>
                    <a:pt x="903734" y="34021"/>
                  </a:lnTo>
                  <a:lnTo>
                    <a:pt x="887659" y="32424"/>
                  </a:lnTo>
                  <a:lnTo>
                    <a:pt x="852113" y="30649"/>
                  </a:lnTo>
                  <a:lnTo>
                    <a:pt x="834454" y="29070"/>
                  </a:lnTo>
                  <a:lnTo>
                    <a:pt x="817155" y="26913"/>
                  </a:lnTo>
                  <a:lnTo>
                    <a:pt x="800096" y="24369"/>
                  </a:lnTo>
                  <a:lnTo>
                    <a:pt x="783197" y="22673"/>
                  </a:lnTo>
                  <a:lnTo>
                    <a:pt x="766404" y="21543"/>
                  </a:lnTo>
                  <a:lnTo>
                    <a:pt x="733008" y="20286"/>
                  </a:lnTo>
                  <a:lnTo>
                    <a:pt x="682031" y="19579"/>
                  </a:lnTo>
                  <a:lnTo>
                    <a:pt x="644665" y="19414"/>
                  </a:lnTo>
                  <a:lnTo>
                    <a:pt x="626521" y="18264"/>
                  </a:lnTo>
                  <a:lnTo>
                    <a:pt x="608899" y="16393"/>
                  </a:lnTo>
                  <a:lnTo>
                    <a:pt x="591625" y="14040"/>
                  </a:lnTo>
                  <a:lnTo>
                    <a:pt x="574581" y="12471"/>
                  </a:lnTo>
                  <a:lnTo>
                    <a:pt x="540908" y="10728"/>
                  </a:lnTo>
                  <a:lnTo>
                    <a:pt x="507520" y="9953"/>
                  </a:lnTo>
                  <a:lnTo>
                    <a:pt x="225533" y="9334"/>
                  </a:lnTo>
                  <a:lnTo>
                    <a:pt x="212252" y="8228"/>
                  </a:lnTo>
                  <a:lnTo>
                    <a:pt x="198977" y="6386"/>
                  </a:lnTo>
                  <a:lnTo>
                    <a:pt x="185707" y="4053"/>
                  </a:lnTo>
                  <a:lnTo>
                    <a:pt x="170227" y="2497"/>
                  </a:lnTo>
                  <a:lnTo>
                    <a:pt x="135343" y="769"/>
                  </a:lnTo>
                  <a:lnTo>
                    <a:pt x="100680" y="0"/>
                  </a:lnTo>
                  <a:lnTo>
                    <a:pt x="67958" y="764"/>
                  </a:lnTo>
                  <a:lnTo>
                    <a:pt x="0" y="93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52976" y="2327780"/>
            <a:ext cx="328278" cy="576972"/>
            <a:chOff x="7052976" y="2327780"/>
            <a:chExt cx="328278" cy="576972"/>
          </a:xfrm>
        </p:grpSpPr>
        <p:sp>
          <p:nvSpPr>
            <p:cNvPr id="30" name="Freeform 29"/>
            <p:cNvSpPr/>
            <p:nvPr/>
          </p:nvSpPr>
          <p:spPr>
            <a:xfrm>
              <a:off x="7052976" y="2327780"/>
              <a:ext cx="94249" cy="576972"/>
            </a:xfrm>
            <a:custGeom>
              <a:avLst/>
              <a:gdLst/>
              <a:ahLst/>
              <a:cxnLst/>
              <a:rect l="0" t="0" r="0" b="0"/>
              <a:pathLst>
                <a:path w="94249" h="576972">
                  <a:moveTo>
                    <a:pt x="0" y="0"/>
                  </a:moveTo>
                  <a:lnTo>
                    <a:pt x="0" y="21124"/>
                  </a:lnTo>
                  <a:lnTo>
                    <a:pt x="2211" y="30662"/>
                  </a:lnTo>
                  <a:lnTo>
                    <a:pt x="5895" y="40337"/>
                  </a:lnTo>
                  <a:lnTo>
                    <a:pt x="10562" y="50103"/>
                  </a:lnTo>
                  <a:lnTo>
                    <a:pt x="14778" y="61035"/>
                  </a:lnTo>
                  <a:lnTo>
                    <a:pt x="18694" y="72744"/>
                  </a:lnTo>
                  <a:lnTo>
                    <a:pt x="29487" y="107400"/>
                  </a:lnTo>
                  <a:lnTo>
                    <a:pt x="53034" y="178941"/>
                  </a:lnTo>
                  <a:lnTo>
                    <a:pt x="56357" y="181192"/>
                  </a:lnTo>
                  <a:lnTo>
                    <a:pt x="59678" y="178271"/>
                  </a:lnTo>
                  <a:lnTo>
                    <a:pt x="62996" y="171902"/>
                  </a:lnTo>
                  <a:lnTo>
                    <a:pt x="65209" y="163235"/>
                  </a:lnTo>
                  <a:lnTo>
                    <a:pt x="66684" y="153036"/>
                  </a:lnTo>
                  <a:lnTo>
                    <a:pt x="67667" y="141815"/>
                  </a:lnTo>
                  <a:lnTo>
                    <a:pt x="69428" y="131019"/>
                  </a:lnTo>
                  <a:lnTo>
                    <a:pt x="71708" y="120505"/>
                  </a:lnTo>
                  <a:lnTo>
                    <a:pt x="74333" y="110180"/>
                  </a:lnTo>
                  <a:lnTo>
                    <a:pt x="76083" y="98876"/>
                  </a:lnTo>
                  <a:lnTo>
                    <a:pt x="77250" y="86918"/>
                  </a:lnTo>
                  <a:lnTo>
                    <a:pt x="78027" y="74525"/>
                  </a:lnTo>
                  <a:lnTo>
                    <a:pt x="79651" y="62947"/>
                  </a:lnTo>
                  <a:lnTo>
                    <a:pt x="81839" y="51913"/>
                  </a:lnTo>
                  <a:lnTo>
                    <a:pt x="84403" y="41240"/>
                  </a:lnTo>
                  <a:lnTo>
                    <a:pt x="87217" y="30810"/>
                  </a:lnTo>
                  <a:lnTo>
                    <a:pt x="93292" y="10377"/>
                  </a:lnTo>
                  <a:lnTo>
                    <a:pt x="94248" y="8024"/>
                  </a:lnTo>
                  <a:lnTo>
                    <a:pt x="91420" y="25835"/>
                  </a:lnTo>
                  <a:lnTo>
                    <a:pt x="90790" y="36013"/>
                  </a:lnTo>
                  <a:lnTo>
                    <a:pt x="90370" y="47220"/>
                  </a:lnTo>
                  <a:lnTo>
                    <a:pt x="88985" y="60218"/>
                  </a:lnTo>
                  <a:lnTo>
                    <a:pt x="86957" y="74410"/>
                  </a:lnTo>
                  <a:lnTo>
                    <a:pt x="84499" y="89398"/>
                  </a:lnTo>
                  <a:lnTo>
                    <a:pt x="82860" y="106022"/>
                  </a:lnTo>
                  <a:lnTo>
                    <a:pt x="81767" y="123736"/>
                  </a:lnTo>
                  <a:lnTo>
                    <a:pt x="81039" y="142177"/>
                  </a:lnTo>
                  <a:lnTo>
                    <a:pt x="79448" y="162209"/>
                  </a:lnTo>
                  <a:lnTo>
                    <a:pt x="74733" y="205098"/>
                  </a:lnTo>
                  <a:lnTo>
                    <a:pt x="71928" y="222947"/>
                  </a:lnTo>
                  <a:lnTo>
                    <a:pt x="68953" y="238161"/>
                  </a:lnTo>
                  <a:lnTo>
                    <a:pt x="65864" y="251620"/>
                  </a:lnTo>
                  <a:lnTo>
                    <a:pt x="62700" y="268330"/>
                  </a:lnTo>
                  <a:lnTo>
                    <a:pt x="56236" y="307529"/>
                  </a:lnTo>
                  <a:lnTo>
                    <a:pt x="54070" y="327709"/>
                  </a:lnTo>
                  <a:lnTo>
                    <a:pt x="52627" y="347794"/>
                  </a:lnTo>
                  <a:lnTo>
                    <a:pt x="51022" y="385585"/>
                  </a:lnTo>
                  <a:lnTo>
                    <a:pt x="50309" y="417118"/>
                  </a:lnTo>
                  <a:lnTo>
                    <a:pt x="49014" y="430611"/>
                  </a:lnTo>
                  <a:lnTo>
                    <a:pt x="47045" y="442923"/>
                  </a:lnTo>
                  <a:lnTo>
                    <a:pt x="44627" y="454446"/>
                  </a:lnTo>
                  <a:lnTo>
                    <a:pt x="43015" y="467655"/>
                  </a:lnTo>
                  <a:lnTo>
                    <a:pt x="41941" y="481988"/>
                  </a:lnTo>
                  <a:lnTo>
                    <a:pt x="41225" y="497070"/>
                  </a:lnTo>
                  <a:lnTo>
                    <a:pt x="39641" y="510440"/>
                  </a:lnTo>
                  <a:lnTo>
                    <a:pt x="37481" y="522669"/>
                  </a:lnTo>
                  <a:lnTo>
                    <a:pt x="34935" y="534138"/>
                  </a:lnTo>
                  <a:lnTo>
                    <a:pt x="32132" y="545100"/>
                  </a:lnTo>
                  <a:lnTo>
                    <a:pt x="29159" y="555724"/>
                  </a:lnTo>
                  <a:lnTo>
                    <a:pt x="19896" y="5769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241984" y="2337728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0"/>
                  </a:moveTo>
                  <a:lnTo>
                    <a:pt x="55384" y="0"/>
                  </a:lnTo>
                  <a:lnTo>
                    <a:pt x="66766" y="1105"/>
                  </a:lnTo>
                  <a:lnTo>
                    <a:pt x="119373" y="99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41984" y="2491161"/>
              <a:ext cx="139270" cy="5732"/>
            </a:xfrm>
            <a:custGeom>
              <a:avLst/>
              <a:gdLst/>
              <a:ahLst/>
              <a:cxnLst/>
              <a:rect l="0" t="0" r="0" b="0"/>
              <a:pathLst>
                <a:path w="139270" h="5732">
                  <a:moveTo>
                    <a:pt x="0" y="5731"/>
                  </a:moveTo>
                  <a:lnTo>
                    <a:pt x="55384" y="5731"/>
                  </a:lnTo>
                  <a:lnTo>
                    <a:pt x="66766" y="4626"/>
                  </a:lnTo>
                  <a:lnTo>
                    <a:pt x="77670" y="2784"/>
                  </a:lnTo>
                  <a:lnTo>
                    <a:pt x="88255" y="451"/>
                  </a:lnTo>
                  <a:lnTo>
                    <a:pt x="98628" y="0"/>
                  </a:lnTo>
                  <a:lnTo>
                    <a:pt x="108859" y="805"/>
                  </a:lnTo>
                  <a:lnTo>
                    <a:pt x="139269" y="57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689325" y="2208407"/>
            <a:ext cx="380864" cy="318330"/>
            <a:chOff x="7689325" y="2208407"/>
            <a:chExt cx="380864" cy="318330"/>
          </a:xfrm>
        </p:grpSpPr>
        <p:sp>
          <p:nvSpPr>
            <p:cNvPr id="34" name="Freeform 33"/>
            <p:cNvSpPr/>
            <p:nvPr/>
          </p:nvSpPr>
          <p:spPr>
            <a:xfrm>
              <a:off x="7689325" y="2468646"/>
              <a:ext cx="30153" cy="58091"/>
            </a:xfrm>
            <a:custGeom>
              <a:avLst/>
              <a:gdLst/>
              <a:ahLst/>
              <a:cxnLst/>
              <a:rect l="0" t="0" r="0" b="0"/>
              <a:pathLst>
                <a:path w="30153" h="58091">
                  <a:moveTo>
                    <a:pt x="20205" y="18299"/>
                  </a:moveTo>
                  <a:lnTo>
                    <a:pt x="14924" y="2456"/>
                  </a:lnTo>
                  <a:lnTo>
                    <a:pt x="15579" y="0"/>
                  </a:lnTo>
                  <a:lnTo>
                    <a:pt x="18226" y="573"/>
                  </a:lnTo>
                  <a:lnTo>
                    <a:pt x="22201" y="3166"/>
                  </a:lnTo>
                  <a:lnTo>
                    <a:pt x="23746" y="8210"/>
                  </a:lnTo>
                  <a:lnTo>
                    <a:pt x="23671" y="14889"/>
                  </a:lnTo>
                  <a:lnTo>
                    <a:pt x="22516" y="22657"/>
                  </a:lnTo>
                  <a:lnTo>
                    <a:pt x="18430" y="26731"/>
                  </a:lnTo>
                  <a:lnTo>
                    <a:pt x="12390" y="28341"/>
                  </a:lnTo>
                  <a:lnTo>
                    <a:pt x="5047" y="28310"/>
                  </a:lnTo>
                  <a:lnTo>
                    <a:pt x="3468" y="29394"/>
                  </a:lnTo>
                  <a:lnTo>
                    <a:pt x="5730" y="31222"/>
                  </a:lnTo>
                  <a:lnTo>
                    <a:pt x="10556" y="33546"/>
                  </a:lnTo>
                  <a:lnTo>
                    <a:pt x="10456" y="33990"/>
                  </a:lnTo>
                  <a:lnTo>
                    <a:pt x="7074" y="33181"/>
                  </a:lnTo>
                  <a:lnTo>
                    <a:pt x="1503" y="31536"/>
                  </a:lnTo>
                  <a:lnTo>
                    <a:pt x="0" y="28229"/>
                  </a:lnTo>
                  <a:lnTo>
                    <a:pt x="1209" y="23814"/>
                  </a:lnTo>
                  <a:lnTo>
                    <a:pt x="4225" y="18659"/>
                  </a:lnTo>
                  <a:lnTo>
                    <a:pt x="7341" y="18539"/>
                  </a:lnTo>
                  <a:lnTo>
                    <a:pt x="10524" y="21775"/>
                  </a:lnTo>
                  <a:lnTo>
                    <a:pt x="30152" y="58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819480" y="2208407"/>
              <a:ext cx="250709" cy="302738"/>
            </a:xfrm>
            <a:custGeom>
              <a:avLst/>
              <a:gdLst/>
              <a:ahLst/>
              <a:cxnLst/>
              <a:rect l="0" t="0" r="0" b="0"/>
              <a:pathLst>
                <a:path w="250709" h="302738">
                  <a:moveTo>
                    <a:pt x="208378" y="0"/>
                  </a:moveTo>
                  <a:lnTo>
                    <a:pt x="152995" y="0"/>
                  </a:lnTo>
                  <a:lnTo>
                    <a:pt x="141613" y="1105"/>
                  </a:lnTo>
                  <a:lnTo>
                    <a:pt x="130709" y="2947"/>
                  </a:lnTo>
                  <a:lnTo>
                    <a:pt x="108646" y="7942"/>
                  </a:lnTo>
                  <a:lnTo>
                    <a:pt x="84102" y="13846"/>
                  </a:lnTo>
                  <a:lnTo>
                    <a:pt x="71367" y="15862"/>
                  </a:lnTo>
                  <a:lnTo>
                    <a:pt x="58456" y="17207"/>
                  </a:lnTo>
                  <a:lnTo>
                    <a:pt x="45428" y="18103"/>
                  </a:lnTo>
                  <a:lnTo>
                    <a:pt x="33426" y="19806"/>
                  </a:lnTo>
                  <a:lnTo>
                    <a:pt x="22109" y="22046"/>
                  </a:lnTo>
                  <a:lnTo>
                    <a:pt x="11248" y="24645"/>
                  </a:lnTo>
                  <a:lnTo>
                    <a:pt x="5113" y="29694"/>
                  </a:lnTo>
                  <a:lnTo>
                    <a:pt x="2129" y="36376"/>
                  </a:lnTo>
                  <a:lnTo>
                    <a:pt x="1244" y="44146"/>
                  </a:lnTo>
                  <a:lnTo>
                    <a:pt x="655" y="53747"/>
                  </a:lnTo>
                  <a:lnTo>
                    <a:pt x="0" y="76206"/>
                  </a:lnTo>
                  <a:lnTo>
                    <a:pt x="2036" y="86174"/>
                  </a:lnTo>
                  <a:lnTo>
                    <a:pt x="5603" y="95029"/>
                  </a:lnTo>
                  <a:lnTo>
                    <a:pt x="10193" y="103144"/>
                  </a:lnTo>
                  <a:lnTo>
                    <a:pt x="16568" y="107448"/>
                  </a:lnTo>
                  <a:lnTo>
                    <a:pt x="24134" y="109213"/>
                  </a:lnTo>
                  <a:lnTo>
                    <a:pt x="32494" y="109284"/>
                  </a:lnTo>
                  <a:lnTo>
                    <a:pt x="41383" y="108226"/>
                  </a:lnTo>
                  <a:lnTo>
                    <a:pt x="50625" y="106415"/>
                  </a:lnTo>
                  <a:lnTo>
                    <a:pt x="60103" y="104103"/>
                  </a:lnTo>
                  <a:lnTo>
                    <a:pt x="70843" y="102561"/>
                  </a:lnTo>
                  <a:lnTo>
                    <a:pt x="82423" y="101533"/>
                  </a:lnTo>
                  <a:lnTo>
                    <a:pt x="94565" y="100848"/>
                  </a:lnTo>
                  <a:lnTo>
                    <a:pt x="105976" y="101496"/>
                  </a:lnTo>
                  <a:lnTo>
                    <a:pt x="116899" y="103034"/>
                  </a:lnTo>
                  <a:lnTo>
                    <a:pt x="127496" y="105165"/>
                  </a:lnTo>
                  <a:lnTo>
                    <a:pt x="137877" y="107690"/>
                  </a:lnTo>
                  <a:lnTo>
                    <a:pt x="148114" y="110479"/>
                  </a:lnTo>
                  <a:lnTo>
                    <a:pt x="158254" y="113444"/>
                  </a:lnTo>
                  <a:lnTo>
                    <a:pt x="168330" y="117631"/>
                  </a:lnTo>
                  <a:lnTo>
                    <a:pt x="178364" y="122633"/>
                  </a:lnTo>
                  <a:lnTo>
                    <a:pt x="188369" y="128178"/>
                  </a:lnTo>
                  <a:lnTo>
                    <a:pt x="198354" y="134086"/>
                  </a:lnTo>
                  <a:lnTo>
                    <a:pt x="218292" y="146544"/>
                  </a:lnTo>
                  <a:lnTo>
                    <a:pt x="226041" y="154067"/>
                  </a:lnTo>
                  <a:lnTo>
                    <a:pt x="232312" y="162398"/>
                  </a:lnTo>
                  <a:lnTo>
                    <a:pt x="237597" y="171268"/>
                  </a:lnTo>
                  <a:lnTo>
                    <a:pt x="242227" y="180497"/>
                  </a:lnTo>
                  <a:lnTo>
                    <a:pt x="246419" y="189966"/>
                  </a:lnTo>
                  <a:lnTo>
                    <a:pt x="250318" y="199594"/>
                  </a:lnTo>
                  <a:lnTo>
                    <a:pt x="250708" y="208224"/>
                  </a:lnTo>
                  <a:lnTo>
                    <a:pt x="248756" y="216188"/>
                  </a:lnTo>
                  <a:lnTo>
                    <a:pt x="245245" y="223707"/>
                  </a:lnTo>
                  <a:lnTo>
                    <a:pt x="239588" y="230931"/>
                  </a:lnTo>
                  <a:lnTo>
                    <a:pt x="232501" y="237957"/>
                  </a:lnTo>
                  <a:lnTo>
                    <a:pt x="224460" y="244852"/>
                  </a:lnTo>
                  <a:lnTo>
                    <a:pt x="216889" y="251660"/>
                  </a:lnTo>
                  <a:lnTo>
                    <a:pt x="202582" y="265118"/>
                  </a:lnTo>
                  <a:lnTo>
                    <a:pt x="194566" y="270697"/>
                  </a:lnTo>
                  <a:lnTo>
                    <a:pt x="185907" y="275521"/>
                  </a:lnTo>
                  <a:lnTo>
                    <a:pt x="176817" y="279842"/>
                  </a:lnTo>
                  <a:lnTo>
                    <a:pt x="167442" y="283829"/>
                  </a:lnTo>
                  <a:lnTo>
                    <a:pt x="157876" y="287592"/>
                  </a:lnTo>
                  <a:lnTo>
                    <a:pt x="138404" y="294720"/>
                  </a:lnTo>
                  <a:lnTo>
                    <a:pt x="118698" y="301573"/>
                  </a:lnTo>
                  <a:lnTo>
                    <a:pt x="108800" y="302737"/>
                  </a:lnTo>
                  <a:lnTo>
                    <a:pt x="98886" y="302408"/>
                  </a:lnTo>
                  <a:lnTo>
                    <a:pt x="49214" y="2984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023629" y="7411096"/>
            <a:ext cx="9949" cy="19897"/>
            <a:chOff x="5023629" y="7411096"/>
            <a:chExt cx="9949" cy="19897"/>
          </a:xfrm>
        </p:grpSpPr>
        <p:sp>
          <p:nvSpPr>
            <p:cNvPr id="37" name="Freeform 36"/>
            <p:cNvSpPr/>
            <p:nvPr/>
          </p:nvSpPr>
          <p:spPr>
            <a:xfrm>
              <a:off x="5023629" y="743099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023629" y="7411096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3442341" y="1999503"/>
            <a:ext cx="39383" cy="567025"/>
          </a:xfrm>
          <a:custGeom>
            <a:avLst/>
            <a:gdLst/>
            <a:ahLst/>
            <a:cxnLst/>
            <a:rect l="0" t="0" r="0" b="0"/>
            <a:pathLst>
              <a:path w="39383" h="567025">
                <a:moveTo>
                  <a:pt x="9538" y="0"/>
                </a:moveTo>
                <a:lnTo>
                  <a:pt x="4257" y="15843"/>
                </a:lnTo>
                <a:lnTo>
                  <a:pt x="2702" y="24931"/>
                </a:lnTo>
                <a:lnTo>
                  <a:pt x="1665" y="35411"/>
                </a:lnTo>
                <a:lnTo>
                  <a:pt x="974" y="46819"/>
                </a:lnTo>
                <a:lnTo>
                  <a:pt x="205" y="74232"/>
                </a:lnTo>
                <a:lnTo>
                  <a:pt x="0" y="89279"/>
                </a:lnTo>
                <a:lnTo>
                  <a:pt x="969" y="103732"/>
                </a:lnTo>
                <a:lnTo>
                  <a:pt x="2720" y="117788"/>
                </a:lnTo>
                <a:lnTo>
                  <a:pt x="4993" y="131581"/>
                </a:lnTo>
                <a:lnTo>
                  <a:pt x="7613" y="145197"/>
                </a:lnTo>
                <a:lnTo>
                  <a:pt x="13473" y="172115"/>
                </a:lnTo>
                <a:lnTo>
                  <a:pt x="15477" y="186589"/>
                </a:lnTo>
                <a:lnTo>
                  <a:pt x="16814" y="201764"/>
                </a:lnTo>
                <a:lnTo>
                  <a:pt x="17705" y="217408"/>
                </a:lnTo>
                <a:lnTo>
                  <a:pt x="19404" y="232258"/>
                </a:lnTo>
                <a:lnTo>
                  <a:pt x="21642" y="246580"/>
                </a:lnTo>
                <a:lnTo>
                  <a:pt x="24240" y="260548"/>
                </a:lnTo>
                <a:lnTo>
                  <a:pt x="25971" y="275387"/>
                </a:lnTo>
                <a:lnTo>
                  <a:pt x="27125" y="290807"/>
                </a:lnTo>
                <a:lnTo>
                  <a:pt x="27895" y="306613"/>
                </a:lnTo>
                <a:lnTo>
                  <a:pt x="28750" y="338913"/>
                </a:lnTo>
                <a:lnTo>
                  <a:pt x="29394" y="440477"/>
                </a:lnTo>
                <a:lnTo>
                  <a:pt x="30513" y="452816"/>
                </a:lnTo>
                <a:lnTo>
                  <a:pt x="32364" y="464358"/>
                </a:lnTo>
                <a:lnTo>
                  <a:pt x="34703" y="475368"/>
                </a:lnTo>
                <a:lnTo>
                  <a:pt x="36262" y="487130"/>
                </a:lnTo>
                <a:lnTo>
                  <a:pt x="37302" y="499392"/>
                </a:lnTo>
                <a:lnTo>
                  <a:pt x="37995" y="511988"/>
                </a:lnTo>
                <a:lnTo>
                  <a:pt x="37352" y="523702"/>
                </a:lnTo>
                <a:lnTo>
                  <a:pt x="35818" y="534826"/>
                </a:lnTo>
                <a:lnTo>
                  <a:pt x="39382" y="5670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3214720" y="2695848"/>
            <a:ext cx="356534" cy="268591"/>
            <a:chOff x="3214720" y="2695848"/>
            <a:chExt cx="356534" cy="268591"/>
          </a:xfrm>
        </p:grpSpPr>
        <p:sp>
          <p:nvSpPr>
            <p:cNvPr id="41" name="Freeform 40"/>
            <p:cNvSpPr/>
            <p:nvPr/>
          </p:nvSpPr>
          <p:spPr>
            <a:xfrm>
              <a:off x="3214720" y="2883284"/>
              <a:ext cx="47824" cy="23456"/>
            </a:xfrm>
            <a:custGeom>
              <a:avLst/>
              <a:gdLst/>
              <a:ahLst/>
              <a:cxnLst/>
              <a:rect l="0" t="0" r="0" b="0"/>
              <a:pathLst>
                <a:path w="47824" h="23456">
                  <a:moveTo>
                    <a:pt x="18308" y="11520"/>
                  </a:moveTo>
                  <a:lnTo>
                    <a:pt x="28870" y="958"/>
                  </a:lnTo>
                  <a:lnTo>
                    <a:pt x="34192" y="57"/>
                  </a:lnTo>
                  <a:lnTo>
                    <a:pt x="39951" y="1667"/>
                  </a:lnTo>
                  <a:lnTo>
                    <a:pt x="46000" y="4951"/>
                  </a:lnTo>
                  <a:lnTo>
                    <a:pt x="47823" y="9352"/>
                  </a:lnTo>
                  <a:lnTo>
                    <a:pt x="46827" y="14496"/>
                  </a:lnTo>
                  <a:lnTo>
                    <a:pt x="43952" y="20136"/>
                  </a:lnTo>
                  <a:lnTo>
                    <a:pt x="38720" y="22790"/>
                  </a:lnTo>
                  <a:lnTo>
                    <a:pt x="31916" y="23455"/>
                  </a:lnTo>
                  <a:lnTo>
                    <a:pt x="24065" y="22792"/>
                  </a:lnTo>
                  <a:lnTo>
                    <a:pt x="16619" y="20140"/>
                  </a:lnTo>
                  <a:lnTo>
                    <a:pt x="9445" y="16161"/>
                  </a:lnTo>
                  <a:lnTo>
                    <a:pt x="2452" y="11298"/>
                  </a:lnTo>
                  <a:lnTo>
                    <a:pt x="0" y="5846"/>
                  </a:lnTo>
                  <a:lnTo>
                    <a:pt x="576" y="0"/>
                  </a:lnTo>
                  <a:lnTo>
                    <a:pt x="18308" y="15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352401" y="2695848"/>
              <a:ext cx="218853" cy="268591"/>
            </a:xfrm>
            <a:custGeom>
              <a:avLst/>
              <a:gdLst/>
              <a:ahLst/>
              <a:cxnLst/>
              <a:rect l="0" t="0" r="0" b="0"/>
              <a:pathLst>
                <a:path w="218853" h="268591">
                  <a:moveTo>
                    <a:pt x="218852" y="0"/>
                  </a:moveTo>
                  <a:lnTo>
                    <a:pt x="203009" y="5281"/>
                  </a:lnTo>
                  <a:lnTo>
                    <a:pt x="193921" y="6837"/>
                  </a:lnTo>
                  <a:lnTo>
                    <a:pt x="183441" y="7874"/>
                  </a:lnTo>
                  <a:lnTo>
                    <a:pt x="172033" y="8565"/>
                  </a:lnTo>
                  <a:lnTo>
                    <a:pt x="147568" y="9333"/>
                  </a:lnTo>
                  <a:lnTo>
                    <a:pt x="69490" y="9894"/>
                  </a:lnTo>
                  <a:lnTo>
                    <a:pt x="56275" y="9912"/>
                  </a:lnTo>
                  <a:lnTo>
                    <a:pt x="45254" y="12135"/>
                  </a:lnTo>
                  <a:lnTo>
                    <a:pt x="35696" y="15827"/>
                  </a:lnTo>
                  <a:lnTo>
                    <a:pt x="27114" y="20499"/>
                  </a:lnTo>
                  <a:lnTo>
                    <a:pt x="20286" y="26930"/>
                  </a:lnTo>
                  <a:lnTo>
                    <a:pt x="14630" y="34533"/>
                  </a:lnTo>
                  <a:lnTo>
                    <a:pt x="9753" y="42918"/>
                  </a:lnTo>
                  <a:lnTo>
                    <a:pt x="7608" y="51823"/>
                  </a:lnTo>
                  <a:lnTo>
                    <a:pt x="7283" y="61076"/>
                  </a:lnTo>
                  <a:lnTo>
                    <a:pt x="8171" y="70561"/>
                  </a:lnTo>
                  <a:lnTo>
                    <a:pt x="9869" y="80200"/>
                  </a:lnTo>
                  <a:lnTo>
                    <a:pt x="12106" y="89942"/>
                  </a:lnTo>
                  <a:lnTo>
                    <a:pt x="14703" y="99752"/>
                  </a:lnTo>
                  <a:lnTo>
                    <a:pt x="18644" y="104082"/>
                  </a:lnTo>
                  <a:lnTo>
                    <a:pt x="23483" y="104758"/>
                  </a:lnTo>
                  <a:lnTo>
                    <a:pt x="52413" y="95240"/>
                  </a:lnTo>
                  <a:lnTo>
                    <a:pt x="62575" y="93337"/>
                  </a:lnTo>
                  <a:lnTo>
                    <a:pt x="73771" y="92068"/>
                  </a:lnTo>
                  <a:lnTo>
                    <a:pt x="85656" y="91222"/>
                  </a:lnTo>
                  <a:lnTo>
                    <a:pt x="96895" y="91763"/>
                  </a:lnTo>
                  <a:lnTo>
                    <a:pt x="107704" y="93230"/>
                  </a:lnTo>
                  <a:lnTo>
                    <a:pt x="118226" y="95312"/>
                  </a:lnTo>
                  <a:lnTo>
                    <a:pt x="127451" y="98912"/>
                  </a:lnTo>
                  <a:lnTo>
                    <a:pt x="135812" y="103522"/>
                  </a:lnTo>
                  <a:lnTo>
                    <a:pt x="143596" y="108806"/>
                  </a:lnTo>
                  <a:lnTo>
                    <a:pt x="150996" y="114539"/>
                  </a:lnTo>
                  <a:lnTo>
                    <a:pt x="158140" y="120572"/>
                  </a:lnTo>
                  <a:lnTo>
                    <a:pt x="165114" y="126804"/>
                  </a:lnTo>
                  <a:lnTo>
                    <a:pt x="170868" y="134275"/>
                  </a:lnTo>
                  <a:lnTo>
                    <a:pt x="175809" y="142571"/>
                  </a:lnTo>
                  <a:lnTo>
                    <a:pt x="180209" y="151419"/>
                  </a:lnTo>
                  <a:lnTo>
                    <a:pt x="182037" y="160632"/>
                  </a:lnTo>
                  <a:lnTo>
                    <a:pt x="182150" y="170091"/>
                  </a:lnTo>
                  <a:lnTo>
                    <a:pt x="181120" y="179713"/>
                  </a:lnTo>
                  <a:lnTo>
                    <a:pt x="178223" y="188337"/>
                  </a:lnTo>
                  <a:lnTo>
                    <a:pt x="174081" y="196298"/>
                  </a:lnTo>
                  <a:lnTo>
                    <a:pt x="169109" y="203816"/>
                  </a:lnTo>
                  <a:lnTo>
                    <a:pt x="163584" y="211038"/>
                  </a:lnTo>
                  <a:lnTo>
                    <a:pt x="157690" y="218064"/>
                  </a:lnTo>
                  <a:lnTo>
                    <a:pt x="151549" y="224958"/>
                  </a:lnTo>
                  <a:lnTo>
                    <a:pt x="144141" y="230660"/>
                  </a:lnTo>
                  <a:lnTo>
                    <a:pt x="135885" y="235566"/>
                  </a:lnTo>
                  <a:lnTo>
                    <a:pt x="127065" y="239942"/>
                  </a:lnTo>
                  <a:lnTo>
                    <a:pt x="117870" y="243965"/>
                  </a:lnTo>
                  <a:lnTo>
                    <a:pt x="108423" y="247752"/>
                  </a:lnTo>
                  <a:lnTo>
                    <a:pt x="89085" y="254908"/>
                  </a:lnTo>
                  <a:lnTo>
                    <a:pt x="69437" y="261772"/>
                  </a:lnTo>
                  <a:lnTo>
                    <a:pt x="59555" y="262940"/>
                  </a:lnTo>
                  <a:lnTo>
                    <a:pt x="49652" y="262612"/>
                  </a:lnTo>
                  <a:lnTo>
                    <a:pt x="0" y="268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570744" y="2098981"/>
            <a:ext cx="2127712" cy="806738"/>
            <a:chOff x="2570744" y="2098981"/>
            <a:chExt cx="2127712" cy="806738"/>
          </a:xfrm>
        </p:grpSpPr>
        <p:sp>
          <p:nvSpPr>
            <p:cNvPr id="44" name="Freeform 43"/>
            <p:cNvSpPr/>
            <p:nvPr/>
          </p:nvSpPr>
          <p:spPr>
            <a:xfrm>
              <a:off x="3714738" y="2118877"/>
              <a:ext cx="5733" cy="318330"/>
            </a:xfrm>
            <a:custGeom>
              <a:avLst/>
              <a:gdLst/>
              <a:ahLst/>
              <a:cxnLst/>
              <a:rect l="0" t="0" r="0" b="0"/>
              <a:pathLst>
                <a:path w="5733" h="318330">
                  <a:moveTo>
                    <a:pt x="5732" y="0"/>
                  </a:moveTo>
                  <a:lnTo>
                    <a:pt x="5732" y="63949"/>
                  </a:lnTo>
                  <a:lnTo>
                    <a:pt x="4626" y="75792"/>
                  </a:lnTo>
                  <a:lnTo>
                    <a:pt x="2784" y="87003"/>
                  </a:lnTo>
                  <a:lnTo>
                    <a:pt x="451" y="97793"/>
                  </a:lnTo>
                  <a:lnTo>
                    <a:pt x="0" y="109408"/>
                  </a:lnTo>
                  <a:lnTo>
                    <a:pt x="806" y="121572"/>
                  </a:lnTo>
                  <a:lnTo>
                    <a:pt x="2448" y="134103"/>
                  </a:lnTo>
                  <a:lnTo>
                    <a:pt x="3542" y="147983"/>
                  </a:lnTo>
                  <a:lnTo>
                    <a:pt x="4272" y="162763"/>
                  </a:lnTo>
                  <a:lnTo>
                    <a:pt x="5083" y="193923"/>
                  </a:lnTo>
                  <a:lnTo>
                    <a:pt x="5732" y="318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849791" y="2158668"/>
              <a:ext cx="29844" cy="268591"/>
            </a:xfrm>
            <a:custGeom>
              <a:avLst/>
              <a:gdLst/>
              <a:ahLst/>
              <a:cxnLst/>
              <a:rect l="0" t="0" r="0" b="0"/>
              <a:pathLst>
                <a:path w="29844" h="268591">
                  <a:moveTo>
                    <a:pt x="0" y="0"/>
                  </a:moveTo>
                  <a:lnTo>
                    <a:pt x="0" y="55384"/>
                  </a:lnTo>
                  <a:lnTo>
                    <a:pt x="1105" y="66766"/>
                  </a:lnTo>
                  <a:lnTo>
                    <a:pt x="2947" y="77670"/>
                  </a:lnTo>
                  <a:lnTo>
                    <a:pt x="5281" y="88255"/>
                  </a:lnTo>
                  <a:lnTo>
                    <a:pt x="7942" y="98628"/>
                  </a:lnTo>
                  <a:lnTo>
                    <a:pt x="10821" y="108859"/>
                  </a:lnTo>
                  <a:lnTo>
                    <a:pt x="13846" y="118996"/>
                  </a:lnTo>
                  <a:lnTo>
                    <a:pt x="15862" y="130175"/>
                  </a:lnTo>
                  <a:lnTo>
                    <a:pt x="17207" y="142048"/>
                  </a:lnTo>
                  <a:lnTo>
                    <a:pt x="18103" y="154386"/>
                  </a:lnTo>
                  <a:lnTo>
                    <a:pt x="19806" y="165926"/>
                  </a:lnTo>
                  <a:lnTo>
                    <a:pt x="22046" y="176936"/>
                  </a:lnTo>
                  <a:lnTo>
                    <a:pt x="24645" y="187592"/>
                  </a:lnTo>
                  <a:lnTo>
                    <a:pt x="26378" y="199117"/>
                  </a:lnTo>
                  <a:lnTo>
                    <a:pt x="27533" y="211222"/>
                  </a:lnTo>
                  <a:lnTo>
                    <a:pt x="29843" y="2685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08955" y="2178563"/>
              <a:ext cx="19897" cy="268592"/>
            </a:xfrm>
            <a:custGeom>
              <a:avLst/>
              <a:gdLst/>
              <a:ahLst/>
              <a:cxnLst/>
              <a:rect l="0" t="0" r="0" b="0"/>
              <a:pathLst>
                <a:path w="19897" h="268592">
                  <a:moveTo>
                    <a:pt x="0" y="0"/>
                  </a:moveTo>
                  <a:lnTo>
                    <a:pt x="0" y="103075"/>
                  </a:lnTo>
                  <a:lnTo>
                    <a:pt x="1106" y="115140"/>
                  </a:lnTo>
                  <a:lnTo>
                    <a:pt x="2948" y="126499"/>
                  </a:lnTo>
                  <a:lnTo>
                    <a:pt x="5281" y="137387"/>
                  </a:lnTo>
                  <a:lnTo>
                    <a:pt x="6837" y="149068"/>
                  </a:lnTo>
                  <a:lnTo>
                    <a:pt x="7874" y="161276"/>
                  </a:lnTo>
                  <a:lnTo>
                    <a:pt x="8565" y="173836"/>
                  </a:lnTo>
                  <a:lnTo>
                    <a:pt x="10132" y="185525"/>
                  </a:lnTo>
                  <a:lnTo>
                    <a:pt x="12281" y="196634"/>
                  </a:lnTo>
                  <a:lnTo>
                    <a:pt x="14819" y="207356"/>
                  </a:lnTo>
                  <a:lnTo>
                    <a:pt x="16512" y="218925"/>
                  </a:lnTo>
                  <a:lnTo>
                    <a:pt x="17640" y="231059"/>
                  </a:lnTo>
                  <a:lnTo>
                    <a:pt x="19896" y="2685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97963" y="2168616"/>
              <a:ext cx="29845" cy="288486"/>
            </a:xfrm>
            <a:custGeom>
              <a:avLst/>
              <a:gdLst/>
              <a:ahLst/>
              <a:cxnLst/>
              <a:rect l="0" t="0" r="0" b="0"/>
              <a:pathLst>
                <a:path w="29845" h="288486">
                  <a:moveTo>
                    <a:pt x="0" y="0"/>
                  </a:moveTo>
                  <a:lnTo>
                    <a:pt x="0" y="21123"/>
                  </a:lnTo>
                  <a:lnTo>
                    <a:pt x="1105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6837" y="62140"/>
                  </a:lnTo>
                  <a:lnTo>
                    <a:pt x="7874" y="75691"/>
                  </a:lnTo>
                  <a:lnTo>
                    <a:pt x="8565" y="90252"/>
                  </a:lnTo>
                  <a:lnTo>
                    <a:pt x="10131" y="103275"/>
                  </a:lnTo>
                  <a:lnTo>
                    <a:pt x="12281" y="115273"/>
                  </a:lnTo>
                  <a:lnTo>
                    <a:pt x="14819" y="126587"/>
                  </a:lnTo>
                  <a:lnTo>
                    <a:pt x="16511" y="139657"/>
                  </a:lnTo>
                  <a:lnTo>
                    <a:pt x="17640" y="153897"/>
                  </a:lnTo>
                  <a:lnTo>
                    <a:pt x="18392" y="168916"/>
                  </a:lnTo>
                  <a:lnTo>
                    <a:pt x="19998" y="182245"/>
                  </a:lnTo>
                  <a:lnTo>
                    <a:pt x="22175" y="194447"/>
                  </a:lnTo>
                  <a:lnTo>
                    <a:pt x="24731" y="205897"/>
                  </a:lnTo>
                  <a:lnTo>
                    <a:pt x="26435" y="217953"/>
                  </a:lnTo>
                  <a:lnTo>
                    <a:pt x="27571" y="230410"/>
                  </a:lnTo>
                  <a:lnTo>
                    <a:pt x="29844" y="2884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396919" y="2098981"/>
              <a:ext cx="15599" cy="338226"/>
            </a:xfrm>
            <a:custGeom>
              <a:avLst/>
              <a:gdLst/>
              <a:ahLst/>
              <a:cxnLst/>
              <a:rect l="0" t="0" r="0" b="0"/>
              <a:pathLst>
                <a:path w="15599" h="338226">
                  <a:moveTo>
                    <a:pt x="0" y="0"/>
                  </a:moveTo>
                  <a:lnTo>
                    <a:pt x="0" y="55384"/>
                  </a:lnTo>
                  <a:lnTo>
                    <a:pt x="1105" y="67872"/>
                  </a:lnTo>
                  <a:lnTo>
                    <a:pt x="2947" y="80618"/>
                  </a:lnTo>
                  <a:lnTo>
                    <a:pt x="5281" y="93536"/>
                  </a:lnTo>
                  <a:lnTo>
                    <a:pt x="6836" y="107675"/>
                  </a:lnTo>
                  <a:lnTo>
                    <a:pt x="7874" y="122628"/>
                  </a:lnTo>
                  <a:lnTo>
                    <a:pt x="8565" y="138123"/>
                  </a:lnTo>
                  <a:lnTo>
                    <a:pt x="9333" y="170077"/>
                  </a:lnTo>
                  <a:lnTo>
                    <a:pt x="9538" y="186335"/>
                  </a:lnTo>
                  <a:lnTo>
                    <a:pt x="10780" y="200490"/>
                  </a:lnTo>
                  <a:lnTo>
                    <a:pt x="12713" y="213242"/>
                  </a:lnTo>
                  <a:lnTo>
                    <a:pt x="15107" y="225060"/>
                  </a:lnTo>
                  <a:lnTo>
                    <a:pt x="15598" y="236254"/>
                  </a:lnTo>
                  <a:lnTo>
                    <a:pt x="14820" y="247033"/>
                  </a:lnTo>
                  <a:lnTo>
                    <a:pt x="13196" y="257535"/>
                  </a:lnTo>
                  <a:lnTo>
                    <a:pt x="12113" y="268957"/>
                  </a:lnTo>
                  <a:lnTo>
                    <a:pt x="11391" y="280993"/>
                  </a:lnTo>
                  <a:lnTo>
                    <a:pt x="9948" y="3382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203911" y="2631625"/>
              <a:ext cx="153217" cy="256091"/>
            </a:xfrm>
            <a:custGeom>
              <a:avLst/>
              <a:gdLst/>
              <a:ahLst/>
              <a:cxnLst/>
              <a:rect l="0" t="0" r="0" b="0"/>
              <a:pathLst>
                <a:path w="153217" h="256091">
                  <a:moveTo>
                    <a:pt x="153216" y="24432"/>
                  </a:moveTo>
                  <a:lnTo>
                    <a:pt x="83064" y="1048"/>
                  </a:lnTo>
                  <a:lnTo>
                    <a:pt x="73289" y="0"/>
                  </a:lnTo>
                  <a:lnTo>
                    <a:pt x="63456" y="407"/>
                  </a:lnTo>
                  <a:lnTo>
                    <a:pt x="53585" y="1784"/>
                  </a:lnTo>
                  <a:lnTo>
                    <a:pt x="42583" y="2701"/>
                  </a:lnTo>
                  <a:lnTo>
                    <a:pt x="30827" y="3313"/>
                  </a:lnTo>
                  <a:lnTo>
                    <a:pt x="18569" y="3721"/>
                  </a:lnTo>
                  <a:lnTo>
                    <a:pt x="10397" y="8414"/>
                  </a:lnTo>
                  <a:lnTo>
                    <a:pt x="4949" y="15964"/>
                  </a:lnTo>
                  <a:lnTo>
                    <a:pt x="1316" y="25418"/>
                  </a:lnTo>
                  <a:lnTo>
                    <a:pt x="0" y="35037"/>
                  </a:lnTo>
                  <a:lnTo>
                    <a:pt x="228" y="44766"/>
                  </a:lnTo>
                  <a:lnTo>
                    <a:pt x="1485" y="54568"/>
                  </a:lnTo>
                  <a:lnTo>
                    <a:pt x="2324" y="65523"/>
                  </a:lnTo>
                  <a:lnTo>
                    <a:pt x="2882" y="77248"/>
                  </a:lnTo>
                  <a:lnTo>
                    <a:pt x="3255" y="89486"/>
                  </a:lnTo>
                  <a:lnTo>
                    <a:pt x="5714" y="95434"/>
                  </a:lnTo>
                  <a:lnTo>
                    <a:pt x="9563" y="97189"/>
                  </a:lnTo>
                  <a:lnTo>
                    <a:pt x="14341" y="96148"/>
                  </a:lnTo>
                  <a:lnTo>
                    <a:pt x="20842" y="93244"/>
                  </a:lnTo>
                  <a:lnTo>
                    <a:pt x="28491" y="89097"/>
                  </a:lnTo>
                  <a:lnTo>
                    <a:pt x="36907" y="84121"/>
                  </a:lnTo>
                  <a:lnTo>
                    <a:pt x="46939" y="81910"/>
                  </a:lnTo>
                  <a:lnTo>
                    <a:pt x="58048" y="81541"/>
                  </a:lnTo>
                  <a:lnTo>
                    <a:pt x="69875" y="82400"/>
                  </a:lnTo>
                  <a:lnTo>
                    <a:pt x="81076" y="85184"/>
                  </a:lnTo>
                  <a:lnTo>
                    <a:pt x="91859" y="89250"/>
                  </a:lnTo>
                  <a:lnTo>
                    <a:pt x="102364" y="94171"/>
                  </a:lnTo>
                  <a:lnTo>
                    <a:pt x="111577" y="99663"/>
                  </a:lnTo>
                  <a:lnTo>
                    <a:pt x="119931" y="105535"/>
                  </a:lnTo>
                  <a:lnTo>
                    <a:pt x="127710" y="111660"/>
                  </a:lnTo>
                  <a:lnTo>
                    <a:pt x="134002" y="120164"/>
                  </a:lnTo>
                  <a:lnTo>
                    <a:pt x="139301" y="130255"/>
                  </a:lnTo>
                  <a:lnTo>
                    <a:pt x="143940" y="141404"/>
                  </a:lnTo>
                  <a:lnTo>
                    <a:pt x="145927" y="153257"/>
                  </a:lnTo>
                  <a:lnTo>
                    <a:pt x="146146" y="165581"/>
                  </a:lnTo>
                  <a:lnTo>
                    <a:pt x="145187" y="178218"/>
                  </a:lnTo>
                  <a:lnTo>
                    <a:pt x="142337" y="189959"/>
                  </a:lnTo>
                  <a:lnTo>
                    <a:pt x="138226" y="201102"/>
                  </a:lnTo>
                  <a:lnTo>
                    <a:pt x="133275" y="211846"/>
                  </a:lnTo>
                  <a:lnTo>
                    <a:pt x="126659" y="221220"/>
                  </a:lnTo>
                  <a:lnTo>
                    <a:pt x="118932" y="229680"/>
                  </a:lnTo>
                  <a:lnTo>
                    <a:pt x="110464" y="237530"/>
                  </a:lnTo>
                  <a:lnTo>
                    <a:pt x="100398" y="243869"/>
                  </a:lnTo>
                  <a:lnTo>
                    <a:pt x="89266" y="249200"/>
                  </a:lnTo>
                  <a:lnTo>
                    <a:pt x="77424" y="253860"/>
                  </a:lnTo>
                  <a:lnTo>
                    <a:pt x="66213" y="255861"/>
                  </a:lnTo>
                  <a:lnTo>
                    <a:pt x="55423" y="256090"/>
                  </a:lnTo>
                  <a:lnTo>
                    <a:pt x="4000" y="253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416814" y="288485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77847" y="2656057"/>
              <a:ext cx="220609" cy="249662"/>
            </a:xfrm>
            <a:custGeom>
              <a:avLst/>
              <a:gdLst/>
              <a:ahLst/>
              <a:cxnLst/>
              <a:rect l="0" t="0" r="0" b="0"/>
              <a:pathLst>
                <a:path w="220609" h="249662">
                  <a:moveTo>
                    <a:pt x="157818" y="0"/>
                  </a:moveTo>
                  <a:lnTo>
                    <a:pt x="136695" y="0"/>
                  </a:lnTo>
                  <a:lnTo>
                    <a:pt x="127156" y="1105"/>
                  </a:lnTo>
                  <a:lnTo>
                    <a:pt x="117481" y="2947"/>
                  </a:lnTo>
                  <a:lnTo>
                    <a:pt x="107716" y="5281"/>
                  </a:lnTo>
                  <a:lnTo>
                    <a:pt x="96784" y="6837"/>
                  </a:lnTo>
                  <a:lnTo>
                    <a:pt x="85075" y="7874"/>
                  </a:lnTo>
                  <a:lnTo>
                    <a:pt x="72848" y="8565"/>
                  </a:lnTo>
                  <a:lnTo>
                    <a:pt x="61380" y="10131"/>
                  </a:lnTo>
                  <a:lnTo>
                    <a:pt x="50419" y="12281"/>
                  </a:lnTo>
                  <a:lnTo>
                    <a:pt x="39796" y="14819"/>
                  </a:lnTo>
                  <a:lnTo>
                    <a:pt x="29398" y="17617"/>
                  </a:lnTo>
                  <a:lnTo>
                    <a:pt x="9002" y="23672"/>
                  </a:lnTo>
                  <a:lnTo>
                    <a:pt x="3342" y="29045"/>
                  </a:lnTo>
                  <a:lnTo>
                    <a:pt x="674" y="35943"/>
                  </a:lnTo>
                  <a:lnTo>
                    <a:pt x="0" y="43858"/>
                  </a:lnTo>
                  <a:lnTo>
                    <a:pt x="1762" y="52450"/>
                  </a:lnTo>
                  <a:lnTo>
                    <a:pt x="5147" y="61494"/>
                  </a:lnTo>
                  <a:lnTo>
                    <a:pt x="9615" y="70839"/>
                  </a:lnTo>
                  <a:lnTo>
                    <a:pt x="13698" y="80385"/>
                  </a:lnTo>
                  <a:lnTo>
                    <a:pt x="17526" y="90066"/>
                  </a:lnTo>
                  <a:lnTo>
                    <a:pt x="21183" y="99835"/>
                  </a:lnTo>
                  <a:lnTo>
                    <a:pt x="26937" y="107453"/>
                  </a:lnTo>
                  <a:lnTo>
                    <a:pt x="34089" y="113637"/>
                  </a:lnTo>
                  <a:lnTo>
                    <a:pt x="42173" y="118865"/>
                  </a:lnTo>
                  <a:lnTo>
                    <a:pt x="50878" y="121245"/>
                  </a:lnTo>
                  <a:lnTo>
                    <a:pt x="59998" y="121726"/>
                  </a:lnTo>
                  <a:lnTo>
                    <a:pt x="69393" y="120942"/>
                  </a:lnTo>
                  <a:lnTo>
                    <a:pt x="78972" y="119314"/>
                  </a:lnTo>
                  <a:lnTo>
                    <a:pt x="88675" y="117123"/>
                  </a:lnTo>
                  <a:lnTo>
                    <a:pt x="98459" y="114557"/>
                  </a:lnTo>
                  <a:lnTo>
                    <a:pt x="108298" y="113952"/>
                  </a:lnTo>
                  <a:lnTo>
                    <a:pt x="118173" y="114654"/>
                  </a:lnTo>
                  <a:lnTo>
                    <a:pt x="128072" y="116227"/>
                  </a:lnTo>
                  <a:lnTo>
                    <a:pt x="137987" y="118381"/>
                  </a:lnTo>
                  <a:lnTo>
                    <a:pt x="147914" y="120922"/>
                  </a:lnTo>
                  <a:lnTo>
                    <a:pt x="157847" y="123722"/>
                  </a:lnTo>
                  <a:lnTo>
                    <a:pt x="166680" y="127799"/>
                  </a:lnTo>
                  <a:lnTo>
                    <a:pt x="174779" y="132728"/>
                  </a:lnTo>
                  <a:lnTo>
                    <a:pt x="182389" y="138224"/>
                  </a:lnTo>
                  <a:lnTo>
                    <a:pt x="189673" y="144099"/>
                  </a:lnTo>
                  <a:lnTo>
                    <a:pt x="196740" y="150226"/>
                  </a:lnTo>
                  <a:lnTo>
                    <a:pt x="203662" y="156521"/>
                  </a:lnTo>
                  <a:lnTo>
                    <a:pt x="209382" y="164034"/>
                  </a:lnTo>
                  <a:lnTo>
                    <a:pt x="214300" y="172359"/>
                  </a:lnTo>
                  <a:lnTo>
                    <a:pt x="218684" y="181224"/>
                  </a:lnTo>
                  <a:lnTo>
                    <a:pt x="220502" y="190451"/>
                  </a:lnTo>
                  <a:lnTo>
                    <a:pt x="220608" y="199918"/>
                  </a:lnTo>
                  <a:lnTo>
                    <a:pt x="219574" y="209545"/>
                  </a:lnTo>
                  <a:lnTo>
                    <a:pt x="215568" y="218173"/>
                  </a:lnTo>
                  <a:lnTo>
                    <a:pt x="209582" y="226136"/>
                  </a:lnTo>
                  <a:lnTo>
                    <a:pt x="202275" y="233656"/>
                  </a:lnTo>
                  <a:lnTo>
                    <a:pt x="192983" y="238669"/>
                  </a:lnTo>
                  <a:lnTo>
                    <a:pt x="182367" y="242011"/>
                  </a:lnTo>
                  <a:lnTo>
                    <a:pt x="170868" y="244239"/>
                  </a:lnTo>
                  <a:lnTo>
                    <a:pt x="159886" y="246829"/>
                  </a:lnTo>
                  <a:lnTo>
                    <a:pt x="149249" y="249661"/>
                  </a:lnTo>
                  <a:lnTo>
                    <a:pt x="98132" y="2486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262872" y="2188511"/>
              <a:ext cx="39792" cy="179061"/>
            </a:xfrm>
            <a:custGeom>
              <a:avLst/>
              <a:gdLst/>
              <a:ahLst/>
              <a:cxnLst/>
              <a:rect l="0" t="0" r="0" b="0"/>
              <a:pathLst>
                <a:path w="39792" h="179061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7" y="43285"/>
                  </a:lnTo>
                  <a:lnTo>
                    <a:pt x="5281" y="55384"/>
                  </a:lnTo>
                  <a:lnTo>
                    <a:pt x="10821" y="80618"/>
                  </a:lnTo>
                  <a:lnTo>
                    <a:pt x="13846" y="93536"/>
                  </a:lnTo>
                  <a:lnTo>
                    <a:pt x="16968" y="105465"/>
                  </a:lnTo>
                  <a:lnTo>
                    <a:pt x="20154" y="116733"/>
                  </a:lnTo>
                  <a:lnTo>
                    <a:pt x="26642" y="138096"/>
                  </a:lnTo>
                  <a:lnTo>
                    <a:pt x="39791" y="179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103707" y="2208407"/>
              <a:ext cx="29844" cy="198956"/>
            </a:xfrm>
            <a:custGeom>
              <a:avLst/>
              <a:gdLst/>
              <a:ahLst/>
              <a:cxnLst/>
              <a:rect l="0" t="0" r="0" b="0"/>
              <a:pathLst>
                <a:path w="29844" h="198956">
                  <a:moveTo>
                    <a:pt x="29843" y="0"/>
                  </a:moveTo>
                  <a:lnTo>
                    <a:pt x="19282" y="10562"/>
                  </a:lnTo>
                  <a:lnTo>
                    <a:pt x="15065" y="18094"/>
                  </a:lnTo>
                  <a:lnTo>
                    <a:pt x="11149" y="27537"/>
                  </a:lnTo>
                  <a:lnTo>
                    <a:pt x="7432" y="38254"/>
                  </a:lnTo>
                  <a:lnTo>
                    <a:pt x="4955" y="49819"/>
                  </a:lnTo>
                  <a:lnTo>
                    <a:pt x="3303" y="61951"/>
                  </a:lnTo>
                  <a:lnTo>
                    <a:pt x="2202" y="74460"/>
                  </a:lnTo>
                  <a:lnTo>
                    <a:pt x="1468" y="87220"/>
                  </a:lnTo>
                  <a:lnTo>
                    <a:pt x="653" y="113189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925057" y="2218355"/>
              <a:ext cx="19487" cy="198956"/>
            </a:xfrm>
            <a:custGeom>
              <a:avLst/>
              <a:gdLst/>
              <a:ahLst/>
              <a:cxnLst/>
              <a:rect l="0" t="0" r="0" b="0"/>
              <a:pathLst>
                <a:path w="19487" h="198956">
                  <a:moveTo>
                    <a:pt x="9538" y="0"/>
                  </a:moveTo>
                  <a:lnTo>
                    <a:pt x="4257" y="15842"/>
                  </a:lnTo>
                  <a:lnTo>
                    <a:pt x="2701" y="26036"/>
                  </a:lnTo>
                  <a:lnTo>
                    <a:pt x="1664" y="38358"/>
                  </a:lnTo>
                  <a:lnTo>
                    <a:pt x="973" y="52099"/>
                  </a:lnTo>
                  <a:lnTo>
                    <a:pt x="205" y="79157"/>
                  </a:lnTo>
                  <a:lnTo>
                    <a:pt x="0" y="92563"/>
                  </a:lnTo>
                  <a:lnTo>
                    <a:pt x="969" y="105921"/>
                  </a:lnTo>
                  <a:lnTo>
                    <a:pt x="2720" y="119247"/>
                  </a:lnTo>
                  <a:lnTo>
                    <a:pt x="4992" y="132553"/>
                  </a:lnTo>
                  <a:lnTo>
                    <a:pt x="7613" y="144739"/>
                  </a:lnTo>
                  <a:lnTo>
                    <a:pt x="10465" y="156179"/>
                  </a:lnTo>
                  <a:lnTo>
                    <a:pt x="19486" y="1989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745587" y="2228302"/>
              <a:ext cx="19487" cy="208905"/>
            </a:xfrm>
            <a:custGeom>
              <a:avLst/>
              <a:gdLst/>
              <a:ahLst/>
              <a:cxnLst/>
              <a:rect l="0" t="0" r="0" b="0"/>
              <a:pathLst>
                <a:path w="19487" h="208905">
                  <a:moveTo>
                    <a:pt x="9948" y="0"/>
                  </a:moveTo>
                  <a:lnTo>
                    <a:pt x="9948" y="21124"/>
                  </a:lnTo>
                  <a:lnTo>
                    <a:pt x="11053" y="32873"/>
                  </a:lnTo>
                  <a:lnTo>
                    <a:pt x="12895" y="46232"/>
                  </a:lnTo>
                  <a:lnTo>
                    <a:pt x="15229" y="60665"/>
                  </a:lnTo>
                  <a:lnTo>
                    <a:pt x="16784" y="74708"/>
                  </a:lnTo>
                  <a:lnTo>
                    <a:pt x="17822" y="88491"/>
                  </a:lnTo>
                  <a:lnTo>
                    <a:pt x="18513" y="102101"/>
                  </a:lnTo>
                  <a:lnTo>
                    <a:pt x="19281" y="129013"/>
                  </a:lnTo>
                  <a:lnTo>
                    <a:pt x="19486" y="142380"/>
                  </a:lnTo>
                  <a:lnTo>
                    <a:pt x="18517" y="155712"/>
                  </a:lnTo>
                  <a:lnTo>
                    <a:pt x="16766" y="169022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570744" y="2168616"/>
              <a:ext cx="45523" cy="338225"/>
            </a:xfrm>
            <a:custGeom>
              <a:avLst/>
              <a:gdLst/>
              <a:ahLst/>
              <a:cxnLst/>
              <a:rect l="0" t="0" r="0" b="0"/>
              <a:pathLst>
                <a:path w="45523" h="338225">
                  <a:moveTo>
                    <a:pt x="5731" y="0"/>
                  </a:moveTo>
                  <a:lnTo>
                    <a:pt x="450" y="15843"/>
                  </a:lnTo>
                  <a:lnTo>
                    <a:pt x="0" y="23825"/>
                  </a:lnTo>
                  <a:lnTo>
                    <a:pt x="805" y="32463"/>
                  </a:lnTo>
                  <a:lnTo>
                    <a:pt x="2447" y="41538"/>
                  </a:lnTo>
                  <a:lnTo>
                    <a:pt x="3541" y="52008"/>
                  </a:lnTo>
                  <a:lnTo>
                    <a:pt x="4271" y="63410"/>
                  </a:lnTo>
                  <a:lnTo>
                    <a:pt x="4758" y="75433"/>
                  </a:lnTo>
                  <a:lnTo>
                    <a:pt x="5298" y="103528"/>
                  </a:lnTo>
                  <a:lnTo>
                    <a:pt x="5442" y="118758"/>
                  </a:lnTo>
                  <a:lnTo>
                    <a:pt x="6644" y="132227"/>
                  </a:lnTo>
                  <a:lnTo>
                    <a:pt x="8550" y="144522"/>
                  </a:lnTo>
                  <a:lnTo>
                    <a:pt x="10926" y="156034"/>
                  </a:lnTo>
                  <a:lnTo>
                    <a:pt x="12510" y="168131"/>
                  </a:lnTo>
                  <a:lnTo>
                    <a:pt x="13566" y="180616"/>
                  </a:lnTo>
                  <a:lnTo>
                    <a:pt x="14270" y="193361"/>
                  </a:lnTo>
                  <a:lnTo>
                    <a:pt x="15845" y="206279"/>
                  </a:lnTo>
                  <a:lnTo>
                    <a:pt x="18000" y="219312"/>
                  </a:lnTo>
                  <a:lnTo>
                    <a:pt x="20542" y="232422"/>
                  </a:lnTo>
                  <a:lnTo>
                    <a:pt x="23342" y="244478"/>
                  </a:lnTo>
                  <a:lnTo>
                    <a:pt x="26314" y="255831"/>
                  </a:lnTo>
                  <a:lnTo>
                    <a:pt x="29401" y="266716"/>
                  </a:lnTo>
                  <a:lnTo>
                    <a:pt x="31459" y="278394"/>
                  </a:lnTo>
                  <a:lnTo>
                    <a:pt x="32830" y="290600"/>
                  </a:lnTo>
                  <a:lnTo>
                    <a:pt x="45522" y="338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228302" y="2705796"/>
            <a:ext cx="352209" cy="266765"/>
            <a:chOff x="2228302" y="2705796"/>
            <a:chExt cx="352209" cy="266765"/>
          </a:xfrm>
        </p:grpSpPr>
        <p:sp>
          <p:nvSpPr>
            <p:cNvPr id="58" name="Freeform 57"/>
            <p:cNvSpPr/>
            <p:nvPr/>
          </p:nvSpPr>
          <p:spPr>
            <a:xfrm>
              <a:off x="2447154" y="2705796"/>
              <a:ext cx="133357" cy="266765"/>
            </a:xfrm>
            <a:custGeom>
              <a:avLst/>
              <a:gdLst/>
              <a:ahLst/>
              <a:cxnLst/>
              <a:rect l="0" t="0" r="0" b="0"/>
              <a:pathLst>
                <a:path w="133357" h="266765">
                  <a:moveTo>
                    <a:pt x="119373" y="0"/>
                  </a:moveTo>
                  <a:lnTo>
                    <a:pt x="103530" y="5281"/>
                  </a:lnTo>
                  <a:lnTo>
                    <a:pt x="95547" y="9047"/>
                  </a:lnTo>
                  <a:lnTo>
                    <a:pt x="86910" y="13769"/>
                  </a:lnTo>
                  <a:lnTo>
                    <a:pt x="77835" y="19127"/>
                  </a:lnTo>
                  <a:lnTo>
                    <a:pt x="67364" y="22699"/>
                  </a:lnTo>
                  <a:lnTo>
                    <a:pt x="55962" y="25080"/>
                  </a:lnTo>
                  <a:lnTo>
                    <a:pt x="43940" y="26668"/>
                  </a:lnTo>
                  <a:lnTo>
                    <a:pt x="33714" y="29937"/>
                  </a:lnTo>
                  <a:lnTo>
                    <a:pt x="24687" y="34327"/>
                  </a:lnTo>
                  <a:lnTo>
                    <a:pt x="16458" y="39464"/>
                  </a:lnTo>
                  <a:lnTo>
                    <a:pt x="13182" y="45100"/>
                  </a:lnTo>
                  <a:lnTo>
                    <a:pt x="13209" y="51067"/>
                  </a:lnTo>
                  <a:lnTo>
                    <a:pt x="15438" y="57256"/>
                  </a:lnTo>
                  <a:lnTo>
                    <a:pt x="18029" y="65804"/>
                  </a:lnTo>
                  <a:lnTo>
                    <a:pt x="26956" y="97851"/>
                  </a:lnTo>
                  <a:lnTo>
                    <a:pt x="33350" y="118650"/>
                  </a:lnTo>
                  <a:lnTo>
                    <a:pt x="39918" y="125523"/>
                  </a:lnTo>
                  <a:lnTo>
                    <a:pt x="48718" y="130105"/>
                  </a:lnTo>
                  <a:lnTo>
                    <a:pt x="69180" y="136301"/>
                  </a:lnTo>
                  <a:lnTo>
                    <a:pt x="119313" y="152579"/>
                  </a:lnTo>
                  <a:lnTo>
                    <a:pt x="125965" y="159195"/>
                  </a:lnTo>
                  <a:lnTo>
                    <a:pt x="130399" y="168027"/>
                  </a:lnTo>
                  <a:lnTo>
                    <a:pt x="133356" y="178337"/>
                  </a:lnTo>
                  <a:lnTo>
                    <a:pt x="133116" y="188525"/>
                  </a:lnTo>
                  <a:lnTo>
                    <a:pt x="130746" y="198634"/>
                  </a:lnTo>
                  <a:lnTo>
                    <a:pt x="126955" y="208689"/>
                  </a:lnTo>
                  <a:lnTo>
                    <a:pt x="122217" y="217603"/>
                  </a:lnTo>
                  <a:lnTo>
                    <a:pt x="116848" y="225756"/>
                  </a:lnTo>
                  <a:lnTo>
                    <a:pt x="111058" y="233402"/>
                  </a:lnTo>
                  <a:lnTo>
                    <a:pt x="104987" y="240710"/>
                  </a:lnTo>
                  <a:lnTo>
                    <a:pt x="98729" y="247793"/>
                  </a:lnTo>
                  <a:lnTo>
                    <a:pt x="92347" y="254725"/>
                  </a:lnTo>
                  <a:lnTo>
                    <a:pt x="83670" y="259347"/>
                  </a:lnTo>
                  <a:lnTo>
                    <a:pt x="73465" y="262428"/>
                  </a:lnTo>
                  <a:lnTo>
                    <a:pt x="62240" y="264482"/>
                  </a:lnTo>
                  <a:lnTo>
                    <a:pt x="50336" y="265851"/>
                  </a:lnTo>
                  <a:lnTo>
                    <a:pt x="37978" y="266764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28302" y="2855013"/>
              <a:ext cx="59688" cy="1"/>
            </a:xfrm>
            <a:custGeom>
              <a:avLst/>
              <a:gdLst/>
              <a:ahLst/>
              <a:cxnLst/>
              <a:rect l="0" t="0" r="0" b="0"/>
              <a:pathLst>
                <a:path w="59688" h="1">
                  <a:moveTo>
                    <a:pt x="0" y="0"/>
                  </a:move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3374904" y="2188049"/>
            <a:ext cx="164324" cy="189098"/>
          </a:xfrm>
          <a:custGeom>
            <a:avLst/>
            <a:gdLst/>
            <a:ahLst/>
            <a:cxnLst/>
            <a:rect l="0" t="0" r="0" b="0"/>
            <a:pathLst>
              <a:path w="164324" h="189098">
                <a:moveTo>
                  <a:pt x="47132" y="70097"/>
                </a:moveTo>
                <a:lnTo>
                  <a:pt x="41851" y="54254"/>
                </a:lnTo>
                <a:lnTo>
                  <a:pt x="41401" y="46271"/>
                </a:lnTo>
                <a:lnTo>
                  <a:pt x="42206" y="37633"/>
                </a:lnTo>
                <a:lnTo>
                  <a:pt x="43848" y="28559"/>
                </a:lnTo>
                <a:lnTo>
                  <a:pt x="47153" y="20299"/>
                </a:lnTo>
                <a:lnTo>
                  <a:pt x="51567" y="12581"/>
                </a:lnTo>
                <a:lnTo>
                  <a:pt x="56721" y="5226"/>
                </a:lnTo>
                <a:lnTo>
                  <a:pt x="63472" y="1427"/>
                </a:lnTo>
                <a:lnTo>
                  <a:pt x="71289" y="0"/>
                </a:lnTo>
                <a:lnTo>
                  <a:pt x="79816" y="154"/>
                </a:lnTo>
                <a:lnTo>
                  <a:pt x="88817" y="1362"/>
                </a:lnTo>
                <a:lnTo>
                  <a:pt x="98134" y="3273"/>
                </a:lnTo>
                <a:lnTo>
                  <a:pt x="107661" y="5652"/>
                </a:lnTo>
                <a:lnTo>
                  <a:pt x="116222" y="10554"/>
                </a:lnTo>
                <a:lnTo>
                  <a:pt x="124141" y="17138"/>
                </a:lnTo>
                <a:lnTo>
                  <a:pt x="131631" y="24843"/>
                </a:lnTo>
                <a:lnTo>
                  <a:pt x="137729" y="33296"/>
                </a:lnTo>
                <a:lnTo>
                  <a:pt x="142900" y="42247"/>
                </a:lnTo>
                <a:lnTo>
                  <a:pt x="147453" y="51530"/>
                </a:lnTo>
                <a:lnTo>
                  <a:pt x="151593" y="61035"/>
                </a:lnTo>
                <a:lnTo>
                  <a:pt x="155458" y="70687"/>
                </a:lnTo>
                <a:lnTo>
                  <a:pt x="159141" y="80438"/>
                </a:lnTo>
                <a:lnTo>
                  <a:pt x="161596" y="91360"/>
                </a:lnTo>
                <a:lnTo>
                  <a:pt x="163232" y="103063"/>
                </a:lnTo>
                <a:lnTo>
                  <a:pt x="164323" y="115285"/>
                </a:lnTo>
                <a:lnTo>
                  <a:pt x="162840" y="127855"/>
                </a:lnTo>
                <a:lnTo>
                  <a:pt x="159641" y="140656"/>
                </a:lnTo>
                <a:lnTo>
                  <a:pt x="155297" y="153612"/>
                </a:lnTo>
                <a:lnTo>
                  <a:pt x="149085" y="164459"/>
                </a:lnTo>
                <a:lnTo>
                  <a:pt x="141629" y="173901"/>
                </a:lnTo>
                <a:lnTo>
                  <a:pt x="133341" y="182407"/>
                </a:lnTo>
                <a:lnTo>
                  <a:pt x="123395" y="186972"/>
                </a:lnTo>
                <a:lnTo>
                  <a:pt x="112343" y="188910"/>
                </a:lnTo>
                <a:lnTo>
                  <a:pt x="100554" y="189097"/>
                </a:lnTo>
                <a:lnTo>
                  <a:pt x="89379" y="187011"/>
                </a:lnTo>
                <a:lnTo>
                  <a:pt x="78612" y="183409"/>
                </a:lnTo>
                <a:lnTo>
                  <a:pt x="68119" y="178798"/>
                </a:lnTo>
                <a:lnTo>
                  <a:pt x="58913" y="173513"/>
                </a:lnTo>
                <a:lnTo>
                  <a:pt x="50565" y="167779"/>
                </a:lnTo>
                <a:lnTo>
                  <a:pt x="42789" y="161745"/>
                </a:lnTo>
                <a:lnTo>
                  <a:pt x="35394" y="154407"/>
                </a:lnTo>
                <a:lnTo>
                  <a:pt x="28254" y="146199"/>
                </a:lnTo>
                <a:lnTo>
                  <a:pt x="21283" y="137411"/>
                </a:lnTo>
                <a:lnTo>
                  <a:pt x="15530" y="127132"/>
                </a:lnTo>
                <a:lnTo>
                  <a:pt x="10590" y="115857"/>
                </a:lnTo>
                <a:lnTo>
                  <a:pt x="6191" y="103920"/>
                </a:lnTo>
                <a:lnTo>
                  <a:pt x="3258" y="91540"/>
                </a:lnTo>
                <a:lnTo>
                  <a:pt x="1303" y="78866"/>
                </a:lnTo>
                <a:lnTo>
                  <a:pt x="0" y="65995"/>
                </a:lnTo>
                <a:lnTo>
                  <a:pt x="236" y="54099"/>
                </a:lnTo>
                <a:lnTo>
                  <a:pt x="1499" y="42852"/>
                </a:lnTo>
                <a:lnTo>
                  <a:pt x="3447" y="32038"/>
                </a:lnTo>
                <a:lnTo>
                  <a:pt x="8061" y="23723"/>
                </a:lnTo>
                <a:lnTo>
                  <a:pt x="14453" y="17075"/>
                </a:lnTo>
                <a:lnTo>
                  <a:pt x="22030" y="11537"/>
                </a:lnTo>
                <a:lnTo>
                  <a:pt x="29292" y="10056"/>
                </a:lnTo>
                <a:lnTo>
                  <a:pt x="36344" y="11280"/>
                </a:lnTo>
                <a:lnTo>
                  <a:pt x="43256" y="14306"/>
                </a:lnTo>
                <a:lnTo>
                  <a:pt x="50074" y="18534"/>
                </a:lnTo>
                <a:lnTo>
                  <a:pt x="56831" y="23563"/>
                </a:lnTo>
                <a:lnTo>
                  <a:pt x="76975" y="402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3541409" y="2061327"/>
            <a:ext cx="2002812" cy="385828"/>
            <a:chOff x="3541409" y="2061327"/>
            <a:chExt cx="2002812" cy="385828"/>
          </a:xfrm>
        </p:grpSpPr>
        <p:sp>
          <p:nvSpPr>
            <p:cNvPr id="62" name="Freeform 61"/>
            <p:cNvSpPr/>
            <p:nvPr/>
          </p:nvSpPr>
          <p:spPr>
            <a:xfrm>
              <a:off x="3541409" y="2061327"/>
              <a:ext cx="2002812" cy="385828"/>
            </a:xfrm>
            <a:custGeom>
              <a:avLst/>
              <a:gdLst/>
              <a:ahLst/>
              <a:cxnLst/>
              <a:rect l="0" t="0" r="0" b="0"/>
              <a:pathLst>
                <a:path w="2002812" h="385828">
                  <a:moveTo>
                    <a:pt x="0" y="236610"/>
                  </a:moveTo>
                  <a:lnTo>
                    <a:pt x="15843" y="241891"/>
                  </a:lnTo>
                  <a:lnTo>
                    <a:pt x="71284" y="245943"/>
                  </a:lnTo>
                  <a:lnTo>
                    <a:pt x="143007" y="246477"/>
                  </a:lnTo>
                  <a:lnTo>
                    <a:pt x="198385" y="243594"/>
                  </a:lnTo>
                  <a:lnTo>
                    <a:pt x="257179" y="237990"/>
                  </a:lnTo>
                  <a:lnTo>
                    <a:pt x="307233" y="230046"/>
                  </a:lnTo>
                  <a:lnTo>
                    <a:pt x="361496" y="224383"/>
                  </a:lnTo>
                  <a:lnTo>
                    <a:pt x="419825" y="218229"/>
                  </a:lnTo>
                  <a:lnTo>
                    <a:pt x="482345" y="209040"/>
                  </a:lnTo>
                  <a:lnTo>
                    <a:pt x="539489" y="207216"/>
                  </a:lnTo>
                  <a:lnTo>
                    <a:pt x="606683" y="198952"/>
                  </a:lnTo>
                  <a:lnTo>
                    <a:pt x="659844" y="197240"/>
                  </a:lnTo>
                  <a:lnTo>
                    <a:pt x="739450" y="196856"/>
                  </a:lnTo>
                  <a:lnTo>
                    <a:pt x="797897" y="204697"/>
                  </a:lnTo>
                  <a:lnTo>
                    <a:pt x="854568" y="206358"/>
                  </a:lnTo>
                  <a:lnTo>
                    <a:pt x="909934" y="207791"/>
                  </a:lnTo>
                  <a:lnTo>
                    <a:pt x="959843" y="214624"/>
                  </a:lnTo>
                  <a:lnTo>
                    <a:pt x="1022265" y="216301"/>
                  </a:lnTo>
                  <a:lnTo>
                    <a:pt x="1505428" y="216714"/>
                  </a:lnTo>
                  <a:lnTo>
                    <a:pt x="1563876" y="208841"/>
                  </a:lnTo>
                  <a:lnTo>
                    <a:pt x="1620548" y="207176"/>
                  </a:lnTo>
                  <a:lnTo>
                    <a:pt x="1677018" y="207953"/>
                  </a:lnTo>
                  <a:lnTo>
                    <a:pt x="1733696" y="214656"/>
                  </a:lnTo>
                  <a:lnTo>
                    <a:pt x="1763099" y="214694"/>
                  </a:lnTo>
                  <a:lnTo>
                    <a:pt x="1824723" y="208029"/>
                  </a:lnTo>
                  <a:lnTo>
                    <a:pt x="1877006" y="207016"/>
                  </a:lnTo>
                  <a:lnTo>
                    <a:pt x="1943159" y="206799"/>
                  </a:lnTo>
                  <a:lnTo>
                    <a:pt x="1977652" y="212057"/>
                  </a:lnTo>
                  <a:lnTo>
                    <a:pt x="1982725" y="210294"/>
                  </a:lnTo>
                  <a:lnTo>
                    <a:pt x="1983897" y="205802"/>
                  </a:lnTo>
                  <a:lnTo>
                    <a:pt x="1982468" y="199492"/>
                  </a:lnTo>
                  <a:lnTo>
                    <a:pt x="1978199" y="193074"/>
                  </a:lnTo>
                  <a:lnTo>
                    <a:pt x="1972037" y="186585"/>
                  </a:lnTo>
                  <a:lnTo>
                    <a:pt x="1956348" y="174585"/>
                  </a:lnTo>
                  <a:lnTo>
                    <a:pt x="1938322" y="165568"/>
                  </a:lnTo>
                  <a:lnTo>
                    <a:pt x="1909531" y="154277"/>
                  </a:lnTo>
                  <a:lnTo>
                    <a:pt x="1889882" y="144384"/>
                  </a:lnTo>
                  <a:lnTo>
                    <a:pt x="1868990" y="132618"/>
                  </a:lnTo>
                  <a:lnTo>
                    <a:pt x="1844968" y="120020"/>
                  </a:lnTo>
                  <a:lnTo>
                    <a:pt x="1819554" y="110000"/>
                  </a:lnTo>
                  <a:lnTo>
                    <a:pt x="1793521" y="100756"/>
                  </a:lnTo>
                  <a:lnTo>
                    <a:pt x="1767214" y="89280"/>
                  </a:lnTo>
                  <a:lnTo>
                    <a:pt x="1740784" y="76810"/>
                  </a:lnTo>
                  <a:lnTo>
                    <a:pt x="1727546" y="70390"/>
                  </a:lnTo>
                  <a:lnTo>
                    <a:pt x="1713195" y="63899"/>
                  </a:lnTo>
                  <a:lnTo>
                    <a:pt x="1682511" y="50792"/>
                  </a:lnTo>
                  <a:lnTo>
                    <a:pt x="1668802" y="44203"/>
                  </a:lnTo>
                  <a:lnTo>
                    <a:pt x="1656346" y="37598"/>
                  </a:lnTo>
                  <a:lnTo>
                    <a:pt x="1644727" y="30985"/>
                  </a:lnTo>
                  <a:lnTo>
                    <a:pt x="1620027" y="20690"/>
                  </a:lnTo>
                  <a:lnTo>
                    <a:pt x="1581265" y="8679"/>
                  </a:lnTo>
                  <a:lnTo>
                    <a:pt x="1554978" y="2670"/>
                  </a:lnTo>
                  <a:lnTo>
                    <a:pt x="1528557" y="0"/>
                  </a:lnTo>
                  <a:lnTo>
                    <a:pt x="1523059" y="1498"/>
                  </a:lnTo>
                  <a:lnTo>
                    <a:pt x="1522710" y="4708"/>
                  </a:lnTo>
                  <a:lnTo>
                    <a:pt x="1525793" y="9058"/>
                  </a:lnTo>
                  <a:lnTo>
                    <a:pt x="1541008" y="16839"/>
                  </a:lnTo>
                  <a:lnTo>
                    <a:pt x="1560297" y="25087"/>
                  </a:lnTo>
                  <a:lnTo>
                    <a:pt x="1576239" y="36122"/>
                  </a:lnTo>
                  <a:lnTo>
                    <a:pt x="1593641" y="45447"/>
                  </a:lnTo>
                  <a:lnTo>
                    <a:pt x="1612428" y="54381"/>
                  </a:lnTo>
                  <a:lnTo>
                    <a:pt x="1631831" y="65721"/>
                  </a:lnTo>
                  <a:lnTo>
                    <a:pt x="1642752" y="72945"/>
                  </a:lnTo>
                  <a:lnTo>
                    <a:pt x="1666677" y="89814"/>
                  </a:lnTo>
                  <a:lnTo>
                    <a:pt x="1679247" y="97850"/>
                  </a:lnTo>
                  <a:lnTo>
                    <a:pt x="1692049" y="105417"/>
                  </a:lnTo>
                  <a:lnTo>
                    <a:pt x="1705004" y="112673"/>
                  </a:lnTo>
                  <a:lnTo>
                    <a:pt x="1731188" y="126630"/>
                  </a:lnTo>
                  <a:lnTo>
                    <a:pt x="1744361" y="133446"/>
                  </a:lnTo>
                  <a:lnTo>
                    <a:pt x="1755353" y="140202"/>
                  </a:lnTo>
                  <a:lnTo>
                    <a:pt x="1764891" y="146916"/>
                  </a:lnTo>
                  <a:lnTo>
                    <a:pt x="1773461" y="153602"/>
                  </a:lnTo>
                  <a:lnTo>
                    <a:pt x="1783596" y="160271"/>
                  </a:lnTo>
                  <a:lnTo>
                    <a:pt x="1794773" y="166927"/>
                  </a:lnTo>
                  <a:lnTo>
                    <a:pt x="1806646" y="173575"/>
                  </a:lnTo>
                  <a:lnTo>
                    <a:pt x="1831628" y="186857"/>
                  </a:lnTo>
                  <a:lnTo>
                    <a:pt x="1844480" y="193493"/>
                  </a:lnTo>
                  <a:lnTo>
                    <a:pt x="1856364" y="200128"/>
                  </a:lnTo>
                  <a:lnTo>
                    <a:pt x="1867602" y="206762"/>
                  </a:lnTo>
                  <a:lnTo>
                    <a:pt x="1888932" y="220028"/>
                  </a:lnTo>
                  <a:lnTo>
                    <a:pt x="1909464" y="233293"/>
                  </a:lnTo>
                  <a:lnTo>
                    <a:pt x="1929643" y="243610"/>
                  </a:lnTo>
                  <a:lnTo>
                    <a:pt x="1959646" y="255632"/>
                  </a:lnTo>
                  <a:lnTo>
                    <a:pt x="1979579" y="263854"/>
                  </a:lnTo>
                  <a:lnTo>
                    <a:pt x="1999491" y="274878"/>
                  </a:lnTo>
                  <a:lnTo>
                    <a:pt x="2002811" y="279807"/>
                  </a:lnTo>
                  <a:lnTo>
                    <a:pt x="2001709" y="284198"/>
                  </a:lnTo>
                  <a:lnTo>
                    <a:pt x="1997659" y="288231"/>
                  </a:lnTo>
                  <a:lnTo>
                    <a:pt x="1990537" y="290919"/>
                  </a:lnTo>
                  <a:lnTo>
                    <a:pt x="1970833" y="293907"/>
                  </a:lnTo>
                  <a:lnTo>
                    <a:pt x="1914218" y="288988"/>
                  </a:lnTo>
                  <a:lnTo>
                    <a:pt x="1866160" y="288236"/>
                  </a:lnTo>
                  <a:lnTo>
                    <a:pt x="1818024" y="293417"/>
                  </a:lnTo>
                  <a:lnTo>
                    <a:pt x="1758642" y="295728"/>
                  </a:lnTo>
                  <a:lnTo>
                    <a:pt x="1713340" y="299076"/>
                  </a:lnTo>
                  <a:lnTo>
                    <a:pt x="1658422" y="310109"/>
                  </a:lnTo>
                  <a:lnTo>
                    <a:pt x="1623590" y="319671"/>
                  </a:lnTo>
                  <a:lnTo>
                    <a:pt x="1592268" y="329504"/>
                  </a:lnTo>
                  <a:lnTo>
                    <a:pt x="1561987" y="339418"/>
                  </a:lnTo>
                  <a:lnTo>
                    <a:pt x="1544936" y="348989"/>
                  </a:lnTo>
                  <a:lnTo>
                    <a:pt x="1528884" y="359507"/>
                  </a:lnTo>
                  <a:lnTo>
                    <a:pt x="1519961" y="363859"/>
                  </a:lnTo>
                  <a:lnTo>
                    <a:pt x="1482220" y="3858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103211" y="2089033"/>
              <a:ext cx="29844" cy="318330"/>
            </a:xfrm>
            <a:custGeom>
              <a:avLst/>
              <a:gdLst/>
              <a:ahLst/>
              <a:cxnLst/>
              <a:rect l="0" t="0" r="0" b="0"/>
              <a:pathLst>
                <a:path w="29844" h="318330">
                  <a:moveTo>
                    <a:pt x="29843" y="0"/>
                  </a:moveTo>
                  <a:lnTo>
                    <a:pt x="24562" y="15843"/>
                  </a:lnTo>
                  <a:lnTo>
                    <a:pt x="21901" y="24931"/>
                  </a:lnTo>
                  <a:lnTo>
                    <a:pt x="15997" y="46819"/>
                  </a:lnTo>
                  <a:lnTo>
                    <a:pt x="13981" y="59951"/>
                  </a:lnTo>
                  <a:lnTo>
                    <a:pt x="12636" y="74232"/>
                  </a:lnTo>
                  <a:lnTo>
                    <a:pt x="11740" y="89279"/>
                  </a:lnTo>
                  <a:lnTo>
                    <a:pt x="10745" y="117789"/>
                  </a:lnTo>
                  <a:lnTo>
                    <a:pt x="10105" y="172115"/>
                  </a:lnTo>
                  <a:lnTo>
                    <a:pt x="9961" y="257264"/>
                  </a:lnTo>
                  <a:lnTo>
                    <a:pt x="8852" y="270988"/>
                  </a:lnTo>
                  <a:lnTo>
                    <a:pt x="7006" y="283452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 64"/>
          <p:cNvSpPr/>
          <p:nvPr/>
        </p:nvSpPr>
        <p:spPr>
          <a:xfrm>
            <a:off x="7216966" y="2285644"/>
            <a:ext cx="341935" cy="191354"/>
          </a:xfrm>
          <a:custGeom>
            <a:avLst/>
            <a:gdLst/>
            <a:ahLst/>
            <a:cxnLst/>
            <a:rect l="0" t="0" r="0" b="0"/>
            <a:pathLst>
              <a:path w="341935" h="191354">
                <a:moveTo>
                  <a:pt x="54861" y="2345"/>
                </a:moveTo>
                <a:lnTo>
                  <a:pt x="65423" y="12907"/>
                </a:lnTo>
                <a:lnTo>
                  <a:pt x="72955" y="18229"/>
                </a:lnTo>
                <a:lnTo>
                  <a:pt x="82399" y="23987"/>
                </a:lnTo>
                <a:lnTo>
                  <a:pt x="93115" y="30037"/>
                </a:lnTo>
                <a:lnTo>
                  <a:pt x="116812" y="42654"/>
                </a:lnTo>
                <a:lnTo>
                  <a:pt x="129322" y="49113"/>
                </a:lnTo>
                <a:lnTo>
                  <a:pt x="143187" y="54525"/>
                </a:lnTo>
                <a:lnTo>
                  <a:pt x="157958" y="59238"/>
                </a:lnTo>
                <a:lnTo>
                  <a:pt x="173331" y="63485"/>
                </a:lnTo>
                <a:lnTo>
                  <a:pt x="189106" y="68527"/>
                </a:lnTo>
                <a:lnTo>
                  <a:pt x="205150" y="74099"/>
                </a:lnTo>
                <a:lnTo>
                  <a:pt x="221372" y="80024"/>
                </a:lnTo>
                <a:lnTo>
                  <a:pt x="236608" y="85080"/>
                </a:lnTo>
                <a:lnTo>
                  <a:pt x="251187" y="89556"/>
                </a:lnTo>
                <a:lnTo>
                  <a:pt x="279175" y="97476"/>
                </a:lnTo>
                <a:lnTo>
                  <a:pt x="318684" y="108149"/>
                </a:lnTo>
                <a:lnTo>
                  <a:pt x="341228" y="114951"/>
                </a:lnTo>
                <a:lnTo>
                  <a:pt x="341934" y="118312"/>
                </a:lnTo>
                <a:lnTo>
                  <a:pt x="335773" y="121658"/>
                </a:lnTo>
                <a:lnTo>
                  <a:pt x="325034" y="124994"/>
                </a:lnTo>
                <a:lnTo>
                  <a:pt x="313454" y="127218"/>
                </a:lnTo>
                <a:lnTo>
                  <a:pt x="301312" y="128701"/>
                </a:lnTo>
                <a:lnTo>
                  <a:pt x="288796" y="129689"/>
                </a:lnTo>
                <a:lnTo>
                  <a:pt x="277137" y="131454"/>
                </a:lnTo>
                <a:lnTo>
                  <a:pt x="266047" y="133735"/>
                </a:lnTo>
                <a:lnTo>
                  <a:pt x="255339" y="136361"/>
                </a:lnTo>
                <a:lnTo>
                  <a:pt x="244883" y="139218"/>
                </a:lnTo>
                <a:lnTo>
                  <a:pt x="224424" y="145339"/>
                </a:lnTo>
                <a:lnTo>
                  <a:pt x="213221" y="147413"/>
                </a:lnTo>
                <a:lnTo>
                  <a:pt x="201331" y="148796"/>
                </a:lnTo>
                <a:lnTo>
                  <a:pt x="188983" y="149718"/>
                </a:lnTo>
                <a:lnTo>
                  <a:pt x="174119" y="151438"/>
                </a:lnTo>
                <a:lnTo>
                  <a:pt x="139919" y="156296"/>
                </a:lnTo>
                <a:lnTo>
                  <a:pt x="105560" y="162140"/>
                </a:lnTo>
                <a:lnTo>
                  <a:pt x="88660" y="165246"/>
                </a:lnTo>
                <a:lnTo>
                  <a:pt x="74078" y="168422"/>
                </a:lnTo>
                <a:lnTo>
                  <a:pt x="61040" y="171644"/>
                </a:lnTo>
                <a:lnTo>
                  <a:pt x="49033" y="174898"/>
                </a:lnTo>
                <a:lnTo>
                  <a:pt x="35501" y="178172"/>
                </a:lnTo>
                <a:lnTo>
                  <a:pt x="5729" y="184758"/>
                </a:lnTo>
                <a:lnTo>
                  <a:pt x="0" y="186956"/>
                </a:lnTo>
                <a:lnTo>
                  <a:pt x="602" y="188422"/>
                </a:lnTo>
                <a:lnTo>
                  <a:pt x="5425" y="189399"/>
                </a:lnTo>
                <a:lnTo>
                  <a:pt x="14167" y="188945"/>
                </a:lnTo>
                <a:lnTo>
                  <a:pt x="25521" y="187537"/>
                </a:lnTo>
                <a:lnTo>
                  <a:pt x="38617" y="185493"/>
                </a:lnTo>
                <a:lnTo>
                  <a:pt x="51769" y="183025"/>
                </a:lnTo>
                <a:lnTo>
                  <a:pt x="123175" y="167918"/>
                </a:lnTo>
                <a:lnTo>
                  <a:pt x="136879" y="164677"/>
                </a:lnTo>
                <a:lnTo>
                  <a:pt x="149331" y="161410"/>
                </a:lnTo>
                <a:lnTo>
                  <a:pt x="173114" y="154834"/>
                </a:lnTo>
                <a:lnTo>
                  <a:pt x="198422" y="148226"/>
                </a:lnTo>
                <a:lnTo>
                  <a:pt x="227355" y="141605"/>
                </a:lnTo>
                <a:lnTo>
                  <a:pt x="242808" y="138292"/>
                </a:lnTo>
                <a:lnTo>
                  <a:pt x="257531" y="136084"/>
                </a:lnTo>
                <a:lnTo>
                  <a:pt x="271767" y="134611"/>
                </a:lnTo>
                <a:lnTo>
                  <a:pt x="285679" y="133630"/>
                </a:lnTo>
                <a:lnTo>
                  <a:pt x="298270" y="131870"/>
                </a:lnTo>
                <a:lnTo>
                  <a:pt x="309979" y="129591"/>
                </a:lnTo>
                <a:lnTo>
                  <a:pt x="321102" y="126967"/>
                </a:lnTo>
                <a:lnTo>
                  <a:pt x="325201" y="121902"/>
                </a:lnTo>
                <a:lnTo>
                  <a:pt x="324617" y="115209"/>
                </a:lnTo>
                <a:lnTo>
                  <a:pt x="320913" y="107431"/>
                </a:lnTo>
                <a:lnTo>
                  <a:pt x="314022" y="101140"/>
                </a:lnTo>
                <a:lnTo>
                  <a:pt x="305007" y="95841"/>
                </a:lnTo>
                <a:lnTo>
                  <a:pt x="294576" y="91203"/>
                </a:lnTo>
                <a:lnTo>
                  <a:pt x="284305" y="87006"/>
                </a:lnTo>
                <a:lnTo>
                  <a:pt x="274142" y="83103"/>
                </a:lnTo>
                <a:lnTo>
                  <a:pt x="264051" y="79395"/>
                </a:lnTo>
                <a:lnTo>
                  <a:pt x="252902" y="73607"/>
                </a:lnTo>
                <a:lnTo>
                  <a:pt x="241049" y="66433"/>
                </a:lnTo>
                <a:lnTo>
                  <a:pt x="228725" y="58334"/>
                </a:lnTo>
                <a:lnTo>
                  <a:pt x="217194" y="51829"/>
                </a:lnTo>
                <a:lnTo>
                  <a:pt x="206190" y="46388"/>
                </a:lnTo>
                <a:lnTo>
                  <a:pt x="195538" y="41655"/>
                </a:lnTo>
                <a:lnTo>
                  <a:pt x="184016" y="37394"/>
                </a:lnTo>
                <a:lnTo>
                  <a:pt x="171913" y="33448"/>
                </a:lnTo>
                <a:lnTo>
                  <a:pt x="159424" y="29712"/>
                </a:lnTo>
                <a:lnTo>
                  <a:pt x="147781" y="25011"/>
                </a:lnTo>
                <a:lnTo>
                  <a:pt x="136703" y="19667"/>
                </a:lnTo>
                <a:lnTo>
                  <a:pt x="126002" y="13893"/>
                </a:lnTo>
                <a:lnTo>
                  <a:pt x="115553" y="8938"/>
                </a:lnTo>
                <a:lnTo>
                  <a:pt x="105270" y="4530"/>
                </a:lnTo>
                <a:lnTo>
                  <a:pt x="95099" y="486"/>
                </a:lnTo>
                <a:lnTo>
                  <a:pt x="92739" y="0"/>
                </a:lnTo>
                <a:lnTo>
                  <a:pt x="101908" y="5356"/>
                </a:lnTo>
                <a:lnTo>
                  <a:pt x="110543" y="8773"/>
                </a:lnTo>
                <a:lnTo>
                  <a:pt x="120720" y="12157"/>
                </a:lnTo>
                <a:lnTo>
                  <a:pt x="131927" y="15518"/>
                </a:lnTo>
                <a:lnTo>
                  <a:pt x="143819" y="19970"/>
                </a:lnTo>
                <a:lnTo>
                  <a:pt x="156168" y="25148"/>
                </a:lnTo>
                <a:lnTo>
                  <a:pt x="168822" y="30811"/>
                </a:lnTo>
                <a:lnTo>
                  <a:pt x="194672" y="42998"/>
                </a:lnTo>
                <a:lnTo>
                  <a:pt x="207755" y="49342"/>
                </a:lnTo>
                <a:lnTo>
                  <a:pt x="220899" y="54678"/>
                </a:lnTo>
                <a:lnTo>
                  <a:pt x="234082" y="59339"/>
                </a:lnTo>
                <a:lnTo>
                  <a:pt x="312930" y="85086"/>
                </a:lnTo>
                <a:lnTo>
                  <a:pt x="316437" y="88454"/>
                </a:lnTo>
                <a:lnTo>
                  <a:pt x="315460" y="91805"/>
                </a:lnTo>
                <a:lnTo>
                  <a:pt x="311492" y="95144"/>
                </a:lnTo>
                <a:lnTo>
                  <a:pt x="304426" y="97371"/>
                </a:lnTo>
                <a:lnTo>
                  <a:pt x="295293" y="98855"/>
                </a:lnTo>
                <a:lnTo>
                  <a:pt x="284783" y="99844"/>
                </a:lnTo>
                <a:lnTo>
                  <a:pt x="274462" y="101609"/>
                </a:lnTo>
                <a:lnTo>
                  <a:pt x="264264" y="103891"/>
                </a:lnTo>
                <a:lnTo>
                  <a:pt x="254150" y="106517"/>
                </a:lnTo>
                <a:lnTo>
                  <a:pt x="228174" y="112383"/>
                </a:lnTo>
                <a:lnTo>
                  <a:pt x="213510" y="115495"/>
                </a:lnTo>
                <a:lnTo>
                  <a:pt x="200419" y="118675"/>
                </a:lnTo>
                <a:lnTo>
                  <a:pt x="188375" y="121900"/>
                </a:lnTo>
                <a:lnTo>
                  <a:pt x="166150" y="128431"/>
                </a:lnTo>
                <a:lnTo>
                  <a:pt x="124864" y="141630"/>
                </a:lnTo>
                <a:lnTo>
                  <a:pt x="84778" y="154881"/>
                </a:lnTo>
                <a:lnTo>
                  <a:pt x="75911" y="159301"/>
                </a:lnTo>
                <a:lnTo>
                  <a:pt x="67789" y="164458"/>
                </a:lnTo>
                <a:lnTo>
                  <a:pt x="60164" y="170107"/>
                </a:lnTo>
                <a:lnTo>
                  <a:pt x="51765" y="174979"/>
                </a:lnTo>
                <a:lnTo>
                  <a:pt x="42849" y="179331"/>
                </a:lnTo>
                <a:lnTo>
                  <a:pt x="15070" y="1913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2636161" y="2735639"/>
            <a:ext cx="228800" cy="238748"/>
            <a:chOff x="2636161" y="2735639"/>
            <a:chExt cx="228800" cy="238748"/>
          </a:xfrm>
        </p:grpSpPr>
        <p:sp>
          <p:nvSpPr>
            <p:cNvPr id="66" name="Freeform 65"/>
            <p:cNvSpPr/>
            <p:nvPr/>
          </p:nvSpPr>
          <p:spPr>
            <a:xfrm>
              <a:off x="2636161" y="2974386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717178" y="2785378"/>
              <a:ext cx="137864" cy="189009"/>
            </a:xfrm>
            <a:custGeom>
              <a:avLst/>
              <a:gdLst/>
              <a:ahLst/>
              <a:cxnLst/>
              <a:rect l="0" t="0" r="0" b="0"/>
              <a:pathLst>
                <a:path w="137864" h="189009">
                  <a:moveTo>
                    <a:pt x="28409" y="0"/>
                  </a:moveTo>
                  <a:lnTo>
                    <a:pt x="17847" y="15843"/>
                  </a:lnTo>
                  <a:lnTo>
                    <a:pt x="12525" y="22720"/>
                  </a:lnTo>
                  <a:lnTo>
                    <a:pt x="6767" y="29516"/>
                  </a:lnTo>
                  <a:lnTo>
                    <a:pt x="717" y="36257"/>
                  </a:lnTo>
                  <a:lnTo>
                    <a:pt x="0" y="42962"/>
                  </a:lnTo>
                  <a:lnTo>
                    <a:pt x="2838" y="49642"/>
                  </a:lnTo>
                  <a:lnTo>
                    <a:pt x="8046" y="56306"/>
                  </a:lnTo>
                  <a:lnTo>
                    <a:pt x="15939" y="61854"/>
                  </a:lnTo>
                  <a:lnTo>
                    <a:pt x="25622" y="66658"/>
                  </a:lnTo>
                  <a:lnTo>
                    <a:pt x="36499" y="70967"/>
                  </a:lnTo>
                  <a:lnTo>
                    <a:pt x="48171" y="76049"/>
                  </a:lnTo>
                  <a:lnTo>
                    <a:pt x="72930" y="87591"/>
                  </a:lnTo>
                  <a:lnTo>
                    <a:pt x="84618" y="92659"/>
                  </a:lnTo>
                  <a:lnTo>
                    <a:pt x="95725" y="97142"/>
                  </a:lnTo>
                  <a:lnTo>
                    <a:pt x="106445" y="101237"/>
                  </a:lnTo>
                  <a:lnTo>
                    <a:pt x="115803" y="106177"/>
                  </a:lnTo>
                  <a:lnTo>
                    <a:pt x="124252" y="111681"/>
                  </a:lnTo>
                  <a:lnTo>
                    <a:pt x="132096" y="117561"/>
                  </a:lnTo>
                  <a:lnTo>
                    <a:pt x="136219" y="125903"/>
                  </a:lnTo>
                  <a:lnTo>
                    <a:pt x="137863" y="135885"/>
                  </a:lnTo>
                  <a:lnTo>
                    <a:pt x="137854" y="146961"/>
                  </a:lnTo>
                  <a:lnTo>
                    <a:pt x="134531" y="156555"/>
                  </a:lnTo>
                  <a:lnTo>
                    <a:pt x="129000" y="165162"/>
                  </a:lnTo>
                  <a:lnTo>
                    <a:pt x="121997" y="173111"/>
                  </a:lnTo>
                  <a:lnTo>
                    <a:pt x="112907" y="178410"/>
                  </a:lnTo>
                  <a:lnTo>
                    <a:pt x="102426" y="181943"/>
                  </a:lnTo>
                  <a:lnTo>
                    <a:pt x="91018" y="184298"/>
                  </a:lnTo>
                  <a:lnTo>
                    <a:pt x="77885" y="185868"/>
                  </a:lnTo>
                  <a:lnTo>
                    <a:pt x="63604" y="186914"/>
                  </a:lnTo>
                  <a:lnTo>
                    <a:pt x="18461" y="189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755535" y="2735639"/>
              <a:ext cx="109426" cy="19897"/>
            </a:xfrm>
            <a:custGeom>
              <a:avLst/>
              <a:gdLst/>
              <a:ahLst/>
              <a:cxnLst/>
              <a:rect l="0" t="0" r="0" b="0"/>
              <a:pathLst>
                <a:path w="109426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1954"/>
                  </a:lnTo>
                  <a:lnTo>
                    <a:pt x="46818" y="6050"/>
                  </a:lnTo>
                  <a:lnTo>
                    <a:pt x="58845" y="4033"/>
                  </a:lnTo>
                  <a:lnTo>
                    <a:pt x="71284" y="2689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51357" y="1561801"/>
            <a:ext cx="228800" cy="179061"/>
            <a:chOff x="3551357" y="1561801"/>
            <a:chExt cx="228800" cy="179061"/>
          </a:xfrm>
        </p:grpSpPr>
        <p:sp>
          <p:nvSpPr>
            <p:cNvPr id="70" name="Freeform 69"/>
            <p:cNvSpPr/>
            <p:nvPr/>
          </p:nvSpPr>
          <p:spPr>
            <a:xfrm>
              <a:off x="3551357" y="1591644"/>
              <a:ext cx="9949" cy="149218"/>
            </a:xfrm>
            <a:custGeom>
              <a:avLst/>
              <a:gdLst/>
              <a:ahLst/>
              <a:cxnLst/>
              <a:rect l="0" t="0" r="0" b="0"/>
              <a:pathLst>
                <a:path w="9949" h="149218">
                  <a:moveTo>
                    <a:pt x="0" y="0"/>
                  </a:moveTo>
                  <a:lnTo>
                    <a:pt x="0" y="93536"/>
                  </a:lnTo>
                  <a:lnTo>
                    <a:pt x="1106" y="105465"/>
                  </a:lnTo>
                  <a:lnTo>
                    <a:pt x="2948" y="116733"/>
                  </a:lnTo>
                  <a:lnTo>
                    <a:pt x="9948" y="1492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551357" y="1651331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9948"/>
                  </a:moveTo>
                  <a:lnTo>
                    <a:pt x="21124" y="4667"/>
                  </a:lnTo>
                  <a:lnTo>
                    <a:pt x="32873" y="3111"/>
                  </a:lnTo>
                  <a:lnTo>
                    <a:pt x="46232" y="2074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750313" y="1561801"/>
              <a:ext cx="29844" cy="159166"/>
            </a:xfrm>
            <a:custGeom>
              <a:avLst/>
              <a:gdLst/>
              <a:ahLst/>
              <a:cxnLst/>
              <a:rect l="0" t="0" r="0" b="0"/>
              <a:pathLst>
                <a:path w="29844" h="159166">
                  <a:moveTo>
                    <a:pt x="0" y="0"/>
                  </a:moveTo>
                  <a:lnTo>
                    <a:pt x="10562" y="21124"/>
                  </a:lnTo>
                  <a:lnTo>
                    <a:pt x="13673" y="31768"/>
                  </a:lnTo>
                  <a:lnTo>
                    <a:pt x="15747" y="43285"/>
                  </a:lnTo>
                  <a:lnTo>
                    <a:pt x="17130" y="55384"/>
                  </a:lnTo>
                  <a:lnTo>
                    <a:pt x="19157" y="66766"/>
                  </a:lnTo>
                  <a:lnTo>
                    <a:pt x="21614" y="77670"/>
                  </a:lnTo>
                  <a:lnTo>
                    <a:pt x="24357" y="88255"/>
                  </a:lnTo>
                  <a:lnTo>
                    <a:pt x="26186" y="99733"/>
                  </a:lnTo>
                  <a:lnTo>
                    <a:pt x="27405" y="111806"/>
                  </a:lnTo>
                  <a:lnTo>
                    <a:pt x="29843" y="1591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261086" y="3869686"/>
            <a:ext cx="1717035" cy="337343"/>
            <a:chOff x="6261086" y="3869686"/>
            <a:chExt cx="1717035" cy="337343"/>
          </a:xfrm>
        </p:grpSpPr>
        <p:sp>
          <p:nvSpPr>
            <p:cNvPr id="74" name="Freeform 73"/>
            <p:cNvSpPr/>
            <p:nvPr/>
          </p:nvSpPr>
          <p:spPr>
            <a:xfrm>
              <a:off x="6261086" y="3959216"/>
              <a:ext cx="314398" cy="247813"/>
            </a:xfrm>
            <a:custGeom>
              <a:avLst/>
              <a:gdLst/>
              <a:ahLst/>
              <a:cxnLst/>
              <a:rect l="0" t="0" r="0" b="0"/>
              <a:pathLst>
                <a:path w="314398" h="247813">
                  <a:moveTo>
                    <a:pt x="234814" y="0"/>
                  </a:moveTo>
                  <a:lnTo>
                    <a:pt x="213690" y="0"/>
                  </a:lnTo>
                  <a:lnTo>
                    <a:pt x="201941" y="1106"/>
                  </a:lnTo>
                  <a:lnTo>
                    <a:pt x="188582" y="2948"/>
                  </a:lnTo>
                  <a:lnTo>
                    <a:pt x="174149" y="5281"/>
                  </a:lnTo>
                  <a:lnTo>
                    <a:pt x="160106" y="7942"/>
                  </a:lnTo>
                  <a:lnTo>
                    <a:pt x="132713" y="13846"/>
                  </a:lnTo>
                  <a:lnTo>
                    <a:pt x="120324" y="18073"/>
                  </a:lnTo>
                  <a:lnTo>
                    <a:pt x="108748" y="23102"/>
                  </a:lnTo>
                  <a:lnTo>
                    <a:pt x="61064" y="47057"/>
                  </a:lnTo>
                  <a:lnTo>
                    <a:pt x="50452" y="54583"/>
                  </a:lnTo>
                  <a:lnTo>
                    <a:pt x="41166" y="62916"/>
                  </a:lnTo>
                  <a:lnTo>
                    <a:pt x="32765" y="71787"/>
                  </a:lnTo>
                  <a:lnTo>
                    <a:pt x="24954" y="81018"/>
                  </a:lnTo>
                  <a:lnTo>
                    <a:pt x="17536" y="90487"/>
                  </a:lnTo>
                  <a:lnTo>
                    <a:pt x="10380" y="100116"/>
                  </a:lnTo>
                  <a:lnTo>
                    <a:pt x="5609" y="110956"/>
                  </a:lnTo>
                  <a:lnTo>
                    <a:pt x="2428" y="122605"/>
                  </a:lnTo>
                  <a:lnTo>
                    <a:pt x="308" y="134791"/>
                  </a:lnTo>
                  <a:lnTo>
                    <a:pt x="0" y="146232"/>
                  </a:lnTo>
                  <a:lnTo>
                    <a:pt x="899" y="157174"/>
                  </a:lnTo>
                  <a:lnTo>
                    <a:pt x="2605" y="167786"/>
                  </a:lnTo>
                  <a:lnTo>
                    <a:pt x="7058" y="177071"/>
                  </a:lnTo>
                  <a:lnTo>
                    <a:pt x="13342" y="185471"/>
                  </a:lnTo>
                  <a:lnTo>
                    <a:pt x="20847" y="193282"/>
                  </a:lnTo>
                  <a:lnTo>
                    <a:pt x="29167" y="199594"/>
                  </a:lnTo>
                  <a:lnTo>
                    <a:pt x="38029" y="204908"/>
                  </a:lnTo>
                  <a:lnTo>
                    <a:pt x="47254" y="209556"/>
                  </a:lnTo>
                  <a:lnTo>
                    <a:pt x="58930" y="213760"/>
                  </a:lnTo>
                  <a:lnTo>
                    <a:pt x="72240" y="217668"/>
                  </a:lnTo>
                  <a:lnTo>
                    <a:pt x="86640" y="221378"/>
                  </a:lnTo>
                  <a:lnTo>
                    <a:pt x="117378" y="228449"/>
                  </a:lnTo>
                  <a:lnTo>
                    <a:pt x="182142" y="241994"/>
                  </a:lnTo>
                  <a:lnTo>
                    <a:pt x="197489" y="244227"/>
                  </a:lnTo>
                  <a:lnTo>
                    <a:pt x="212142" y="245716"/>
                  </a:lnTo>
                  <a:lnTo>
                    <a:pt x="226331" y="246709"/>
                  </a:lnTo>
                  <a:lnTo>
                    <a:pt x="240212" y="247371"/>
                  </a:lnTo>
                  <a:lnTo>
                    <a:pt x="253887" y="247812"/>
                  </a:lnTo>
                  <a:lnTo>
                    <a:pt x="314397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665013" y="4068696"/>
              <a:ext cx="238747" cy="9895"/>
            </a:xfrm>
            <a:custGeom>
              <a:avLst/>
              <a:gdLst/>
              <a:ahLst/>
              <a:cxnLst/>
              <a:rect l="0" t="0" r="0" b="0"/>
              <a:pathLst>
                <a:path w="238747" h="9895">
                  <a:moveTo>
                    <a:pt x="0" y="9894"/>
                  </a:moveTo>
                  <a:lnTo>
                    <a:pt x="15842" y="4613"/>
                  </a:lnTo>
                  <a:lnTo>
                    <a:pt x="26036" y="3057"/>
                  </a:lnTo>
                  <a:lnTo>
                    <a:pt x="38358" y="2020"/>
                  </a:lnTo>
                  <a:lnTo>
                    <a:pt x="52099" y="1329"/>
                  </a:lnTo>
                  <a:lnTo>
                    <a:pt x="79157" y="561"/>
                  </a:lnTo>
                  <a:lnTo>
                    <a:pt x="169948" y="0"/>
                  </a:lnTo>
                  <a:lnTo>
                    <a:pt x="238746" y="98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134351" y="3869686"/>
              <a:ext cx="18104" cy="298435"/>
            </a:xfrm>
            <a:custGeom>
              <a:avLst/>
              <a:gdLst/>
              <a:ahLst/>
              <a:cxnLst/>
              <a:rect l="0" t="0" r="0" b="0"/>
              <a:pathLst>
                <a:path w="18104" h="298435">
                  <a:moveTo>
                    <a:pt x="18103" y="0"/>
                  </a:moveTo>
                  <a:lnTo>
                    <a:pt x="12822" y="15843"/>
                  </a:lnTo>
                  <a:lnTo>
                    <a:pt x="10161" y="26037"/>
                  </a:lnTo>
                  <a:lnTo>
                    <a:pt x="4257" y="52100"/>
                  </a:lnTo>
                  <a:lnTo>
                    <a:pt x="2241" y="66787"/>
                  </a:lnTo>
                  <a:lnTo>
                    <a:pt x="896" y="82105"/>
                  </a:lnTo>
                  <a:lnTo>
                    <a:pt x="0" y="97844"/>
                  </a:lnTo>
                  <a:lnTo>
                    <a:pt x="508" y="112758"/>
                  </a:lnTo>
                  <a:lnTo>
                    <a:pt x="1952" y="127121"/>
                  </a:lnTo>
                  <a:lnTo>
                    <a:pt x="4020" y="141118"/>
                  </a:lnTo>
                  <a:lnTo>
                    <a:pt x="5398" y="155976"/>
                  </a:lnTo>
                  <a:lnTo>
                    <a:pt x="6317" y="171408"/>
                  </a:lnTo>
                  <a:lnTo>
                    <a:pt x="7338" y="203292"/>
                  </a:lnTo>
                  <a:lnTo>
                    <a:pt x="8155" y="2984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251932" y="3889582"/>
              <a:ext cx="275263" cy="288486"/>
            </a:xfrm>
            <a:custGeom>
              <a:avLst/>
              <a:gdLst/>
              <a:ahLst/>
              <a:cxnLst/>
              <a:rect l="0" t="0" r="0" b="0"/>
              <a:pathLst>
                <a:path w="275263" h="288486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62140" y="9047"/>
                  </a:lnTo>
                  <a:lnTo>
                    <a:pt x="75692" y="13768"/>
                  </a:lnTo>
                  <a:lnTo>
                    <a:pt x="90252" y="19127"/>
                  </a:lnTo>
                  <a:lnTo>
                    <a:pt x="104380" y="24910"/>
                  </a:lnTo>
                  <a:lnTo>
                    <a:pt x="118220" y="30975"/>
                  </a:lnTo>
                  <a:lnTo>
                    <a:pt x="131868" y="37230"/>
                  </a:lnTo>
                  <a:lnTo>
                    <a:pt x="144283" y="43610"/>
                  </a:lnTo>
                  <a:lnTo>
                    <a:pt x="155875" y="50074"/>
                  </a:lnTo>
                  <a:lnTo>
                    <a:pt x="166919" y="56594"/>
                  </a:lnTo>
                  <a:lnTo>
                    <a:pt x="178703" y="63151"/>
                  </a:lnTo>
                  <a:lnTo>
                    <a:pt x="203587" y="76332"/>
                  </a:lnTo>
                  <a:lnTo>
                    <a:pt x="214202" y="82942"/>
                  </a:lnTo>
                  <a:lnTo>
                    <a:pt x="223489" y="89559"/>
                  </a:lnTo>
                  <a:lnTo>
                    <a:pt x="231891" y="96181"/>
                  </a:lnTo>
                  <a:lnTo>
                    <a:pt x="240808" y="102807"/>
                  </a:lnTo>
                  <a:lnTo>
                    <a:pt x="259558" y="116063"/>
                  </a:lnTo>
                  <a:lnTo>
                    <a:pt x="263674" y="123798"/>
                  </a:lnTo>
                  <a:lnTo>
                    <a:pt x="264207" y="132271"/>
                  </a:lnTo>
                  <a:lnTo>
                    <a:pt x="262352" y="141235"/>
                  </a:lnTo>
                  <a:lnTo>
                    <a:pt x="257800" y="148317"/>
                  </a:lnTo>
                  <a:lnTo>
                    <a:pt x="251448" y="154143"/>
                  </a:lnTo>
                  <a:lnTo>
                    <a:pt x="243898" y="159133"/>
                  </a:lnTo>
                  <a:lnTo>
                    <a:pt x="233339" y="163565"/>
                  </a:lnTo>
                  <a:lnTo>
                    <a:pt x="220773" y="167624"/>
                  </a:lnTo>
                  <a:lnTo>
                    <a:pt x="206868" y="171436"/>
                  </a:lnTo>
                  <a:lnTo>
                    <a:pt x="200915" y="175083"/>
                  </a:lnTo>
                  <a:lnTo>
                    <a:pt x="200261" y="178619"/>
                  </a:lnTo>
                  <a:lnTo>
                    <a:pt x="203142" y="182082"/>
                  </a:lnTo>
                  <a:lnTo>
                    <a:pt x="208378" y="185496"/>
                  </a:lnTo>
                  <a:lnTo>
                    <a:pt x="215185" y="188877"/>
                  </a:lnTo>
                  <a:lnTo>
                    <a:pt x="223039" y="192237"/>
                  </a:lnTo>
                  <a:lnTo>
                    <a:pt x="231591" y="196687"/>
                  </a:lnTo>
                  <a:lnTo>
                    <a:pt x="240608" y="201864"/>
                  </a:lnTo>
                  <a:lnTo>
                    <a:pt x="249935" y="207526"/>
                  </a:lnTo>
                  <a:lnTo>
                    <a:pt x="258364" y="213512"/>
                  </a:lnTo>
                  <a:lnTo>
                    <a:pt x="266194" y="219713"/>
                  </a:lnTo>
                  <a:lnTo>
                    <a:pt x="273624" y="226057"/>
                  </a:lnTo>
                  <a:lnTo>
                    <a:pt x="275262" y="232498"/>
                  </a:lnTo>
                  <a:lnTo>
                    <a:pt x="273038" y="239002"/>
                  </a:lnTo>
                  <a:lnTo>
                    <a:pt x="268239" y="245549"/>
                  </a:lnTo>
                  <a:lnTo>
                    <a:pt x="260619" y="251019"/>
                  </a:lnTo>
                  <a:lnTo>
                    <a:pt x="251117" y="255770"/>
                  </a:lnTo>
                  <a:lnTo>
                    <a:pt x="240362" y="260044"/>
                  </a:lnTo>
                  <a:lnTo>
                    <a:pt x="227665" y="262892"/>
                  </a:lnTo>
                  <a:lnTo>
                    <a:pt x="213674" y="264792"/>
                  </a:lnTo>
                  <a:lnTo>
                    <a:pt x="198820" y="266058"/>
                  </a:lnTo>
                  <a:lnTo>
                    <a:pt x="184496" y="268007"/>
                  </a:lnTo>
                  <a:lnTo>
                    <a:pt x="170526" y="270412"/>
                  </a:lnTo>
                  <a:lnTo>
                    <a:pt x="156790" y="273120"/>
                  </a:lnTo>
                  <a:lnTo>
                    <a:pt x="143213" y="274926"/>
                  </a:lnTo>
                  <a:lnTo>
                    <a:pt x="129740" y="276130"/>
                  </a:lnTo>
                  <a:lnTo>
                    <a:pt x="116336" y="276933"/>
                  </a:lnTo>
                  <a:lnTo>
                    <a:pt x="89653" y="277824"/>
                  </a:lnTo>
                  <a:lnTo>
                    <a:pt x="49739" y="2884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698797" y="3869686"/>
              <a:ext cx="279324" cy="288487"/>
            </a:xfrm>
            <a:custGeom>
              <a:avLst/>
              <a:gdLst/>
              <a:ahLst/>
              <a:cxnLst/>
              <a:rect l="0" t="0" r="0" b="0"/>
              <a:pathLst>
                <a:path w="279324" h="288487">
                  <a:moveTo>
                    <a:pt x="209688" y="0"/>
                  </a:moveTo>
                  <a:lnTo>
                    <a:pt x="193846" y="5281"/>
                  </a:lnTo>
                  <a:lnTo>
                    <a:pt x="183652" y="7942"/>
                  </a:lnTo>
                  <a:lnTo>
                    <a:pt x="157589" y="13846"/>
                  </a:lnTo>
                  <a:lnTo>
                    <a:pt x="145112" y="16968"/>
                  </a:lnTo>
                  <a:lnTo>
                    <a:pt x="133478" y="20155"/>
                  </a:lnTo>
                  <a:lnTo>
                    <a:pt x="122406" y="23384"/>
                  </a:lnTo>
                  <a:lnTo>
                    <a:pt x="98314" y="29920"/>
                  </a:lnTo>
                  <a:lnTo>
                    <a:pt x="85700" y="33211"/>
                  </a:lnTo>
                  <a:lnTo>
                    <a:pt x="73975" y="37615"/>
                  </a:lnTo>
                  <a:lnTo>
                    <a:pt x="62841" y="42762"/>
                  </a:lnTo>
                  <a:lnTo>
                    <a:pt x="52104" y="48403"/>
                  </a:lnTo>
                  <a:lnTo>
                    <a:pt x="42735" y="54375"/>
                  </a:lnTo>
                  <a:lnTo>
                    <a:pt x="34278" y="60567"/>
                  </a:lnTo>
                  <a:lnTo>
                    <a:pt x="26429" y="66905"/>
                  </a:lnTo>
                  <a:lnTo>
                    <a:pt x="18986" y="74447"/>
                  </a:lnTo>
                  <a:lnTo>
                    <a:pt x="11814" y="82790"/>
                  </a:lnTo>
                  <a:lnTo>
                    <a:pt x="4821" y="91669"/>
                  </a:lnTo>
                  <a:lnTo>
                    <a:pt x="1266" y="102009"/>
                  </a:lnTo>
                  <a:lnTo>
                    <a:pt x="0" y="113324"/>
                  </a:lnTo>
                  <a:lnTo>
                    <a:pt x="262" y="125288"/>
                  </a:lnTo>
                  <a:lnTo>
                    <a:pt x="3753" y="135475"/>
                  </a:lnTo>
                  <a:lnTo>
                    <a:pt x="9395" y="144477"/>
                  </a:lnTo>
                  <a:lnTo>
                    <a:pt x="16473" y="152689"/>
                  </a:lnTo>
                  <a:lnTo>
                    <a:pt x="24507" y="159269"/>
                  </a:lnTo>
                  <a:lnTo>
                    <a:pt x="33179" y="164760"/>
                  </a:lnTo>
                  <a:lnTo>
                    <a:pt x="42277" y="169527"/>
                  </a:lnTo>
                  <a:lnTo>
                    <a:pt x="51657" y="173810"/>
                  </a:lnTo>
                  <a:lnTo>
                    <a:pt x="61227" y="177770"/>
                  </a:lnTo>
                  <a:lnTo>
                    <a:pt x="70923" y="181516"/>
                  </a:lnTo>
                  <a:lnTo>
                    <a:pt x="81808" y="185119"/>
                  </a:lnTo>
                  <a:lnTo>
                    <a:pt x="93487" y="188626"/>
                  </a:lnTo>
                  <a:lnTo>
                    <a:pt x="118252" y="195470"/>
                  </a:lnTo>
                  <a:lnTo>
                    <a:pt x="143997" y="202196"/>
                  </a:lnTo>
                  <a:lnTo>
                    <a:pt x="155946" y="206643"/>
                  </a:lnTo>
                  <a:lnTo>
                    <a:pt x="167229" y="211818"/>
                  </a:lnTo>
                  <a:lnTo>
                    <a:pt x="178066" y="217478"/>
                  </a:lnTo>
                  <a:lnTo>
                    <a:pt x="188606" y="223462"/>
                  </a:lnTo>
                  <a:lnTo>
                    <a:pt x="198950" y="229663"/>
                  </a:lnTo>
                  <a:lnTo>
                    <a:pt x="209161" y="236007"/>
                  </a:lnTo>
                  <a:lnTo>
                    <a:pt x="219284" y="241341"/>
                  </a:lnTo>
                  <a:lnTo>
                    <a:pt x="229350" y="246003"/>
                  </a:lnTo>
                  <a:lnTo>
                    <a:pt x="239375" y="250216"/>
                  </a:lnTo>
                  <a:lnTo>
                    <a:pt x="248270" y="255235"/>
                  </a:lnTo>
                  <a:lnTo>
                    <a:pt x="256410" y="260792"/>
                  </a:lnTo>
                  <a:lnTo>
                    <a:pt x="279323" y="288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8067650" y="3845238"/>
            <a:ext cx="586920" cy="293039"/>
            <a:chOff x="8067650" y="3845238"/>
            <a:chExt cx="586920" cy="293039"/>
          </a:xfrm>
        </p:grpSpPr>
        <p:sp>
          <p:nvSpPr>
            <p:cNvPr id="80" name="Freeform 79"/>
            <p:cNvSpPr/>
            <p:nvPr/>
          </p:nvSpPr>
          <p:spPr>
            <a:xfrm>
              <a:off x="8067650" y="3855851"/>
              <a:ext cx="169113" cy="23784"/>
            </a:xfrm>
            <a:custGeom>
              <a:avLst/>
              <a:gdLst/>
              <a:ahLst/>
              <a:cxnLst/>
              <a:rect l="0" t="0" r="0" b="0"/>
              <a:pathLst>
                <a:path w="169113" h="23784">
                  <a:moveTo>
                    <a:pt x="0" y="23783"/>
                  </a:moveTo>
                  <a:lnTo>
                    <a:pt x="10562" y="13221"/>
                  </a:lnTo>
                  <a:lnTo>
                    <a:pt x="16989" y="9004"/>
                  </a:lnTo>
                  <a:lnTo>
                    <a:pt x="24590" y="5088"/>
                  </a:lnTo>
                  <a:lnTo>
                    <a:pt x="32972" y="1372"/>
                  </a:lnTo>
                  <a:lnTo>
                    <a:pt x="42982" y="0"/>
                  </a:lnTo>
                  <a:lnTo>
                    <a:pt x="54077" y="191"/>
                  </a:lnTo>
                  <a:lnTo>
                    <a:pt x="65895" y="1423"/>
                  </a:lnTo>
                  <a:lnTo>
                    <a:pt x="78195" y="2244"/>
                  </a:lnTo>
                  <a:lnTo>
                    <a:pt x="90815" y="2792"/>
                  </a:lnTo>
                  <a:lnTo>
                    <a:pt x="116628" y="3401"/>
                  </a:lnTo>
                  <a:lnTo>
                    <a:pt x="169112" y="38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366083" y="3859738"/>
              <a:ext cx="49740" cy="248696"/>
            </a:xfrm>
            <a:custGeom>
              <a:avLst/>
              <a:gdLst/>
              <a:ahLst/>
              <a:cxnLst/>
              <a:rect l="0" t="0" r="0" b="0"/>
              <a:pathLst>
                <a:path w="49740" h="248696">
                  <a:moveTo>
                    <a:pt x="0" y="0"/>
                  </a:moveTo>
                  <a:lnTo>
                    <a:pt x="5281" y="15843"/>
                  </a:lnTo>
                  <a:lnTo>
                    <a:pt x="7943" y="24931"/>
                  </a:lnTo>
                  <a:lnTo>
                    <a:pt x="16968" y="57740"/>
                  </a:lnTo>
                  <a:lnTo>
                    <a:pt x="23384" y="78717"/>
                  </a:lnTo>
                  <a:lnTo>
                    <a:pt x="25538" y="90059"/>
                  </a:lnTo>
                  <a:lnTo>
                    <a:pt x="26972" y="102041"/>
                  </a:lnTo>
                  <a:lnTo>
                    <a:pt x="27930" y="114450"/>
                  </a:lnTo>
                  <a:lnTo>
                    <a:pt x="29673" y="126040"/>
                  </a:lnTo>
                  <a:lnTo>
                    <a:pt x="31940" y="137081"/>
                  </a:lnTo>
                  <a:lnTo>
                    <a:pt x="34557" y="147759"/>
                  </a:lnTo>
                  <a:lnTo>
                    <a:pt x="37407" y="158193"/>
                  </a:lnTo>
                  <a:lnTo>
                    <a:pt x="43521" y="178629"/>
                  </a:lnTo>
                  <a:lnTo>
                    <a:pt x="45594" y="189826"/>
                  </a:lnTo>
                  <a:lnTo>
                    <a:pt x="46975" y="201711"/>
                  </a:lnTo>
                  <a:lnTo>
                    <a:pt x="49739" y="2486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474478" y="3845238"/>
              <a:ext cx="180092" cy="293039"/>
            </a:xfrm>
            <a:custGeom>
              <a:avLst/>
              <a:gdLst/>
              <a:ahLst/>
              <a:cxnLst/>
              <a:rect l="0" t="0" r="0" b="0"/>
              <a:pathLst>
                <a:path w="180092" h="293039">
                  <a:moveTo>
                    <a:pt x="130352" y="34396"/>
                  </a:moveTo>
                  <a:lnTo>
                    <a:pt x="103947" y="34396"/>
                  </a:lnTo>
                  <a:lnTo>
                    <a:pt x="91748" y="36606"/>
                  </a:lnTo>
                  <a:lnTo>
                    <a:pt x="79194" y="40291"/>
                  </a:lnTo>
                  <a:lnTo>
                    <a:pt x="66403" y="44958"/>
                  </a:lnTo>
                  <a:lnTo>
                    <a:pt x="55666" y="50280"/>
                  </a:lnTo>
                  <a:lnTo>
                    <a:pt x="46296" y="56038"/>
                  </a:lnTo>
                  <a:lnTo>
                    <a:pt x="37840" y="62088"/>
                  </a:lnTo>
                  <a:lnTo>
                    <a:pt x="29992" y="68332"/>
                  </a:lnTo>
                  <a:lnTo>
                    <a:pt x="22549" y="74705"/>
                  </a:lnTo>
                  <a:lnTo>
                    <a:pt x="15375" y="81164"/>
                  </a:lnTo>
                  <a:lnTo>
                    <a:pt x="9489" y="88786"/>
                  </a:lnTo>
                  <a:lnTo>
                    <a:pt x="4459" y="97184"/>
                  </a:lnTo>
                  <a:lnTo>
                    <a:pt x="0" y="106098"/>
                  </a:lnTo>
                  <a:lnTo>
                    <a:pt x="1449" y="112041"/>
                  </a:lnTo>
                  <a:lnTo>
                    <a:pt x="6836" y="116003"/>
                  </a:lnTo>
                  <a:lnTo>
                    <a:pt x="14849" y="118644"/>
                  </a:lnTo>
                  <a:lnTo>
                    <a:pt x="23507" y="118194"/>
                  </a:lnTo>
                  <a:lnTo>
                    <a:pt x="32594" y="115684"/>
                  </a:lnTo>
                  <a:lnTo>
                    <a:pt x="41968" y="111799"/>
                  </a:lnTo>
                  <a:lnTo>
                    <a:pt x="51534" y="106999"/>
                  </a:lnTo>
                  <a:lnTo>
                    <a:pt x="61227" y="101588"/>
                  </a:lnTo>
                  <a:lnTo>
                    <a:pt x="71005" y="95771"/>
                  </a:lnTo>
                  <a:lnTo>
                    <a:pt x="80840" y="88576"/>
                  </a:lnTo>
                  <a:lnTo>
                    <a:pt x="90712" y="80464"/>
                  </a:lnTo>
                  <a:lnTo>
                    <a:pt x="100609" y="71739"/>
                  </a:lnTo>
                  <a:lnTo>
                    <a:pt x="117502" y="56151"/>
                  </a:lnTo>
                  <a:lnTo>
                    <a:pt x="139440" y="34947"/>
                  </a:lnTo>
                  <a:lnTo>
                    <a:pt x="146358" y="28132"/>
                  </a:lnTo>
                  <a:lnTo>
                    <a:pt x="152076" y="20272"/>
                  </a:lnTo>
                  <a:lnTo>
                    <a:pt x="156993" y="11716"/>
                  </a:lnTo>
                  <a:lnTo>
                    <a:pt x="161377" y="2697"/>
                  </a:lnTo>
                  <a:lnTo>
                    <a:pt x="165404" y="0"/>
                  </a:lnTo>
                  <a:lnTo>
                    <a:pt x="169195" y="1517"/>
                  </a:lnTo>
                  <a:lnTo>
                    <a:pt x="172826" y="5845"/>
                  </a:lnTo>
                  <a:lnTo>
                    <a:pt x="175248" y="13151"/>
                  </a:lnTo>
                  <a:lnTo>
                    <a:pt x="176862" y="22443"/>
                  </a:lnTo>
                  <a:lnTo>
                    <a:pt x="177938" y="33060"/>
                  </a:lnTo>
                  <a:lnTo>
                    <a:pt x="177550" y="44558"/>
                  </a:lnTo>
                  <a:lnTo>
                    <a:pt x="176186" y="56645"/>
                  </a:lnTo>
                  <a:lnTo>
                    <a:pt x="174172" y="69124"/>
                  </a:lnTo>
                  <a:lnTo>
                    <a:pt x="172829" y="81865"/>
                  </a:lnTo>
                  <a:lnTo>
                    <a:pt x="171934" y="94780"/>
                  </a:lnTo>
                  <a:lnTo>
                    <a:pt x="171337" y="107811"/>
                  </a:lnTo>
                  <a:lnTo>
                    <a:pt x="170674" y="134080"/>
                  </a:lnTo>
                  <a:lnTo>
                    <a:pt x="170174" y="232013"/>
                  </a:lnTo>
                  <a:lnTo>
                    <a:pt x="171269" y="245723"/>
                  </a:lnTo>
                  <a:lnTo>
                    <a:pt x="173105" y="258178"/>
                  </a:lnTo>
                  <a:lnTo>
                    <a:pt x="180091" y="2930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824178" y="3869686"/>
            <a:ext cx="2049243" cy="945040"/>
            <a:chOff x="6824178" y="3869686"/>
            <a:chExt cx="2049243" cy="945040"/>
          </a:xfrm>
        </p:grpSpPr>
        <p:sp>
          <p:nvSpPr>
            <p:cNvPr id="84" name="Freeform 83"/>
            <p:cNvSpPr/>
            <p:nvPr/>
          </p:nvSpPr>
          <p:spPr>
            <a:xfrm>
              <a:off x="6873916" y="4188015"/>
              <a:ext cx="9949" cy="179061"/>
            </a:xfrm>
            <a:custGeom>
              <a:avLst/>
              <a:gdLst/>
              <a:ahLst/>
              <a:cxnLst/>
              <a:rect l="0" t="0" r="0" b="0"/>
              <a:pathLst>
                <a:path w="9949" h="179061">
                  <a:moveTo>
                    <a:pt x="0" y="0"/>
                  </a:moveTo>
                  <a:lnTo>
                    <a:pt x="0" y="98817"/>
                  </a:lnTo>
                  <a:lnTo>
                    <a:pt x="1106" y="113406"/>
                  </a:lnTo>
                  <a:lnTo>
                    <a:pt x="9948" y="179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824178" y="4237754"/>
              <a:ext cx="99478" cy="9949"/>
            </a:xfrm>
            <a:custGeom>
              <a:avLst/>
              <a:gdLst/>
              <a:ahLst/>
              <a:cxnLst/>
              <a:rect l="0" t="0" r="0" b="0"/>
              <a:pathLst>
                <a:path w="99478" h="9949">
                  <a:moveTo>
                    <a:pt x="0" y="0"/>
                  </a:moveTo>
                  <a:lnTo>
                    <a:pt x="21123" y="0"/>
                  </a:lnTo>
                  <a:lnTo>
                    <a:pt x="32872" y="1105"/>
                  </a:lnTo>
                  <a:lnTo>
                    <a:pt x="99477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132559" y="4207911"/>
              <a:ext cx="29844" cy="238748"/>
            </a:xfrm>
            <a:custGeom>
              <a:avLst/>
              <a:gdLst/>
              <a:ahLst/>
              <a:cxnLst/>
              <a:rect l="0" t="0" r="0" b="0"/>
              <a:pathLst>
                <a:path w="29844" h="238748">
                  <a:moveTo>
                    <a:pt x="0" y="0"/>
                  </a:moveTo>
                  <a:lnTo>
                    <a:pt x="5281" y="21124"/>
                  </a:lnTo>
                  <a:lnTo>
                    <a:pt x="6837" y="31767"/>
                  </a:lnTo>
                  <a:lnTo>
                    <a:pt x="7874" y="43284"/>
                  </a:lnTo>
                  <a:lnTo>
                    <a:pt x="8565" y="55384"/>
                  </a:lnTo>
                  <a:lnTo>
                    <a:pt x="10131" y="66766"/>
                  </a:lnTo>
                  <a:lnTo>
                    <a:pt x="12280" y="77670"/>
                  </a:lnTo>
                  <a:lnTo>
                    <a:pt x="14819" y="88255"/>
                  </a:lnTo>
                  <a:lnTo>
                    <a:pt x="23672" y="129557"/>
                  </a:lnTo>
                  <a:lnTo>
                    <a:pt x="25729" y="144953"/>
                  </a:lnTo>
                  <a:lnTo>
                    <a:pt x="27100" y="160743"/>
                  </a:lnTo>
                  <a:lnTo>
                    <a:pt x="29843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311618" y="4224724"/>
              <a:ext cx="219116" cy="112509"/>
            </a:xfrm>
            <a:custGeom>
              <a:avLst/>
              <a:gdLst/>
              <a:ahLst/>
              <a:cxnLst/>
              <a:rect l="0" t="0" r="0" b="0"/>
              <a:pathLst>
                <a:path w="219116" h="112509">
                  <a:moveTo>
                    <a:pt x="0" y="32926"/>
                  </a:moveTo>
                  <a:lnTo>
                    <a:pt x="5281" y="17083"/>
                  </a:lnTo>
                  <a:lnTo>
                    <a:pt x="10153" y="11311"/>
                  </a:lnTo>
                  <a:lnTo>
                    <a:pt x="16717" y="6358"/>
                  </a:lnTo>
                  <a:lnTo>
                    <a:pt x="24408" y="1950"/>
                  </a:lnTo>
                  <a:lnTo>
                    <a:pt x="32852" y="117"/>
                  </a:lnTo>
                  <a:lnTo>
                    <a:pt x="41797" y="0"/>
                  </a:lnTo>
                  <a:lnTo>
                    <a:pt x="51076" y="1028"/>
                  </a:lnTo>
                  <a:lnTo>
                    <a:pt x="60579" y="2818"/>
                  </a:lnTo>
                  <a:lnTo>
                    <a:pt x="70229" y="5117"/>
                  </a:lnTo>
                  <a:lnTo>
                    <a:pt x="79978" y="7754"/>
                  </a:lnTo>
                  <a:lnTo>
                    <a:pt x="92005" y="10618"/>
                  </a:lnTo>
                  <a:lnTo>
                    <a:pt x="120105" y="16748"/>
                  </a:lnTo>
                  <a:lnTo>
                    <a:pt x="134230" y="21035"/>
                  </a:lnTo>
                  <a:lnTo>
                    <a:pt x="148068" y="26104"/>
                  </a:lnTo>
                  <a:lnTo>
                    <a:pt x="161714" y="31694"/>
                  </a:lnTo>
                  <a:lnTo>
                    <a:pt x="174128" y="37631"/>
                  </a:lnTo>
                  <a:lnTo>
                    <a:pt x="185720" y="43800"/>
                  </a:lnTo>
                  <a:lnTo>
                    <a:pt x="196764" y="50123"/>
                  </a:lnTo>
                  <a:lnTo>
                    <a:pt x="205232" y="57654"/>
                  </a:lnTo>
                  <a:lnTo>
                    <a:pt x="211982" y="65991"/>
                  </a:lnTo>
                  <a:lnTo>
                    <a:pt x="217588" y="74865"/>
                  </a:lnTo>
                  <a:lnTo>
                    <a:pt x="219115" y="82991"/>
                  </a:lnTo>
                  <a:lnTo>
                    <a:pt x="217922" y="90620"/>
                  </a:lnTo>
                  <a:lnTo>
                    <a:pt x="214916" y="97916"/>
                  </a:lnTo>
                  <a:lnTo>
                    <a:pt x="208491" y="102780"/>
                  </a:lnTo>
                  <a:lnTo>
                    <a:pt x="199786" y="106023"/>
                  </a:lnTo>
                  <a:lnTo>
                    <a:pt x="149217" y="112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421044" y="4367075"/>
              <a:ext cx="142611" cy="101876"/>
            </a:xfrm>
            <a:custGeom>
              <a:avLst/>
              <a:gdLst/>
              <a:ahLst/>
              <a:cxnLst/>
              <a:rect l="0" t="0" r="0" b="0"/>
              <a:pathLst>
                <a:path w="142611" h="101876">
                  <a:moveTo>
                    <a:pt x="99478" y="0"/>
                  </a:moveTo>
                  <a:lnTo>
                    <a:pt x="127170" y="27692"/>
                  </a:lnTo>
                  <a:lnTo>
                    <a:pt x="132308" y="35041"/>
                  </a:lnTo>
                  <a:lnTo>
                    <a:pt x="136839" y="43256"/>
                  </a:lnTo>
                  <a:lnTo>
                    <a:pt x="140965" y="52049"/>
                  </a:lnTo>
                  <a:lnTo>
                    <a:pt x="142610" y="61227"/>
                  </a:lnTo>
                  <a:lnTo>
                    <a:pt x="142602" y="70661"/>
                  </a:lnTo>
                  <a:lnTo>
                    <a:pt x="141491" y="80267"/>
                  </a:lnTo>
                  <a:lnTo>
                    <a:pt x="137434" y="87776"/>
                  </a:lnTo>
                  <a:lnTo>
                    <a:pt x="131414" y="93888"/>
                  </a:lnTo>
                  <a:lnTo>
                    <a:pt x="124084" y="99067"/>
                  </a:lnTo>
                  <a:lnTo>
                    <a:pt x="114777" y="101415"/>
                  </a:lnTo>
                  <a:lnTo>
                    <a:pt x="104150" y="101875"/>
                  </a:lnTo>
                  <a:lnTo>
                    <a:pt x="92646" y="101076"/>
                  </a:lnTo>
                  <a:lnTo>
                    <a:pt x="80554" y="100543"/>
                  </a:lnTo>
                  <a:lnTo>
                    <a:pt x="55329" y="99952"/>
                  </a:lnTo>
                  <a:lnTo>
                    <a:pt x="44623" y="97583"/>
                  </a:lnTo>
                  <a:lnTo>
                    <a:pt x="0" y="795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206919" y="4247702"/>
              <a:ext cx="20155" cy="109426"/>
            </a:xfrm>
            <a:custGeom>
              <a:avLst/>
              <a:gdLst/>
              <a:ahLst/>
              <a:cxnLst/>
              <a:rect l="0" t="0" r="0" b="0"/>
              <a:pathLst>
                <a:path w="20155" h="109426">
                  <a:moveTo>
                    <a:pt x="0" y="0"/>
                  </a:moveTo>
                  <a:lnTo>
                    <a:pt x="13846" y="41538"/>
                  </a:lnTo>
                  <a:lnTo>
                    <a:pt x="16968" y="52009"/>
                  </a:lnTo>
                  <a:lnTo>
                    <a:pt x="20154" y="63410"/>
                  </a:lnTo>
                  <a:lnTo>
                    <a:pt x="19895" y="109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177076" y="4247702"/>
              <a:ext cx="129321" cy="19897"/>
            </a:xfrm>
            <a:custGeom>
              <a:avLst/>
              <a:gdLst/>
              <a:ahLst/>
              <a:cxnLst/>
              <a:rect l="0" t="0" r="0" b="0"/>
              <a:pathLst>
                <a:path w="129321" h="19897">
                  <a:moveTo>
                    <a:pt x="0" y="0"/>
                  </a:moveTo>
                  <a:lnTo>
                    <a:pt x="21123" y="0"/>
                  </a:lnTo>
                  <a:lnTo>
                    <a:pt x="31767" y="1105"/>
                  </a:lnTo>
                  <a:lnTo>
                    <a:pt x="43284" y="2948"/>
                  </a:lnTo>
                  <a:lnTo>
                    <a:pt x="55383" y="5281"/>
                  </a:lnTo>
                  <a:lnTo>
                    <a:pt x="66765" y="7942"/>
                  </a:lnTo>
                  <a:lnTo>
                    <a:pt x="77669" y="10821"/>
                  </a:lnTo>
                  <a:lnTo>
                    <a:pt x="129320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455614" y="4207911"/>
              <a:ext cx="79583" cy="238748"/>
            </a:xfrm>
            <a:custGeom>
              <a:avLst/>
              <a:gdLst/>
              <a:ahLst/>
              <a:cxnLst/>
              <a:rect l="0" t="0" r="0" b="0"/>
              <a:pathLst>
                <a:path w="79583" h="238748">
                  <a:moveTo>
                    <a:pt x="0" y="0"/>
                  </a:moveTo>
                  <a:lnTo>
                    <a:pt x="10561" y="10562"/>
                  </a:lnTo>
                  <a:lnTo>
                    <a:pt x="14778" y="16989"/>
                  </a:lnTo>
                  <a:lnTo>
                    <a:pt x="18694" y="24589"/>
                  </a:lnTo>
                  <a:lnTo>
                    <a:pt x="22411" y="32973"/>
                  </a:lnTo>
                  <a:lnTo>
                    <a:pt x="27099" y="41877"/>
                  </a:lnTo>
                  <a:lnTo>
                    <a:pt x="32435" y="51129"/>
                  </a:lnTo>
                  <a:lnTo>
                    <a:pt x="38203" y="60614"/>
                  </a:lnTo>
                  <a:lnTo>
                    <a:pt x="43153" y="72463"/>
                  </a:lnTo>
                  <a:lnTo>
                    <a:pt x="47559" y="85889"/>
                  </a:lnTo>
                  <a:lnTo>
                    <a:pt x="55401" y="113334"/>
                  </a:lnTo>
                  <a:lnTo>
                    <a:pt x="62571" y="136585"/>
                  </a:lnTo>
                  <a:lnTo>
                    <a:pt x="64925" y="148532"/>
                  </a:lnTo>
                  <a:lnTo>
                    <a:pt x="66495" y="160919"/>
                  </a:lnTo>
                  <a:lnTo>
                    <a:pt x="67541" y="173598"/>
                  </a:lnTo>
                  <a:lnTo>
                    <a:pt x="68238" y="186471"/>
                  </a:lnTo>
                  <a:lnTo>
                    <a:pt x="68703" y="199475"/>
                  </a:lnTo>
                  <a:lnTo>
                    <a:pt x="79582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614778" y="4232023"/>
              <a:ext cx="169169" cy="115158"/>
            </a:xfrm>
            <a:custGeom>
              <a:avLst/>
              <a:gdLst/>
              <a:ahLst/>
              <a:cxnLst/>
              <a:rect l="0" t="0" r="0" b="0"/>
              <a:pathLst>
                <a:path w="169169" h="115158">
                  <a:moveTo>
                    <a:pt x="0" y="5731"/>
                  </a:moveTo>
                  <a:lnTo>
                    <a:pt x="15842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7" y="2447"/>
                  </a:lnTo>
                  <a:lnTo>
                    <a:pt x="50903" y="4647"/>
                  </a:lnTo>
                  <a:lnTo>
                    <a:pt x="60463" y="7219"/>
                  </a:lnTo>
                  <a:lnTo>
                    <a:pt x="70152" y="10039"/>
                  </a:lnTo>
                  <a:lnTo>
                    <a:pt x="81032" y="14130"/>
                  </a:lnTo>
                  <a:lnTo>
                    <a:pt x="92707" y="19067"/>
                  </a:lnTo>
                  <a:lnTo>
                    <a:pt x="104912" y="24570"/>
                  </a:lnTo>
                  <a:lnTo>
                    <a:pt x="116365" y="30448"/>
                  </a:lnTo>
                  <a:lnTo>
                    <a:pt x="127315" y="36578"/>
                  </a:lnTo>
                  <a:lnTo>
                    <a:pt x="137931" y="42876"/>
                  </a:lnTo>
                  <a:lnTo>
                    <a:pt x="147220" y="49285"/>
                  </a:lnTo>
                  <a:lnTo>
                    <a:pt x="155623" y="55767"/>
                  </a:lnTo>
                  <a:lnTo>
                    <a:pt x="163435" y="62300"/>
                  </a:lnTo>
                  <a:lnTo>
                    <a:pt x="167538" y="69971"/>
                  </a:lnTo>
                  <a:lnTo>
                    <a:pt x="169168" y="78401"/>
                  </a:lnTo>
                  <a:lnTo>
                    <a:pt x="169150" y="87337"/>
                  </a:lnTo>
                  <a:lnTo>
                    <a:pt x="164716" y="93295"/>
                  </a:lnTo>
                  <a:lnTo>
                    <a:pt x="157339" y="97266"/>
                  </a:lnTo>
                  <a:lnTo>
                    <a:pt x="129321" y="1151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634673" y="4406867"/>
              <a:ext cx="171895" cy="60331"/>
            </a:xfrm>
            <a:custGeom>
              <a:avLst/>
              <a:gdLst/>
              <a:ahLst/>
              <a:cxnLst/>
              <a:rect l="0" t="0" r="0" b="0"/>
              <a:pathLst>
                <a:path w="171895" h="60331">
                  <a:moveTo>
                    <a:pt x="149217" y="0"/>
                  </a:moveTo>
                  <a:lnTo>
                    <a:pt x="159779" y="10561"/>
                  </a:lnTo>
                  <a:lnTo>
                    <a:pt x="163996" y="16988"/>
                  </a:lnTo>
                  <a:lnTo>
                    <a:pt x="167912" y="24589"/>
                  </a:lnTo>
                  <a:lnTo>
                    <a:pt x="171628" y="32972"/>
                  </a:lnTo>
                  <a:lnTo>
                    <a:pt x="171894" y="40771"/>
                  </a:lnTo>
                  <a:lnTo>
                    <a:pt x="169862" y="48182"/>
                  </a:lnTo>
                  <a:lnTo>
                    <a:pt x="166296" y="55333"/>
                  </a:lnTo>
                  <a:lnTo>
                    <a:pt x="160604" y="58994"/>
                  </a:lnTo>
                  <a:lnTo>
                    <a:pt x="153492" y="60330"/>
                  </a:lnTo>
                  <a:lnTo>
                    <a:pt x="145436" y="60116"/>
                  </a:lnTo>
                  <a:lnTo>
                    <a:pt x="135643" y="58867"/>
                  </a:lnTo>
                  <a:lnTo>
                    <a:pt x="124693" y="56930"/>
                  </a:lnTo>
                  <a:lnTo>
                    <a:pt x="112972" y="54533"/>
                  </a:lnTo>
                  <a:lnTo>
                    <a:pt x="88158" y="48921"/>
                  </a:lnTo>
                  <a:lnTo>
                    <a:pt x="75352" y="45878"/>
                  </a:lnTo>
                  <a:lnTo>
                    <a:pt x="62393" y="43849"/>
                  </a:lnTo>
                  <a:lnTo>
                    <a:pt x="49333" y="42496"/>
                  </a:ln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913707" y="4486724"/>
              <a:ext cx="1959714" cy="64646"/>
            </a:xfrm>
            <a:custGeom>
              <a:avLst/>
              <a:gdLst/>
              <a:ahLst/>
              <a:cxnLst/>
              <a:rect l="0" t="0" r="0" b="0"/>
              <a:pathLst>
                <a:path w="1959714" h="64646">
                  <a:moveTo>
                    <a:pt x="0" y="19620"/>
                  </a:moveTo>
                  <a:lnTo>
                    <a:pt x="190881" y="19620"/>
                  </a:lnTo>
                  <a:lnTo>
                    <a:pt x="204625" y="18515"/>
                  </a:lnTo>
                  <a:lnTo>
                    <a:pt x="218210" y="16673"/>
                  </a:lnTo>
                  <a:lnTo>
                    <a:pt x="231687" y="14339"/>
                  </a:lnTo>
                  <a:lnTo>
                    <a:pt x="245094" y="12783"/>
                  </a:lnTo>
                  <a:lnTo>
                    <a:pt x="271779" y="11055"/>
                  </a:lnTo>
                  <a:lnTo>
                    <a:pt x="324936" y="9945"/>
                  </a:lnTo>
                  <a:lnTo>
                    <a:pt x="364744" y="8648"/>
                  </a:lnTo>
                  <a:lnTo>
                    <a:pt x="378011" y="6779"/>
                  </a:lnTo>
                  <a:lnTo>
                    <a:pt x="391276" y="4427"/>
                  </a:lnTo>
                  <a:lnTo>
                    <a:pt x="404541" y="2860"/>
                  </a:lnTo>
                  <a:lnTo>
                    <a:pt x="431070" y="1118"/>
                  </a:lnTo>
                  <a:lnTo>
                    <a:pt x="492068" y="0"/>
                  </a:lnTo>
                  <a:lnTo>
                    <a:pt x="539779" y="911"/>
                  </a:lnTo>
                  <a:lnTo>
                    <a:pt x="554387" y="2726"/>
                  </a:lnTo>
                  <a:lnTo>
                    <a:pt x="568547" y="5042"/>
                  </a:lnTo>
                  <a:lnTo>
                    <a:pt x="582409" y="6585"/>
                  </a:lnTo>
                  <a:lnTo>
                    <a:pt x="609600" y="8300"/>
                  </a:lnTo>
                  <a:lnTo>
                    <a:pt x="664187" y="9401"/>
                  </a:lnTo>
                  <a:lnTo>
                    <a:pt x="784110" y="9662"/>
                  </a:lnTo>
                  <a:lnTo>
                    <a:pt x="800173" y="10770"/>
                  </a:lnTo>
                  <a:lnTo>
                    <a:pt x="816408" y="12615"/>
                  </a:lnTo>
                  <a:lnTo>
                    <a:pt x="832758" y="14950"/>
                  </a:lnTo>
                  <a:lnTo>
                    <a:pt x="848079" y="16507"/>
                  </a:lnTo>
                  <a:lnTo>
                    <a:pt x="876892" y="18237"/>
                  </a:lnTo>
                  <a:lnTo>
                    <a:pt x="889660" y="19803"/>
                  </a:lnTo>
                  <a:lnTo>
                    <a:pt x="901488" y="21953"/>
                  </a:lnTo>
                  <a:lnTo>
                    <a:pt x="912689" y="24491"/>
                  </a:lnTo>
                  <a:lnTo>
                    <a:pt x="925683" y="26183"/>
                  </a:lnTo>
                  <a:lnTo>
                    <a:pt x="954859" y="28063"/>
                  </a:lnTo>
                  <a:lnTo>
                    <a:pt x="970376" y="29670"/>
                  </a:lnTo>
                  <a:lnTo>
                    <a:pt x="986248" y="31847"/>
                  </a:lnTo>
                  <a:lnTo>
                    <a:pt x="1002354" y="34403"/>
                  </a:lnTo>
                  <a:lnTo>
                    <a:pt x="1018619" y="36108"/>
                  </a:lnTo>
                  <a:lnTo>
                    <a:pt x="1051429" y="38001"/>
                  </a:lnTo>
                  <a:lnTo>
                    <a:pt x="1067915" y="39611"/>
                  </a:lnTo>
                  <a:lnTo>
                    <a:pt x="1084432" y="41790"/>
                  </a:lnTo>
                  <a:lnTo>
                    <a:pt x="1100971" y="44348"/>
                  </a:lnTo>
                  <a:lnTo>
                    <a:pt x="1134083" y="50138"/>
                  </a:lnTo>
                  <a:lnTo>
                    <a:pt x="1150651" y="53229"/>
                  </a:lnTo>
                  <a:lnTo>
                    <a:pt x="1167223" y="55290"/>
                  </a:lnTo>
                  <a:lnTo>
                    <a:pt x="1183797" y="56663"/>
                  </a:lnTo>
                  <a:lnTo>
                    <a:pt x="1233528" y="58597"/>
                  </a:lnTo>
                  <a:lnTo>
                    <a:pt x="1299844" y="59250"/>
                  </a:lnTo>
                  <a:lnTo>
                    <a:pt x="1315318" y="60409"/>
                  </a:lnTo>
                  <a:lnTo>
                    <a:pt x="1330055" y="62287"/>
                  </a:lnTo>
                  <a:lnTo>
                    <a:pt x="1344302" y="64645"/>
                  </a:lnTo>
                  <a:lnTo>
                    <a:pt x="1368973" y="64316"/>
                  </a:lnTo>
                  <a:lnTo>
                    <a:pt x="1380195" y="62681"/>
                  </a:lnTo>
                  <a:lnTo>
                    <a:pt x="1407400" y="60865"/>
                  </a:lnTo>
                  <a:lnTo>
                    <a:pt x="1464615" y="59698"/>
                  </a:lnTo>
                  <a:lnTo>
                    <a:pt x="1479326" y="58497"/>
                  </a:lnTo>
                  <a:lnTo>
                    <a:pt x="1494659" y="56591"/>
                  </a:lnTo>
                  <a:lnTo>
                    <a:pt x="1510409" y="54215"/>
                  </a:lnTo>
                  <a:lnTo>
                    <a:pt x="1526435" y="52631"/>
                  </a:lnTo>
                  <a:lnTo>
                    <a:pt x="1558978" y="50872"/>
                  </a:lnTo>
                  <a:lnTo>
                    <a:pt x="1603090" y="49881"/>
                  </a:lnTo>
                  <a:lnTo>
                    <a:pt x="1618065" y="48637"/>
                  </a:lnTo>
                  <a:lnTo>
                    <a:pt x="1633575" y="46702"/>
                  </a:lnTo>
                  <a:lnTo>
                    <a:pt x="1649442" y="44307"/>
                  </a:lnTo>
                  <a:lnTo>
                    <a:pt x="1664440" y="42710"/>
                  </a:lnTo>
                  <a:lnTo>
                    <a:pt x="1707779" y="41568"/>
                  </a:lnTo>
                  <a:lnTo>
                    <a:pt x="1723228" y="43094"/>
                  </a:lnTo>
                  <a:lnTo>
                    <a:pt x="1739053" y="45217"/>
                  </a:lnTo>
                  <a:lnTo>
                    <a:pt x="1755131" y="46633"/>
                  </a:lnTo>
                  <a:lnTo>
                    <a:pt x="1804162" y="48625"/>
                  </a:lnTo>
                  <a:lnTo>
                    <a:pt x="1881521" y="49353"/>
                  </a:lnTo>
                  <a:lnTo>
                    <a:pt x="1894322" y="50495"/>
                  </a:lnTo>
                  <a:lnTo>
                    <a:pt x="1906171" y="52362"/>
                  </a:lnTo>
                  <a:lnTo>
                    <a:pt x="1959713" y="59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724203" y="424770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0" y="0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744099" y="4297441"/>
              <a:ext cx="49740" cy="99479"/>
            </a:xfrm>
            <a:custGeom>
              <a:avLst/>
              <a:gdLst/>
              <a:ahLst/>
              <a:cxnLst/>
              <a:rect l="0" t="0" r="0" b="0"/>
              <a:pathLst>
                <a:path w="49740" h="99479">
                  <a:moveTo>
                    <a:pt x="49739" y="0"/>
                  </a:moveTo>
                  <a:lnTo>
                    <a:pt x="49739" y="21124"/>
                  </a:lnTo>
                  <a:lnTo>
                    <a:pt x="47528" y="29557"/>
                  </a:lnTo>
                  <a:lnTo>
                    <a:pt x="43844" y="37389"/>
                  </a:lnTo>
                  <a:lnTo>
                    <a:pt x="39177" y="44822"/>
                  </a:lnTo>
                  <a:lnTo>
                    <a:pt x="33855" y="51987"/>
                  </a:lnTo>
                  <a:lnTo>
                    <a:pt x="28097" y="58975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033080" y="3869686"/>
              <a:ext cx="517286" cy="626711"/>
            </a:xfrm>
            <a:custGeom>
              <a:avLst/>
              <a:gdLst/>
              <a:ahLst/>
              <a:cxnLst/>
              <a:rect l="0" t="0" r="0" b="0"/>
              <a:pathLst>
                <a:path w="517286" h="626711">
                  <a:moveTo>
                    <a:pt x="517285" y="0"/>
                  </a:moveTo>
                  <a:lnTo>
                    <a:pt x="506723" y="10562"/>
                  </a:lnTo>
                  <a:lnTo>
                    <a:pt x="492696" y="21643"/>
                  </a:lnTo>
                  <a:lnTo>
                    <a:pt x="484313" y="27692"/>
                  </a:lnTo>
                  <a:lnTo>
                    <a:pt x="469103" y="43256"/>
                  </a:lnTo>
                  <a:lnTo>
                    <a:pt x="454974" y="60122"/>
                  </a:lnTo>
                  <a:lnTo>
                    <a:pt x="441326" y="74986"/>
                  </a:lnTo>
                  <a:lnTo>
                    <a:pt x="433486" y="84255"/>
                  </a:lnTo>
                  <a:lnTo>
                    <a:pt x="415934" y="106344"/>
                  </a:lnTo>
                  <a:lnTo>
                    <a:pt x="400026" y="125005"/>
                  </a:lnTo>
                  <a:lnTo>
                    <a:pt x="385588" y="140666"/>
                  </a:lnTo>
                  <a:lnTo>
                    <a:pt x="363926" y="163018"/>
                  </a:lnTo>
                  <a:lnTo>
                    <a:pt x="247177" y="280056"/>
                  </a:lnTo>
                  <a:lnTo>
                    <a:pt x="231072" y="299108"/>
                  </a:lnTo>
                  <a:lnTo>
                    <a:pt x="215441" y="318629"/>
                  </a:lnTo>
                  <a:lnTo>
                    <a:pt x="206630" y="328477"/>
                  </a:lnTo>
                  <a:lnTo>
                    <a:pt x="197440" y="338358"/>
                  </a:lnTo>
                  <a:lnTo>
                    <a:pt x="189103" y="348261"/>
                  </a:lnTo>
                  <a:lnTo>
                    <a:pt x="181335" y="358180"/>
                  </a:lnTo>
                  <a:lnTo>
                    <a:pt x="173945" y="368108"/>
                  </a:lnTo>
                  <a:lnTo>
                    <a:pt x="159839" y="387981"/>
                  </a:lnTo>
                  <a:lnTo>
                    <a:pt x="145095" y="406762"/>
                  </a:lnTo>
                  <a:lnTo>
                    <a:pt x="136521" y="414865"/>
                  </a:lnTo>
                  <a:lnTo>
                    <a:pt x="127490" y="422477"/>
                  </a:lnTo>
                  <a:lnTo>
                    <a:pt x="111559" y="439778"/>
                  </a:lnTo>
                  <a:lnTo>
                    <a:pt x="98216" y="458521"/>
                  </a:lnTo>
                  <a:lnTo>
                    <a:pt x="88601" y="477904"/>
                  </a:lnTo>
                  <a:lnTo>
                    <a:pt x="77696" y="494624"/>
                  </a:lnTo>
                  <a:lnTo>
                    <a:pt x="65481" y="510529"/>
                  </a:lnTo>
                  <a:lnTo>
                    <a:pt x="52682" y="528652"/>
                  </a:lnTo>
                  <a:lnTo>
                    <a:pt x="45070" y="540337"/>
                  </a:lnTo>
                  <a:lnTo>
                    <a:pt x="27768" y="568059"/>
                  </a:lnTo>
                  <a:lnTo>
                    <a:pt x="20723" y="580977"/>
                  </a:lnTo>
                  <a:lnTo>
                    <a:pt x="14921" y="592905"/>
                  </a:lnTo>
                  <a:lnTo>
                    <a:pt x="0" y="62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480499" y="4566031"/>
              <a:ext cx="229032" cy="248695"/>
            </a:xfrm>
            <a:custGeom>
              <a:avLst/>
              <a:gdLst/>
              <a:ahLst/>
              <a:cxnLst/>
              <a:rect l="0" t="0" r="0" b="0"/>
              <a:pathLst>
                <a:path w="229032" h="248695">
                  <a:moveTo>
                    <a:pt x="229031" y="0"/>
                  </a:moveTo>
                  <a:lnTo>
                    <a:pt x="207907" y="0"/>
                  </a:lnTo>
                  <a:lnTo>
                    <a:pt x="198369" y="2211"/>
                  </a:lnTo>
                  <a:lnTo>
                    <a:pt x="188694" y="5895"/>
                  </a:lnTo>
                  <a:lnTo>
                    <a:pt x="178928" y="10562"/>
                  </a:lnTo>
                  <a:lnTo>
                    <a:pt x="169101" y="14778"/>
                  </a:lnTo>
                  <a:lnTo>
                    <a:pt x="159235" y="18695"/>
                  </a:lnTo>
                  <a:lnTo>
                    <a:pt x="149341" y="22411"/>
                  </a:lnTo>
                  <a:lnTo>
                    <a:pt x="139429" y="27099"/>
                  </a:lnTo>
                  <a:lnTo>
                    <a:pt x="129505" y="32435"/>
                  </a:lnTo>
                  <a:lnTo>
                    <a:pt x="119573" y="38203"/>
                  </a:lnTo>
                  <a:lnTo>
                    <a:pt x="109636" y="45364"/>
                  </a:lnTo>
                  <a:lnTo>
                    <a:pt x="99695" y="53454"/>
                  </a:lnTo>
                  <a:lnTo>
                    <a:pt x="89752" y="62164"/>
                  </a:lnTo>
                  <a:lnTo>
                    <a:pt x="79807" y="70180"/>
                  </a:lnTo>
                  <a:lnTo>
                    <a:pt x="69862" y="77736"/>
                  </a:lnTo>
                  <a:lnTo>
                    <a:pt x="59915" y="84983"/>
                  </a:lnTo>
                  <a:lnTo>
                    <a:pt x="49969" y="93131"/>
                  </a:lnTo>
                  <a:lnTo>
                    <a:pt x="40022" y="101878"/>
                  </a:lnTo>
                  <a:lnTo>
                    <a:pt x="30075" y="111026"/>
                  </a:lnTo>
                  <a:lnTo>
                    <a:pt x="21233" y="120440"/>
                  </a:lnTo>
                  <a:lnTo>
                    <a:pt x="13127" y="130033"/>
                  </a:lnTo>
                  <a:lnTo>
                    <a:pt x="5513" y="139743"/>
                  </a:lnTo>
                  <a:lnTo>
                    <a:pt x="1541" y="150638"/>
                  </a:lnTo>
                  <a:lnTo>
                    <a:pt x="0" y="162323"/>
                  </a:lnTo>
                  <a:lnTo>
                    <a:pt x="77" y="174534"/>
                  </a:lnTo>
                  <a:lnTo>
                    <a:pt x="4550" y="183780"/>
                  </a:lnTo>
                  <a:lnTo>
                    <a:pt x="11952" y="191049"/>
                  </a:lnTo>
                  <a:lnTo>
                    <a:pt x="21309" y="197000"/>
                  </a:lnTo>
                  <a:lnTo>
                    <a:pt x="31968" y="203179"/>
                  </a:lnTo>
                  <a:lnTo>
                    <a:pt x="55602" y="215938"/>
                  </a:lnTo>
                  <a:lnTo>
                    <a:pt x="68094" y="221330"/>
                  </a:lnTo>
                  <a:lnTo>
                    <a:pt x="80843" y="226031"/>
                  </a:lnTo>
                  <a:lnTo>
                    <a:pt x="116962" y="237926"/>
                  </a:lnTo>
                  <a:lnTo>
                    <a:pt x="179292" y="248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831011" y="4536188"/>
              <a:ext cx="336117" cy="228800"/>
            </a:xfrm>
            <a:custGeom>
              <a:avLst/>
              <a:gdLst/>
              <a:ahLst/>
              <a:cxnLst/>
              <a:rect l="0" t="0" r="0" b="0"/>
              <a:pathLst>
                <a:path w="336117" h="228800">
                  <a:moveTo>
                    <a:pt x="167004" y="0"/>
                  </a:moveTo>
                  <a:lnTo>
                    <a:pt x="100583" y="66420"/>
                  </a:lnTo>
                  <a:lnTo>
                    <a:pt x="92881" y="71913"/>
                  </a:lnTo>
                  <a:lnTo>
                    <a:pt x="84429" y="76680"/>
                  </a:lnTo>
                  <a:lnTo>
                    <a:pt x="75480" y="80963"/>
                  </a:lnTo>
                  <a:lnTo>
                    <a:pt x="67302" y="86029"/>
                  </a:lnTo>
                  <a:lnTo>
                    <a:pt x="59640" y="91617"/>
                  </a:lnTo>
                  <a:lnTo>
                    <a:pt x="52321" y="97553"/>
                  </a:lnTo>
                  <a:lnTo>
                    <a:pt x="44126" y="102616"/>
                  </a:lnTo>
                  <a:lnTo>
                    <a:pt x="35346" y="107096"/>
                  </a:lnTo>
                  <a:lnTo>
                    <a:pt x="26178" y="111189"/>
                  </a:lnTo>
                  <a:lnTo>
                    <a:pt x="17854" y="116127"/>
                  </a:lnTo>
                  <a:lnTo>
                    <a:pt x="10094" y="121631"/>
                  </a:lnTo>
                  <a:lnTo>
                    <a:pt x="2711" y="127510"/>
                  </a:lnTo>
                  <a:lnTo>
                    <a:pt x="0" y="133640"/>
                  </a:lnTo>
                  <a:lnTo>
                    <a:pt x="402" y="139937"/>
                  </a:lnTo>
                  <a:lnTo>
                    <a:pt x="2882" y="146346"/>
                  </a:lnTo>
                  <a:lnTo>
                    <a:pt x="7850" y="151724"/>
                  </a:lnTo>
                  <a:lnTo>
                    <a:pt x="14479" y="156415"/>
                  </a:lnTo>
                  <a:lnTo>
                    <a:pt x="22213" y="160647"/>
                  </a:lnTo>
                  <a:lnTo>
                    <a:pt x="31791" y="164574"/>
                  </a:lnTo>
                  <a:lnTo>
                    <a:pt x="42597" y="168298"/>
                  </a:lnTo>
                  <a:lnTo>
                    <a:pt x="75983" y="178818"/>
                  </a:lnTo>
                  <a:lnTo>
                    <a:pt x="86428" y="182215"/>
                  </a:lnTo>
                  <a:lnTo>
                    <a:pt x="98918" y="185585"/>
                  </a:lnTo>
                  <a:lnTo>
                    <a:pt x="112771" y="188936"/>
                  </a:lnTo>
                  <a:lnTo>
                    <a:pt x="127533" y="192276"/>
                  </a:lnTo>
                  <a:lnTo>
                    <a:pt x="142901" y="194502"/>
                  </a:lnTo>
                  <a:lnTo>
                    <a:pt x="158673" y="195986"/>
                  </a:lnTo>
                  <a:lnTo>
                    <a:pt x="174714" y="196976"/>
                  </a:lnTo>
                  <a:lnTo>
                    <a:pt x="188724" y="198741"/>
                  </a:lnTo>
                  <a:lnTo>
                    <a:pt x="201380" y="201023"/>
                  </a:lnTo>
                  <a:lnTo>
                    <a:pt x="225389" y="206506"/>
                  </a:lnTo>
                  <a:lnTo>
                    <a:pt x="250798" y="212627"/>
                  </a:lnTo>
                  <a:lnTo>
                    <a:pt x="263763" y="214702"/>
                  </a:lnTo>
                  <a:lnTo>
                    <a:pt x="276828" y="216085"/>
                  </a:lnTo>
                  <a:lnTo>
                    <a:pt x="336116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8366083" y="4540855"/>
            <a:ext cx="548794" cy="301696"/>
            <a:chOff x="8366083" y="4540855"/>
            <a:chExt cx="548794" cy="301696"/>
          </a:xfrm>
        </p:grpSpPr>
        <p:sp>
          <p:nvSpPr>
            <p:cNvPr id="101" name="Freeform 100"/>
            <p:cNvSpPr/>
            <p:nvPr/>
          </p:nvSpPr>
          <p:spPr>
            <a:xfrm>
              <a:off x="8366083" y="4629934"/>
              <a:ext cx="109427" cy="15680"/>
            </a:xfrm>
            <a:custGeom>
              <a:avLst/>
              <a:gdLst/>
              <a:ahLst/>
              <a:cxnLst/>
              <a:rect l="0" t="0" r="0" b="0"/>
              <a:pathLst>
                <a:path w="109427" h="15680">
                  <a:moveTo>
                    <a:pt x="0" y="5731"/>
                  </a:moveTo>
                  <a:lnTo>
                    <a:pt x="15843" y="450"/>
                  </a:lnTo>
                  <a:lnTo>
                    <a:pt x="23825" y="0"/>
                  </a:lnTo>
                  <a:lnTo>
                    <a:pt x="32464" y="805"/>
                  </a:lnTo>
                  <a:lnTo>
                    <a:pt x="41537" y="2447"/>
                  </a:lnTo>
                  <a:lnTo>
                    <a:pt x="50904" y="4647"/>
                  </a:lnTo>
                  <a:lnTo>
                    <a:pt x="60463" y="7220"/>
                  </a:lnTo>
                  <a:lnTo>
                    <a:pt x="109426" y="156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577716" y="4540855"/>
              <a:ext cx="337161" cy="301696"/>
            </a:xfrm>
            <a:custGeom>
              <a:avLst/>
              <a:gdLst/>
              <a:ahLst/>
              <a:cxnLst/>
              <a:rect l="0" t="0" r="0" b="0"/>
              <a:pathLst>
                <a:path w="337161" h="301696">
                  <a:moveTo>
                    <a:pt x="176331" y="5280"/>
                  </a:moveTo>
                  <a:lnTo>
                    <a:pt x="192173" y="0"/>
                  </a:lnTo>
                  <a:lnTo>
                    <a:pt x="194629" y="655"/>
                  </a:lnTo>
                  <a:lnTo>
                    <a:pt x="194056" y="3302"/>
                  </a:lnTo>
                  <a:lnTo>
                    <a:pt x="191464" y="7277"/>
                  </a:lnTo>
                  <a:lnTo>
                    <a:pt x="186419" y="12138"/>
                  </a:lnTo>
                  <a:lnTo>
                    <a:pt x="179740" y="17590"/>
                  </a:lnTo>
                  <a:lnTo>
                    <a:pt x="171972" y="23434"/>
                  </a:lnTo>
                  <a:lnTo>
                    <a:pt x="163477" y="28436"/>
                  </a:lnTo>
                  <a:lnTo>
                    <a:pt x="154498" y="32876"/>
                  </a:lnTo>
                  <a:lnTo>
                    <a:pt x="145195" y="36941"/>
                  </a:lnTo>
                  <a:lnTo>
                    <a:pt x="123070" y="47353"/>
                  </a:lnTo>
                  <a:lnTo>
                    <a:pt x="110980" y="53224"/>
                  </a:lnTo>
                  <a:lnTo>
                    <a:pt x="99604" y="59349"/>
                  </a:lnTo>
                  <a:lnTo>
                    <a:pt x="88704" y="65643"/>
                  </a:lnTo>
                  <a:lnTo>
                    <a:pt x="78122" y="72049"/>
                  </a:lnTo>
                  <a:lnTo>
                    <a:pt x="57522" y="85063"/>
                  </a:lnTo>
                  <a:lnTo>
                    <a:pt x="47386" y="91628"/>
                  </a:lnTo>
                  <a:lnTo>
                    <a:pt x="38418" y="99321"/>
                  </a:lnTo>
                  <a:lnTo>
                    <a:pt x="30229" y="107765"/>
                  </a:lnTo>
                  <a:lnTo>
                    <a:pt x="22559" y="116711"/>
                  </a:lnTo>
                  <a:lnTo>
                    <a:pt x="16340" y="125990"/>
                  </a:lnTo>
                  <a:lnTo>
                    <a:pt x="11089" y="135492"/>
                  </a:lnTo>
                  <a:lnTo>
                    <a:pt x="6483" y="145143"/>
                  </a:lnTo>
                  <a:lnTo>
                    <a:pt x="3412" y="157103"/>
                  </a:lnTo>
                  <a:lnTo>
                    <a:pt x="1365" y="170604"/>
                  </a:lnTo>
                  <a:lnTo>
                    <a:pt x="0" y="185130"/>
                  </a:lnTo>
                  <a:lnTo>
                    <a:pt x="1301" y="197025"/>
                  </a:lnTo>
                  <a:lnTo>
                    <a:pt x="4379" y="207166"/>
                  </a:lnTo>
                  <a:lnTo>
                    <a:pt x="8641" y="216137"/>
                  </a:lnTo>
                  <a:lnTo>
                    <a:pt x="13693" y="224328"/>
                  </a:lnTo>
                  <a:lnTo>
                    <a:pt x="19272" y="232000"/>
                  </a:lnTo>
                  <a:lnTo>
                    <a:pt x="25202" y="239325"/>
                  </a:lnTo>
                  <a:lnTo>
                    <a:pt x="32471" y="246419"/>
                  </a:lnTo>
                  <a:lnTo>
                    <a:pt x="40633" y="253359"/>
                  </a:lnTo>
                  <a:lnTo>
                    <a:pt x="49390" y="260196"/>
                  </a:lnTo>
                  <a:lnTo>
                    <a:pt x="59650" y="265859"/>
                  </a:lnTo>
                  <a:lnTo>
                    <a:pt x="70911" y="270740"/>
                  </a:lnTo>
                  <a:lnTo>
                    <a:pt x="82839" y="275099"/>
                  </a:lnTo>
                  <a:lnTo>
                    <a:pt x="95212" y="279111"/>
                  </a:lnTo>
                  <a:lnTo>
                    <a:pt x="107884" y="282891"/>
                  </a:lnTo>
                  <a:lnTo>
                    <a:pt x="133751" y="290038"/>
                  </a:lnTo>
                  <a:lnTo>
                    <a:pt x="159986" y="296899"/>
                  </a:lnTo>
                  <a:lnTo>
                    <a:pt x="173171" y="299170"/>
                  </a:lnTo>
                  <a:lnTo>
                    <a:pt x="186383" y="300685"/>
                  </a:lnTo>
                  <a:lnTo>
                    <a:pt x="199611" y="301695"/>
                  </a:lnTo>
                  <a:lnTo>
                    <a:pt x="212852" y="301263"/>
                  </a:lnTo>
                  <a:lnTo>
                    <a:pt x="226100" y="299869"/>
                  </a:lnTo>
                  <a:lnTo>
                    <a:pt x="239354" y="297835"/>
                  </a:lnTo>
                  <a:lnTo>
                    <a:pt x="250400" y="294268"/>
                  </a:lnTo>
                  <a:lnTo>
                    <a:pt x="259974" y="289679"/>
                  </a:lnTo>
                  <a:lnTo>
                    <a:pt x="268568" y="284410"/>
                  </a:lnTo>
                  <a:lnTo>
                    <a:pt x="296507" y="266431"/>
                  </a:lnTo>
                  <a:lnTo>
                    <a:pt x="305082" y="260069"/>
                  </a:lnTo>
                  <a:lnTo>
                    <a:pt x="313009" y="253616"/>
                  </a:lnTo>
                  <a:lnTo>
                    <a:pt x="320505" y="247104"/>
                  </a:lnTo>
                  <a:lnTo>
                    <a:pt x="326607" y="239446"/>
                  </a:lnTo>
                  <a:lnTo>
                    <a:pt x="331780" y="231025"/>
                  </a:lnTo>
                  <a:lnTo>
                    <a:pt x="336334" y="222096"/>
                  </a:lnTo>
                  <a:lnTo>
                    <a:pt x="337160" y="213932"/>
                  </a:lnTo>
                  <a:lnTo>
                    <a:pt x="335499" y="206279"/>
                  </a:lnTo>
                  <a:lnTo>
                    <a:pt x="332182" y="198966"/>
                  </a:lnTo>
                  <a:lnTo>
                    <a:pt x="325549" y="192985"/>
                  </a:lnTo>
                  <a:lnTo>
                    <a:pt x="316706" y="187893"/>
                  </a:lnTo>
                  <a:lnTo>
                    <a:pt x="306389" y="183393"/>
                  </a:lnTo>
                  <a:lnTo>
                    <a:pt x="295091" y="181498"/>
                  </a:lnTo>
                  <a:lnTo>
                    <a:pt x="283136" y="181340"/>
                  </a:lnTo>
                  <a:lnTo>
                    <a:pt x="270747" y="182340"/>
                  </a:lnTo>
                  <a:lnTo>
                    <a:pt x="256960" y="183007"/>
                  </a:lnTo>
                  <a:lnTo>
                    <a:pt x="226903" y="183748"/>
                  </a:lnTo>
                  <a:lnTo>
                    <a:pt x="212256" y="185051"/>
                  </a:lnTo>
                  <a:lnTo>
                    <a:pt x="198070" y="187025"/>
                  </a:lnTo>
                  <a:lnTo>
                    <a:pt x="184192" y="189446"/>
                  </a:lnTo>
                  <a:lnTo>
                    <a:pt x="171624" y="192165"/>
                  </a:lnTo>
                  <a:lnTo>
                    <a:pt x="159929" y="195083"/>
                  </a:lnTo>
                  <a:lnTo>
                    <a:pt x="124679" y="204472"/>
                  </a:lnTo>
                  <a:lnTo>
                    <a:pt x="112053" y="207709"/>
                  </a:lnTo>
                  <a:lnTo>
                    <a:pt x="100320" y="210972"/>
                  </a:lnTo>
                  <a:lnTo>
                    <a:pt x="89181" y="214253"/>
                  </a:lnTo>
                  <a:lnTo>
                    <a:pt x="47010" y="244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252924" y="5371801"/>
            <a:ext cx="2188513" cy="636659"/>
            <a:chOff x="3252924" y="5371801"/>
            <a:chExt cx="2188513" cy="636659"/>
          </a:xfrm>
        </p:grpSpPr>
        <p:sp>
          <p:nvSpPr>
            <p:cNvPr id="104" name="Freeform 103"/>
            <p:cNvSpPr/>
            <p:nvPr/>
          </p:nvSpPr>
          <p:spPr>
            <a:xfrm>
              <a:off x="3461827" y="5371801"/>
              <a:ext cx="17208" cy="218852"/>
            </a:xfrm>
            <a:custGeom>
              <a:avLst/>
              <a:gdLst/>
              <a:ahLst/>
              <a:cxnLst/>
              <a:rect l="0" t="0" r="0" b="0"/>
              <a:pathLst>
                <a:path w="17208" h="218852">
                  <a:moveTo>
                    <a:pt x="0" y="0"/>
                  </a:moveTo>
                  <a:lnTo>
                    <a:pt x="0" y="93536"/>
                  </a:lnTo>
                  <a:lnTo>
                    <a:pt x="1106" y="105465"/>
                  </a:lnTo>
                  <a:lnTo>
                    <a:pt x="2948" y="116733"/>
                  </a:lnTo>
                  <a:lnTo>
                    <a:pt x="5281" y="127561"/>
                  </a:lnTo>
                  <a:lnTo>
                    <a:pt x="7942" y="138096"/>
                  </a:lnTo>
                  <a:lnTo>
                    <a:pt x="10821" y="148434"/>
                  </a:lnTo>
                  <a:lnTo>
                    <a:pt x="13846" y="158643"/>
                  </a:lnTo>
                  <a:lnTo>
                    <a:pt x="15863" y="169870"/>
                  </a:lnTo>
                  <a:lnTo>
                    <a:pt x="17207" y="181776"/>
                  </a:lnTo>
                  <a:lnTo>
                    <a:pt x="9948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355123" y="5684399"/>
              <a:ext cx="273851" cy="324061"/>
            </a:xfrm>
            <a:custGeom>
              <a:avLst/>
              <a:gdLst/>
              <a:ahLst/>
              <a:cxnLst/>
              <a:rect l="0" t="0" r="0" b="0"/>
              <a:pathLst>
                <a:path w="273851" h="324061">
                  <a:moveTo>
                    <a:pt x="255921" y="5731"/>
                  </a:moveTo>
                  <a:lnTo>
                    <a:pt x="240078" y="450"/>
                  </a:lnTo>
                  <a:lnTo>
                    <a:pt x="230990" y="0"/>
                  </a:lnTo>
                  <a:lnTo>
                    <a:pt x="220510" y="805"/>
                  </a:lnTo>
                  <a:lnTo>
                    <a:pt x="209102" y="2447"/>
                  </a:lnTo>
                  <a:lnTo>
                    <a:pt x="197076" y="5752"/>
                  </a:lnTo>
                  <a:lnTo>
                    <a:pt x="184637" y="10166"/>
                  </a:lnTo>
                  <a:lnTo>
                    <a:pt x="171923" y="15320"/>
                  </a:lnTo>
                  <a:lnTo>
                    <a:pt x="160131" y="20966"/>
                  </a:lnTo>
                  <a:lnTo>
                    <a:pt x="148954" y="26941"/>
                  </a:lnTo>
                  <a:lnTo>
                    <a:pt x="138187" y="33135"/>
                  </a:lnTo>
                  <a:lnTo>
                    <a:pt x="127693" y="40580"/>
                  </a:lnTo>
                  <a:lnTo>
                    <a:pt x="117380" y="48859"/>
                  </a:lnTo>
                  <a:lnTo>
                    <a:pt x="107190" y="57695"/>
                  </a:lnTo>
                  <a:lnTo>
                    <a:pt x="97080" y="66901"/>
                  </a:lnTo>
                  <a:lnTo>
                    <a:pt x="77005" y="85973"/>
                  </a:lnTo>
                  <a:lnTo>
                    <a:pt x="47060" y="115352"/>
                  </a:lnTo>
                  <a:lnTo>
                    <a:pt x="38203" y="125235"/>
                  </a:lnTo>
                  <a:lnTo>
                    <a:pt x="30088" y="135139"/>
                  </a:lnTo>
                  <a:lnTo>
                    <a:pt x="22468" y="145058"/>
                  </a:lnTo>
                  <a:lnTo>
                    <a:pt x="16282" y="156092"/>
                  </a:lnTo>
                  <a:lnTo>
                    <a:pt x="11053" y="167869"/>
                  </a:lnTo>
                  <a:lnTo>
                    <a:pt x="6461" y="180141"/>
                  </a:lnTo>
                  <a:lnTo>
                    <a:pt x="3401" y="192744"/>
                  </a:lnTo>
                  <a:lnTo>
                    <a:pt x="1360" y="205568"/>
                  </a:lnTo>
                  <a:lnTo>
                    <a:pt x="0" y="218538"/>
                  </a:lnTo>
                  <a:lnTo>
                    <a:pt x="198" y="230500"/>
                  </a:lnTo>
                  <a:lnTo>
                    <a:pt x="1436" y="241791"/>
                  </a:lnTo>
                  <a:lnTo>
                    <a:pt x="3366" y="252634"/>
                  </a:lnTo>
                  <a:lnTo>
                    <a:pt x="7969" y="262074"/>
                  </a:lnTo>
                  <a:lnTo>
                    <a:pt x="14353" y="270578"/>
                  </a:lnTo>
                  <a:lnTo>
                    <a:pt x="21925" y="278457"/>
                  </a:lnTo>
                  <a:lnTo>
                    <a:pt x="30289" y="284816"/>
                  </a:lnTo>
                  <a:lnTo>
                    <a:pt x="39181" y="290160"/>
                  </a:lnTo>
                  <a:lnTo>
                    <a:pt x="48425" y="294828"/>
                  </a:lnTo>
                  <a:lnTo>
                    <a:pt x="60114" y="299046"/>
                  </a:lnTo>
                  <a:lnTo>
                    <a:pt x="73434" y="302963"/>
                  </a:lnTo>
                  <a:lnTo>
                    <a:pt x="87840" y="306679"/>
                  </a:lnTo>
                  <a:lnTo>
                    <a:pt x="101865" y="309157"/>
                  </a:lnTo>
                  <a:lnTo>
                    <a:pt x="115637" y="310809"/>
                  </a:lnTo>
                  <a:lnTo>
                    <a:pt x="129239" y="311910"/>
                  </a:lnTo>
                  <a:lnTo>
                    <a:pt x="143833" y="311539"/>
                  </a:lnTo>
                  <a:lnTo>
                    <a:pt x="159090" y="310186"/>
                  </a:lnTo>
                  <a:lnTo>
                    <a:pt x="174787" y="308179"/>
                  </a:lnTo>
                  <a:lnTo>
                    <a:pt x="189673" y="305735"/>
                  </a:lnTo>
                  <a:lnTo>
                    <a:pt x="204019" y="303001"/>
                  </a:lnTo>
                  <a:lnTo>
                    <a:pt x="218004" y="300073"/>
                  </a:lnTo>
                  <a:lnTo>
                    <a:pt x="229538" y="295911"/>
                  </a:lnTo>
                  <a:lnTo>
                    <a:pt x="239437" y="290925"/>
                  </a:lnTo>
                  <a:lnTo>
                    <a:pt x="248248" y="285390"/>
                  </a:lnTo>
                  <a:lnTo>
                    <a:pt x="256332" y="279490"/>
                  </a:lnTo>
                  <a:lnTo>
                    <a:pt x="263932" y="273346"/>
                  </a:lnTo>
                  <a:lnTo>
                    <a:pt x="271209" y="267039"/>
                  </a:lnTo>
                  <a:lnTo>
                    <a:pt x="273850" y="260624"/>
                  </a:lnTo>
                  <a:lnTo>
                    <a:pt x="273401" y="254137"/>
                  </a:lnTo>
                  <a:lnTo>
                    <a:pt x="270890" y="247601"/>
                  </a:lnTo>
                  <a:lnTo>
                    <a:pt x="265900" y="242139"/>
                  </a:lnTo>
                  <a:lnTo>
                    <a:pt x="259258" y="237393"/>
                  </a:lnTo>
                  <a:lnTo>
                    <a:pt x="251514" y="233123"/>
                  </a:lnTo>
                  <a:lnTo>
                    <a:pt x="239719" y="231381"/>
                  </a:lnTo>
                  <a:lnTo>
                    <a:pt x="225224" y="231325"/>
                  </a:lnTo>
                  <a:lnTo>
                    <a:pt x="208929" y="232394"/>
                  </a:lnTo>
                  <a:lnTo>
                    <a:pt x="193644" y="234211"/>
                  </a:lnTo>
                  <a:lnTo>
                    <a:pt x="179033" y="236528"/>
                  </a:lnTo>
                  <a:lnTo>
                    <a:pt x="164871" y="239178"/>
                  </a:lnTo>
                  <a:lnTo>
                    <a:pt x="152114" y="243155"/>
                  </a:lnTo>
                  <a:lnTo>
                    <a:pt x="140293" y="248017"/>
                  </a:lnTo>
                  <a:lnTo>
                    <a:pt x="129097" y="253469"/>
                  </a:lnTo>
                  <a:lnTo>
                    <a:pt x="118317" y="259315"/>
                  </a:lnTo>
                  <a:lnTo>
                    <a:pt x="107814" y="265422"/>
                  </a:lnTo>
                  <a:lnTo>
                    <a:pt x="97496" y="271705"/>
                  </a:lnTo>
                  <a:lnTo>
                    <a:pt x="88407" y="278103"/>
                  </a:lnTo>
                  <a:lnTo>
                    <a:pt x="80137" y="284580"/>
                  </a:lnTo>
                  <a:lnTo>
                    <a:pt x="56966" y="324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252924" y="5710026"/>
              <a:ext cx="99478" cy="1"/>
            </a:xfrm>
            <a:custGeom>
              <a:avLst/>
              <a:gdLst/>
              <a:ahLst/>
              <a:cxnLst/>
              <a:rect l="0" t="0" r="0" b="0"/>
              <a:pathLst>
                <a:path w="99478" h="1">
                  <a:moveTo>
                    <a:pt x="0" y="0"/>
                  </a:move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388763" y="5371801"/>
              <a:ext cx="18105" cy="258643"/>
            </a:xfrm>
            <a:custGeom>
              <a:avLst/>
              <a:gdLst/>
              <a:ahLst/>
              <a:cxnLst/>
              <a:rect l="0" t="0" r="0" b="0"/>
              <a:pathLst>
                <a:path w="18105" h="258643">
                  <a:moveTo>
                    <a:pt x="18104" y="0"/>
                  </a:moveTo>
                  <a:lnTo>
                    <a:pt x="12822" y="15843"/>
                  </a:lnTo>
                  <a:lnTo>
                    <a:pt x="10161" y="26036"/>
                  </a:lnTo>
                  <a:lnTo>
                    <a:pt x="4258" y="52100"/>
                  </a:lnTo>
                  <a:lnTo>
                    <a:pt x="2241" y="66787"/>
                  </a:lnTo>
                  <a:lnTo>
                    <a:pt x="896" y="82106"/>
                  </a:lnTo>
                  <a:lnTo>
                    <a:pt x="0" y="97844"/>
                  </a:lnTo>
                  <a:lnTo>
                    <a:pt x="508" y="112758"/>
                  </a:lnTo>
                  <a:lnTo>
                    <a:pt x="1952" y="127121"/>
                  </a:lnTo>
                  <a:lnTo>
                    <a:pt x="4020" y="141119"/>
                  </a:lnTo>
                  <a:lnTo>
                    <a:pt x="5399" y="154871"/>
                  </a:lnTo>
                  <a:lnTo>
                    <a:pt x="6318" y="168461"/>
                  </a:lnTo>
                  <a:lnTo>
                    <a:pt x="6931" y="181942"/>
                  </a:lnTo>
                  <a:lnTo>
                    <a:pt x="8444" y="194245"/>
                  </a:lnTo>
                  <a:lnTo>
                    <a:pt x="10559" y="205763"/>
                  </a:lnTo>
                  <a:lnTo>
                    <a:pt x="18104" y="25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834621" y="5749817"/>
              <a:ext cx="208905" cy="9949"/>
            </a:xfrm>
            <a:custGeom>
              <a:avLst/>
              <a:gdLst/>
              <a:ahLst/>
              <a:cxnLst/>
              <a:rect l="0" t="0" r="0" b="0"/>
              <a:pathLst>
                <a:path w="208905" h="9949">
                  <a:moveTo>
                    <a:pt x="0" y="0"/>
                  </a:moveTo>
                  <a:lnTo>
                    <a:pt x="93536" y="0"/>
                  </a:lnTo>
                  <a:lnTo>
                    <a:pt x="106570" y="1105"/>
                  </a:lnTo>
                  <a:lnTo>
                    <a:pt x="119680" y="2947"/>
                  </a:lnTo>
                  <a:lnTo>
                    <a:pt x="132842" y="5281"/>
                  </a:lnTo>
                  <a:lnTo>
                    <a:pt x="146037" y="6837"/>
                  </a:lnTo>
                  <a:lnTo>
                    <a:pt x="159255" y="7873"/>
                  </a:lnTo>
                  <a:lnTo>
                    <a:pt x="208904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143002" y="5729921"/>
              <a:ext cx="298435" cy="258643"/>
            </a:xfrm>
            <a:custGeom>
              <a:avLst/>
              <a:gdLst/>
              <a:ahLst/>
              <a:cxnLst/>
              <a:rect l="0" t="0" r="0" b="0"/>
              <a:pathLst>
                <a:path w="298435" h="258643">
                  <a:moveTo>
                    <a:pt x="0" y="0"/>
                  </a:moveTo>
                  <a:lnTo>
                    <a:pt x="0" y="55384"/>
                  </a:lnTo>
                  <a:lnTo>
                    <a:pt x="2211" y="65661"/>
                  </a:lnTo>
                  <a:lnTo>
                    <a:pt x="5895" y="74723"/>
                  </a:lnTo>
                  <a:lnTo>
                    <a:pt x="10562" y="82974"/>
                  </a:lnTo>
                  <a:lnTo>
                    <a:pt x="15884" y="90686"/>
                  </a:lnTo>
                  <a:lnTo>
                    <a:pt x="21642" y="98038"/>
                  </a:lnTo>
                  <a:lnTo>
                    <a:pt x="27692" y="105150"/>
                  </a:lnTo>
                  <a:lnTo>
                    <a:pt x="35041" y="110997"/>
                  </a:lnTo>
                  <a:lnTo>
                    <a:pt x="43256" y="116000"/>
                  </a:lnTo>
                  <a:lnTo>
                    <a:pt x="52049" y="120440"/>
                  </a:lnTo>
                  <a:lnTo>
                    <a:pt x="62332" y="123401"/>
                  </a:lnTo>
                  <a:lnTo>
                    <a:pt x="73609" y="125374"/>
                  </a:lnTo>
                  <a:lnTo>
                    <a:pt x="85548" y="126690"/>
                  </a:lnTo>
                  <a:lnTo>
                    <a:pt x="96823" y="126462"/>
                  </a:lnTo>
                  <a:lnTo>
                    <a:pt x="107656" y="125204"/>
                  </a:lnTo>
                  <a:lnTo>
                    <a:pt x="118194" y="123261"/>
                  </a:lnTo>
                  <a:lnTo>
                    <a:pt x="128535" y="119754"/>
                  </a:lnTo>
                  <a:lnTo>
                    <a:pt x="138745" y="115207"/>
                  </a:lnTo>
                  <a:lnTo>
                    <a:pt x="148868" y="109964"/>
                  </a:lnTo>
                  <a:lnTo>
                    <a:pt x="158932" y="105363"/>
                  </a:lnTo>
                  <a:lnTo>
                    <a:pt x="168957" y="101191"/>
                  </a:lnTo>
                  <a:lnTo>
                    <a:pt x="178957" y="97304"/>
                  </a:lnTo>
                  <a:lnTo>
                    <a:pt x="198910" y="90038"/>
                  </a:lnTo>
                  <a:lnTo>
                    <a:pt x="208873" y="86553"/>
                  </a:lnTo>
                  <a:lnTo>
                    <a:pt x="218831" y="86440"/>
                  </a:lnTo>
                  <a:lnTo>
                    <a:pt x="228786" y="88575"/>
                  </a:lnTo>
                  <a:lnTo>
                    <a:pt x="238738" y="92210"/>
                  </a:lnTo>
                  <a:lnTo>
                    <a:pt x="245373" y="99054"/>
                  </a:lnTo>
                  <a:lnTo>
                    <a:pt x="249796" y="108038"/>
                  </a:lnTo>
                  <a:lnTo>
                    <a:pt x="252745" y="118449"/>
                  </a:lnTo>
                  <a:lnTo>
                    <a:pt x="258969" y="138858"/>
                  </a:lnTo>
                  <a:lnTo>
                    <a:pt x="298434" y="25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381749" y="5710026"/>
              <a:ext cx="39792" cy="149217"/>
            </a:xfrm>
            <a:custGeom>
              <a:avLst/>
              <a:gdLst/>
              <a:ahLst/>
              <a:cxnLst/>
              <a:rect l="0" t="0" r="0" b="0"/>
              <a:pathLst>
                <a:path w="39792" h="149217">
                  <a:moveTo>
                    <a:pt x="39791" y="149216"/>
                  </a:moveTo>
                  <a:lnTo>
                    <a:pt x="29229" y="138654"/>
                  </a:lnTo>
                  <a:lnTo>
                    <a:pt x="25013" y="132227"/>
                  </a:lnTo>
                  <a:lnTo>
                    <a:pt x="21096" y="124627"/>
                  </a:lnTo>
                  <a:lnTo>
                    <a:pt x="17380" y="116243"/>
                  </a:lnTo>
                  <a:lnTo>
                    <a:pt x="13797" y="107339"/>
                  </a:lnTo>
                  <a:lnTo>
                    <a:pt x="6869" y="88602"/>
                  </a:lnTo>
                  <a:lnTo>
                    <a:pt x="4579" y="77858"/>
                  </a:lnTo>
                  <a:lnTo>
                    <a:pt x="3053" y="662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172845" y="5431488"/>
              <a:ext cx="59688" cy="208904"/>
            </a:xfrm>
            <a:custGeom>
              <a:avLst/>
              <a:gdLst/>
              <a:ahLst/>
              <a:cxnLst/>
              <a:rect l="0" t="0" r="0" b="0"/>
              <a:pathLst>
                <a:path w="59688" h="208904">
                  <a:moveTo>
                    <a:pt x="0" y="0"/>
                  </a:moveTo>
                  <a:lnTo>
                    <a:pt x="5281" y="15843"/>
                  </a:lnTo>
                  <a:lnTo>
                    <a:pt x="9048" y="23825"/>
                  </a:lnTo>
                  <a:lnTo>
                    <a:pt x="13769" y="32463"/>
                  </a:lnTo>
                  <a:lnTo>
                    <a:pt x="19128" y="41538"/>
                  </a:lnTo>
                  <a:lnTo>
                    <a:pt x="23805" y="52009"/>
                  </a:lnTo>
                  <a:lnTo>
                    <a:pt x="28029" y="63410"/>
                  </a:lnTo>
                  <a:lnTo>
                    <a:pt x="42749" y="108196"/>
                  </a:lnTo>
                  <a:lnTo>
                    <a:pt x="45079" y="119659"/>
                  </a:lnTo>
                  <a:lnTo>
                    <a:pt x="46633" y="131722"/>
                  </a:lnTo>
                  <a:lnTo>
                    <a:pt x="47668" y="144186"/>
                  </a:lnTo>
                  <a:lnTo>
                    <a:pt x="49464" y="155810"/>
                  </a:lnTo>
                  <a:lnTo>
                    <a:pt x="51767" y="166876"/>
                  </a:lnTo>
                  <a:lnTo>
                    <a:pt x="59687" y="20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079086" y="5381749"/>
            <a:ext cx="378016" cy="679218"/>
            <a:chOff x="2079086" y="5381749"/>
            <a:chExt cx="378016" cy="679218"/>
          </a:xfrm>
        </p:grpSpPr>
        <p:sp>
          <p:nvSpPr>
            <p:cNvPr id="113" name="Freeform 112"/>
            <p:cNvSpPr/>
            <p:nvPr/>
          </p:nvSpPr>
          <p:spPr>
            <a:xfrm>
              <a:off x="2287989" y="5381749"/>
              <a:ext cx="9949" cy="278539"/>
            </a:xfrm>
            <a:custGeom>
              <a:avLst/>
              <a:gdLst/>
              <a:ahLst/>
              <a:cxnLst/>
              <a:rect l="0" t="0" r="0" b="0"/>
              <a:pathLst>
                <a:path w="9949" h="278539">
                  <a:moveTo>
                    <a:pt x="0" y="0"/>
                  </a:moveTo>
                  <a:lnTo>
                    <a:pt x="0" y="55384"/>
                  </a:lnTo>
                  <a:lnTo>
                    <a:pt x="1105" y="66766"/>
                  </a:lnTo>
                  <a:lnTo>
                    <a:pt x="2947" y="77670"/>
                  </a:lnTo>
                  <a:lnTo>
                    <a:pt x="5281" y="88255"/>
                  </a:lnTo>
                  <a:lnTo>
                    <a:pt x="5731" y="98628"/>
                  </a:lnTo>
                  <a:lnTo>
                    <a:pt x="4926" y="108859"/>
                  </a:lnTo>
                  <a:lnTo>
                    <a:pt x="3284" y="118996"/>
                  </a:lnTo>
                  <a:lnTo>
                    <a:pt x="2190" y="130175"/>
                  </a:lnTo>
                  <a:lnTo>
                    <a:pt x="1460" y="142048"/>
                  </a:lnTo>
                  <a:lnTo>
                    <a:pt x="649" y="167032"/>
                  </a:lnTo>
                  <a:lnTo>
                    <a:pt x="288" y="192873"/>
                  </a:lnTo>
                  <a:lnTo>
                    <a:pt x="1298" y="204848"/>
                  </a:lnTo>
                  <a:lnTo>
                    <a:pt x="3076" y="216148"/>
                  </a:lnTo>
                  <a:lnTo>
                    <a:pt x="9948" y="278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079086" y="5839347"/>
              <a:ext cx="169113" cy="29844"/>
            </a:xfrm>
            <a:custGeom>
              <a:avLst/>
              <a:gdLst/>
              <a:ahLst/>
              <a:cxnLst/>
              <a:rect l="0" t="0" r="0" b="0"/>
              <a:pathLst>
                <a:path w="169113" h="29844">
                  <a:moveTo>
                    <a:pt x="0" y="0"/>
                  </a:moveTo>
                  <a:lnTo>
                    <a:pt x="55383" y="0"/>
                  </a:lnTo>
                  <a:lnTo>
                    <a:pt x="66765" y="1105"/>
                  </a:lnTo>
                  <a:lnTo>
                    <a:pt x="77669" y="2947"/>
                  </a:lnTo>
                  <a:lnTo>
                    <a:pt x="88255" y="5281"/>
                  </a:lnTo>
                  <a:lnTo>
                    <a:pt x="98627" y="7942"/>
                  </a:lnTo>
                  <a:lnTo>
                    <a:pt x="108858" y="10821"/>
                  </a:lnTo>
                  <a:lnTo>
                    <a:pt x="129069" y="16968"/>
                  </a:lnTo>
                  <a:lnTo>
                    <a:pt x="169112" y="29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276150" y="5779660"/>
              <a:ext cx="180952" cy="281307"/>
            </a:xfrm>
            <a:custGeom>
              <a:avLst/>
              <a:gdLst/>
              <a:ahLst/>
              <a:cxnLst/>
              <a:rect l="0" t="0" r="0" b="0"/>
              <a:pathLst>
                <a:path w="180952" h="281307">
                  <a:moveTo>
                    <a:pt x="171004" y="0"/>
                  </a:moveTo>
                  <a:lnTo>
                    <a:pt x="149880" y="0"/>
                  </a:lnTo>
                  <a:lnTo>
                    <a:pt x="140342" y="1106"/>
                  </a:lnTo>
                  <a:lnTo>
                    <a:pt x="130667" y="2947"/>
                  </a:lnTo>
                  <a:lnTo>
                    <a:pt x="120901" y="5281"/>
                  </a:lnTo>
                  <a:lnTo>
                    <a:pt x="111074" y="7942"/>
                  </a:lnTo>
                  <a:lnTo>
                    <a:pt x="91314" y="13846"/>
                  </a:lnTo>
                  <a:lnTo>
                    <a:pt x="81402" y="18074"/>
                  </a:lnTo>
                  <a:lnTo>
                    <a:pt x="71478" y="23102"/>
                  </a:lnTo>
                  <a:lnTo>
                    <a:pt x="61546" y="28665"/>
                  </a:lnTo>
                  <a:lnTo>
                    <a:pt x="52714" y="34585"/>
                  </a:lnTo>
                  <a:lnTo>
                    <a:pt x="44616" y="40742"/>
                  </a:lnTo>
                  <a:lnTo>
                    <a:pt x="37006" y="47057"/>
                  </a:lnTo>
                  <a:lnTo>
                    <a:pt x="29723" y="53477"/>
                  </a:lnTo>
                  <a:lnTo>
                    <a:pt x="15735" y="66506"/>
                  </a:lnTo>
                  <a:lnTo>
                    <a:pt x="10015" y="74181"/>
                  </a:lnTo>
                  <a:lnTo>
                    <a:pt x="5096" y="82613"/>
                  </a:lnTo>
                  <a:lnTo>
                    <a:pt x="712" y="91551"/>
                  </a:lnTo>
                  <a:lnTo>
                    <a:pt x="0" y="99720"/>
                  </a:lnTo>
                  <a:lnTo>
                    <a:pt x="1736" y="107377"/>
                  </a:lnTo>
                  <a:lnTo>
                    <a:pt x="5103" y="114692"/>
                  </a:lnTo>
                  <a:lnTo>
                    <a:pt x="11770" y="121779"/>
                  </a:lnTo>
                  <a:lnTo>
                    <a:pt x="20635" y="128714"/>
                  </a:lnTo>
                  <a:lnTo>
                    <a:pt x="30967" y="135548"/>
                  </a:lnTo>
                  <a:lnTo>
                    <a:pt x="41171" y="141209"/>
                  </a:lnTo>
                  <a:lnTo>
                    <a:pt x="51289" y="146089"/>
                  </a:lnTo>
                  <a:lnTo>
                    <a:pt x="61350" y="150448"/>
                  </a:lnTo>
                  <a:lnTo>
                    <a:pt x="72479" y="154459"/>
                  </a:lnTo>
                  <a:lnTo>
                    <a:pt x="84320" y="158238"/>
                  </a:lnTo>
                  <a:lnTo>
                    <a:pt x="96635" y="161863"/>
                  </a:lnTo>
                  <a:lnTo>
                    <a:pt x="109266" y="166490"/>
                  </a:lnTo>
                  <a:lnTo>
                    <a:pt x="122108" y="171786"/>
                  </a:lnTo>
                  <a:lnTo>
                    <a:pt x="135090" y="177526"/>
                  </a:lnTo>
                  <a:lnTo>
                    <a:pt x="144851" y="184670"/>
                  </a:lnTo>
                  <a:lnTo>
                    <a:pt x="152463" y="192747"/>
                  </a:lnTo>
                  <a:lnTo>
                    <a:pt x="158643" y="201449"/>
                  </a:lnTo>
                  <a:lnTo>
                    <a:pt x="162763" y="211671"/>
                  </a:lnTo>
                  <a:lnTo>
                    <a:pt x="165510" y="222907"/>
                  </a:lnTo>
                  <a:lnTo>
                    <a:pt x="167341" y="234819"/>
                  </a:lnTo>
                  <a:lnTo>
                    <a:pt x="166351" y="244971"/>
                  </a:lnTo>
                  <a:lnTo>
                    <a:pt x="163481" y="253949"/>
                  </a:lnTo>
                  <a:lnTo>
                    <a:pt x="159357" y="262145"/>
                  </a:lnTo>
                  <a:lnTo>
                    <a:pt x="153291" y="268715"/>
                  </a:lnTo>
                  <a:lnTo>
                    <a:pt x="145932" y="274200"/>
                  </a:lnTo>
                  <a:lnTo>
                    <a:pt x="137709" y="278962"/>
                  </a:lnTo>
                  <a:lnTo>
                    <a:pt x="128912" y="281031"/>
                  </a:lnTo>
                  <a:lnTo>
                    <a:pt x="119731" y="281306"/>
                  </a:lnTo>
                  <a:lnTo>
                    <a:pt x="110294" y="280383"/>
                  </a:lnTo>
                  <a:lnTo>
                    <a:pt x="102898" y="275347"/>
                  </a:lnTo>
                  <a:lnTo>
                    <a:pt x="96862" y="267568"/>
                  </a:lnTo>
                  <a:lnTo>
                    <a:pt x="91732" y="257961"/>
                  </a:lnTo>
                  <a:lnTo>
                    <a:pt x="89418" y="247135"/>
                  </a:lnTo>
                  <a:lnTo>
                    <a:pt x="88980" y="235497"/>
                  </a:lnTo>
                  <a:lnTo>
                    <a:pt x="89794" y="223316"/>
                  </a:lnTo>
                  <a:lnTo>
                    <a:pt x="92547" y="210775"/>
                  </a:lnTo>
                  <a:lnTo>
                    <a:pt x="96593" y="197993"/>
                  </a:lnTo>
                  <a:lnTo>
                    <a:pt x="101501" y="185050"/>
                  </a:lnTo>
                  <a:lnTo>
                    <a:pt x="105878" y="172000"/>
                  </a:lnTo>
                  <a:lnTo>
                    <a:pt x="109902" y="158879"/>
                  </a:lnTo>
                  <a:lnTo>
                    <a:pt x="113689" y="145711"/>
                  </a:lnTo>
                  <a:lnTo>
                    <a:pt x="118425" y="133616"/>
                  </a:lnTo>
                  <a:lnTo>
                    <a:pt x="123793" y="122237"/>
                  </a:lnTo>
                  <a:lnTo>
                    <a:pt x="129582" y="111335"/>
                  </a:lnTo>
                  <a:lnTo>
                    <a:pt x="136757" y="100750"/>
                  </a:lnTo>
                  <a:lnTo>
                    <a:pt x="144857" y="90378"/>
                  </a:lnTo>
                  <a:lnTo>
                    <a:pt x="180951" y="39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004725" y="5381749"/>
            <a:ext cx="736137" cy="726189"/>
            <a:chOff x="1004725" y="5381749"/>
            <a:chExt cx="736137" cy="726189"/>
          </a:xfrm>
        </p:grpSpPr>
        <p:sp>
          <p:nvSpPr>
            <p:cNvPr id="117" name="Freeform 116"/>
            <p:cNvSpPr/>
            <p:nvPr/>
          </p:nvSpPr>
          <p:spPr>
            <a:xfrm>
              <a:off x="1134047" y="5381749"/>
              <a:ext cx="19896" cy="288487"/>
            </a:xfrm>
            <a:custGeom>
              <a:avLst/>
              <a:gdLst/>
              <a:ahLst/>
              <a:cxnLst/>
              <a:rect l="0" t="0" r="0" b="0"/>
              <a:pathLst>
                <a:path w="19896" h="288487">
                  <a:moveTo>
                    <a:pt x="19895" y="0"/>
                  </a:moveTo>
                  <a:lnTo>
                    <a:pt x="14614" y="15843"/>
                  </a:lnTo>
                  <a:lnTo>
                    <a:pt x="14164" y="24931"/>
                  </a:lnTo>
                  <a:lnTo>
                    <a:pt x="14969" y="35411"/>
                  </a:lnTo>
                  <a:lnTo>
                    <a:pt x="16611" y="46819"/>
                  </a:lnTo>
                  <a:lnTo>
                    <a:pt x="17706" y="59951"/>
                  </a:lnTo>
                  <a:lnTo>
                    <a:pt x="18435" y="74232"/>
                  </a:lnTo>
                  <a:lnTo>
                    <a:pt x="19246" y="104837"/>
                  </a:lnTo>
                  <a:lnTo>
                    <a:pt x="19607" y="136861"/>
                  </a:lnTo>
                  <a:lnTo>
                    <a:pt x="18598" y="152032"/>
                  </a:lnTo>
                  <a:lnTo>
                    <a:pt x="16819" y="166568"/>
                  </a:lnTo>
                  <a:lnTo>
                    <a:pt x="14529" y="180680"/>
                  </a:lnTo>
                  <a:lnTo>
                    <a:pt x="13002" y="194509"/>
                  </a:lnTo>
                  <a:lnTo>
                    <a:pt x="11984" y="208150"/>
                  </a:lnTo>
                  <a:lnTo>
                    <a:pt x="11305" y="221665"/>
                  </a:lnTo>
                  <a:lnTo>
                    <a:pt x="9747" y="233991"/>
                  </a:lnTo>
                  <a:lnTo>
                    <a:pt x="0" y="288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004725" y="5908981"/>
              <a:ext cx="89531" cy="12801"/>
            </a:xfrm>
            <a:custGeom>
              <a:avLst/>
              <a:gdLst/>
              <a:ahLst/>
              <a:cxnLst/>
              <a:rect l="0" t="0" r="0" b="0"/>
              <a:pathLst>
                <a:path w="89531" h="12801">
                  <a:moveTo>
                    <a:pt x="0" y="0"/>
                  </a:moveTo>
                  <a:lnTo>
                    <a:pt x="10562" y="10562"/>
                  </a:lnTo>
                  <a:lnTo>
                    <a:pt x="16989" y="12568"/>
                  </a:lnTo>
                  <a:lnTo>
                    <a:pt x="24590" y="12800"/>
                  </a:lnTo>
                  <a:lnTo>
                    <a:pt x="32973" y="11849"/>
                  </a:lnTo>
                  <a:lnTo>
                    <a:pt x="42983" y="11216"/>
                  </a:lnTo>
                  <a:lnTo>
                    <a:pt x="54078" y="10793"/>
                  </a:lnTo>
                  <a:lnTo>
                    <a:pt x="89530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153942" y="5849295"/>
              <a:ext cx="9949" cy="258643"/>
            </a:xfrm>
            <a:custGeom>
              <a:avLst/>
              <a:gdLst/>
              <a:ahLst/>
              <a:cxnLst/>
              <a:rect l="0" t="0" r="0" b="0"/>
              <a:pathLst>
                <a:path w="9949" h="258643">
                  <a:moveTo>
                    <a:pt x="9948" y="0"/>
                  </a:moveTo>
                  <a:lnTo>
                    <a:pt x="9948" y="197508"/>
                  </a:lnTo>
                  <a:lnTo>
                    <a:pt x="8843" y="211254"/>
                  </a:lnTo>
                  <a:lnTo>
                    <a:pt x="7000" y="223734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235546" y="5908981"/>
              <a:ext cx="124710" cy="181136"/>
            </a:xfrm>
            <a:custGeom>
              <a:avLst/>
              <a:gdLst/>
              <a:ahLst/>
              <a:cxnLst/>
              <a:rect l="0" t="0" r="0" b="0"/>
              <a:pathLst>
                <a:path w="124710" h="181136">
                  <a:moveTo>
                    <a:pt x="57665" y="0"/>
                  </a:moveTo>
                  <a:lnTo>
                    <a:pt x="41822" y="5282"/>
                  </a:lnTo>
                  <a:lnTo>
                    <a:pt x="36050" y="10153"/>
                  </a:lnTo>
                  <a:lnTo>
                    <a:pt x="31097" y="16716"/>
                  </a:lnTo>
                  <a:lnTo>
                    <a:pt x="26689" y="24408"/>
                  </a:lnTo>
                  <a:lnTo>
                    <a:pt x="22645" y="32852"/>
                  </a:lnTo>
                  <a:lnTo>
                    <a:pt x="18844" y="41798"/>
                  </a:lnTo>
                  <a:lnTo>
                    <a:pt x="15205" y="51077"/>
                  </a:lnTo>
                  <a:lnTo>
                    <a:pt x="11673" y="61684"/>
                  </a:lnTo>
                  <a:lnTo>
                    <a:pt x="8214" y="73177"/>
                  </a:lnTo>
                  <a:lnTo>
                    <a:pt x="4802" y="85260"/>
                  </a:lnTo>
                  <a:lnTo>
                    <a:pt x="2527" y="97736"/>
                  </a:lnTo>
                  <a:lnTo>
                    <a:pt x="1011" y="110475"/>
                  </a:lnTo>
                  <a:lnTo>
                    <a:pt x="0" y="123389"/>
                  </a:lnTo>
                  <a:lnTo>
                    <a:pt x="1537" y="135314"/>
                  </a:lnTo>
                  <a:lnTo>
                    <a:pt x="4772" y="146581"/>
                  </a:lnTo>
                  <a:lnTo>
                    <a:pt x="9139" y="157407"/>
                  </a:lnTo>
                  <a:lnTo>
                    <a:pt x="15367" y="165730"/>
                  </a:lnTo>
                  <a:lnTo>
                    <a:pt x="22834" y="172385"/>
                  </a:lnTo>
                  <a:lnTo>
                    <a:pt x="31129" y="177926"/>
                  </a:lnTo>
                  <a:lnTo>
                    <a:pt x="39974" y="180515"/>
                  </a:lnTo>
                  <a:lnTo>
                    <a:pt x="49187" y="181135"/>
                  </a:lnTo>
                  <a:lnTo>
                    <a:pt x="58645" y="180443"/>
                  </a:lnTo>
                  <a:lnTo>
                    <a:pt x="67161" y="177772"/>
                  </a:lnTo>
                  <a:lnTo>
                    <a:pt x="75049" y="173781"/>
                  </a:lnTo>
                  <a:lnTo>
                    <a:pt x="82518" y="168908"/>
                  </a:lnTo>
                  <a:lnTo>
                    <a:pt x="89708" y="163450"/>
                  </a:lnTo>
                  <a:lnTo>
                    <a:pt x="96712" y="157600"/>
                  </a:lnTo>
                  <a:lnTo>
                    <a:pt x="103592" y="151490"/>
                  </a:lnTo>
                  <a:lnTo>
                    <a:pt x="109284" y="144100"/>
                  </a:lnTo>
                  <a:lnTo>
                    <a:pt x="114184" y="135858"/>
                  </a:lnTo>
                  <a:lnTo>
                    <a:pt x="118556" y="127047"/>
                  </a:lnTo>
                  <a:lnTo>
                    <a:pt x="121470" y="116752"/>
                  </a:lnTo>
                  <a:lnTo>
                    <a:pt x="123413" y="105468"/>
                  </a:lnTo>
                  <a:lnTo>
                    <a:pt x="124709" y="93523"/>
                  </a:lnTo>
                  <a:lnTo>
                    <a:pt x="123362" y="83350"/>
                  </a:lnTo>
                  <a:lnTo>
                    <a:pt x="120253" y="74357"/>
                  </a:lnTo>
                  <a:lnTo>
                    <a:pt x="115970" y="66151"/>
                  </a:lnTo>
                  <a:lnTo>
                    <a:pt x="109799" y="59575"/>
                  </a:lnTo>
                  <a:lnTo>
                    <a:pt x="102369" y="54086"/>
                  </a:lnTo>
                  <a:lnTo>
                    <a:pt x="47717" y="39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732296" y="5451383"/>
              <a:ext cx="8566" cy="189009"/>
            </a:xfrm>
            <a:custGeom>
              <a:avLst/>
              <a:gdLst/>
              <a:ahLst/>
              <a:cxnLst/>
              <a:rect l="0" t="0" r="0" b="0"/>
              <a:pathLst>
                <a:path w="8566" h="189009">
                  <a:moveTo>
                    <a:pt x="8565" y="0"/>
                  </a:moveTo>
                  <a:lnTo>
                    <a:pt x="3284" y="15843"/>
                  </a:lnTo>
                  <a:lnTo>
                    <a:pt x="1729" y="26037"/>
                  </a:lnTo>
                  <a:lnTo>
                    <a:pt x="692" y="38359"/>
                  </a:lnTo>
                  <a:lnTo>
                    <a:pt x="0" y="52100"/>
                  </a:lnTo>
                  <a:lnTo>
                    <a:pt x="645" y="65682"/>
                  </a:lnTo>
                  <a:lnTo>
                    <a:pt x="2180" y="79158"/>
                  </a:lnTo>
                  <a:lnTo>
                    <a:pt x="4308" y="92563"/>
                  </a:lnTo>
                  <a:lnTo>
                    <a:pt x="5727" y="105921"/>
                  </a:lnTo>
                  <a:lnTo>
                    <a:pt x="6673" y="119248"/>
                  </a:lnTo>
                  <a:lnTo>
                    <a:pt x="8565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2889994" y="5391697"/>
            <a:ext cx="24706" cy="208904"/>
          </a:xfrm>
          <a:custGeom>
            <a:avLst/>
            <a:gdLst/>
            <a:ahLst/>
            <a:cxnLst/>
            <a:rect l="0" t="0" r="0" b="0"/>
            <a:pathLst>
              <a:path w="24706" h="208904">
                <a:moveTo>
                  <a:pt x="14757" y="0"/>
                </a:moveTo>
                <a:lnTo>
                  <a:pt x="912" y="41538"/>
                </a:lnTo>
                <a:lnTo>
                  <a:pt x="0" y="50903"/>
                </a:lnTo>
                <a:lnTo>
                  <a:pt x="498" y="60463"/>
                </a:lnTo>
                <a:lnTo>
                  <a:pt x="1935" y="70152"/>
                </a:lnTo>
                <a:lnTo>
                  <a:pt x="3999" y="81032"/>
                </a:lnTo>
                <a:lnTo>
                  <a:pt x="9239" y="104912"/>
                </a:lnTo>
                <a:lnTo>
                  <a:pt x="11078" y="117469"/>
                </a:lnTo>
                <a:lnTo>
                  <a:pt x="12305" y="130262"/>
                </a:lnTo>
                <a:lnTo>
                  <a:pt x="13122" y="143212"/>
                </a:lnTo>
                <a:lnTo>
                  <a:pt x="14773" y="155161"/>
                </a:lnTo>
                <a:lnTo>
                  <a:pt x="24705" y="2089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809503" y="5430237"/>
            <a:ext cx="49740" cy="289738"/>
          </a:xfrm>
          <a:custGeom>
            <a:avLst/>
            <a:gdLst/>
            <a:ahLst/>
            <a:cxnLst/>
            <a:rect l="0" t="0" r="0" b="0"/>
            <a:pathLst>
              <a:path w="49740" h="289738">
                <a:moveTo>
                  <a:pt x="0" y="1251"/>
                </a:moveTo>
                <a:lnTo>
                  <a:pt x="0" y="94787"/>
                </a:lnTo>
                <a:lnTo>
                  <a:pt x="1106" y="100083"/>
                </a:lnTo>
                <a:lnTo>
                  <a:pt x="2948" y="100298"/>
                </a:lnTo>
                <a:lnTo>
                  <a:pt x="5281" y="97126"/>
                </a:lnTo>
                <a:lnTo>
                  <a:pt x="6837" y="90589"/>
                </a:lnTo>
                <a:lnTo>
                  <a:pt x="7874" y="81811"/>
                </a:lnTo>
                <a:lnTo>
                  <a:pt x="8566" y="71537"/>
                </a:lnTo>
                <a:lnTo>
                  <a:pt x="9027" y="60267"/>
                </a:lnTo>
                <a:lnTo>
                  <a:pt x="9539" y="35954"/>
                </a:lnTo>
                <a:lnTo>
                  <a:pt x="10780" y="24387"/>
                </a:lnTo>
                <a:lnTo>
                  <a:pt x="12714" y="13359"/>
                </a:lnTo>
                <a:lnTo>
                  <a:pt x="15108" y="2691"/>
                </a:lnTo>
                <a:lnTo>
                  <a:pt x="15599" y="0"/>
                </a:lnTo>
                <a:lnTo>
                  <a:pt x="14820" y="2628"/>
                </a:lnTo>
                <a:lnTo>
                  <a:pt x="13197" y="8801"/>
                </a:lnTo>
                <a:lnTo>
                  <a:pt x="12114" y="17337"/>
                </a:lnTo>
                <a:lnTo>
                  <a:pt x="11392" y="27450"/>
                </a:lnTo>
                <a:lnTo>
                  <a:pt x="10911" y="38612"/>
                </a:lnTo>
                <a:lnTo>
                  <a:pt x="11695" y="49370"/>
                </a:lnTo>
                <a:lnTo>
                  <a:pt x="13324" y="59857"/>
                </a:lnTo>
                <a:lnTo>
                  <a:pt x="15515" y="70165"/>
                </a:lnTo>
                <a:lnTo>
                  <a:pt x="16975" y="81458"/>
                </a:lnTo>
                <a:lnTo>
                  <a:pt x="17949" y="93408"/>
                </a:lnTo>
                <a:lnTo>
                  <a:pt x="18598" y="105796"/>
                </a:lnTo>
                <a:lnTo>
                  <a:pt x="20136" y="117370"/>
                </a:lnTo>
                <a:lnTo>
                  <a:pt x="22267" y="128403"/>
                </a:lnTo>
                <a:lnTo>
                  <a:pt x="24792" y="139074"/>
                </a:lnTo>
                <a:lnTo>
                  <a:pt x="26476" y="150609"/>
                </a:lnTo>
                <a:lnTo>
                  <a:pt x="27599" y="162720"/>
                </a:lnTo>
                <a:lnTo>
                  <a:pt x="28347" y="175216"/>
                </a:lnTo>
                <a:lnTo>
                  <a:pt x="29951" y="186862"/>
                </a:lnTo>
                <a:lnTo>
                  <a:pt x="32126" y="197942"/>
                </a:lnTo>
                <a:lnTo>
                  <a:pt x="34682" y="208645"/>
                </a:lnTo>
                <a:lnTo>
                  <a:pt x="37490" y="219096"/>
                </a:lnTo>
                <a:lnTo>
                  <a:pt x="40468" y="229379"/>
                </a:lnTo>
                <a:lnTo>
                  <a:pt x="49739" y="289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3386116" y="5411592"/>
            <a:ext cx="261984" cy="218154"/>
          </a:xfrm>
          <a:custGeom>
            <a:avLst/>
            <a:gdLst/>
            <a:ahLst/>
            <a:cxnLst/>
            <a:rect l="0" t="0" r="0" b="0"/>
            <a:pathLst>
              <a:path w="261984" h="218154">
                <a:moveTo>
                  <a:pt x="185137" y="0"/>
                </a:moveTo>
                <a:lnTo>
                  <a:pt x="164013" y="0"/>
                </a:lnTo>
                <a:lnTo>
                  <a:pt x="153369" y="1106"/>
                </a:lnTo>
                <a:lnTo>
                  <a:pt x="141853" y="2948"/>
                </a:lnTo>
                <a:lnTo>
                  <a:pt x="129753" y="5282"/>
                </a:lnTo>
                <a:lnTo>
                  <a:pt x="104520" y="10821"/>
                </a:lnTo>
                <a:lnTo>
                  <a:pt x="91601" y="13846"/>
                </a:lnTo>
                <a:lnTo>
                  <a:pt x="79672" y="18073"/>
                </a:lnTo>
                <a:lnTo>
                  <a:pt x="68404" y="23102"/>
                </a:lnTo>
                <a:lnTo>
                  <a:pt x="57576" y="28665"/>
                </a:lnTo>
                <a:lnTo>
                  <a:pt x="48147" y="34585"/>
                </a:lnTo>
                <a:lnTo>
                  <a:pt x="39650" y="40741"/>
                </a:lnTo>
                <a:lnTo>
                  <a:pt x="31775" y="47056"/>
                </a:lnTo>
                <a:lnTo>
                  <a:pt x="24314" y="54583"/>
                </a:lnTo>
                <a:lnTo>
                  <a:pt x="17130" y="62916"/>
                </a:lnTo>
                <a:lnTo>
                  <a:pt x="10129" y="71787"/>
                </a:lnTo>
                <a:lnTo>
                  <a:pt x="5463" y="82123"/>
                </a:lnTo>
                <a:lnTo>
                  <a:pt x="2351" y="93434"/>
                </a:lnTo>
                <a:lnTo>
                  <a:pt x="278" y="105397"/>
                </a:lnTo>
                <a:lnTo>
                  <a:pt x="0" y="117793"/>
                </a:lnTo>
                <a:lnTo>
                  <a:pt x="920" y="130478"/>
                </a:lnTo>
                <a:lnTo>
                  <a:pt x="2639" y="143356"/>
                </a:lnTo>
                <a:lnTo>
                  <a:pt x="5995" y="155258"/>
                </a:lnTo>
                <a:lnTo>
                  <a:pt x="10444" y="166508"/>
                </a:lnTo>
                <a:lnTo>
                  <a:pt x="15620" y="177324"/>
                </a:lnTo>
                <a:lnTo>
                  <a:pt x="22387" y="185639"/>
                </a:lnTo>
                <a:lnTo>
                  <a:pt x="30214" y="192289"/>
                </a:lnTo>
                <a:lnTo>
                  <a:pt x="38748" y="197827"/>
                </a:lnTo>
                <a:lnTo>
                  <a:pt x="47753" y="202625"/>
                </a:lnTo>
                <a:lnTo>
                  <a:pt x="57073" y="206928"/>
                </a:lnTo>
                <a:lnTo>
                  <a:pt x="66601" y="210903"/>
                </a:lnTo>
                <a:lnTo>
                  <a:pt x="78481" y="213552"/>
                </a:lnTo>
                <a:lnTo>
                  <a:pt x="91927" y="215318"/>
                </a:lnTo>
                <a:lnTo>
                  <a:pt x="106417" y="216496"/>
                </a:lnTo>
                <a:lnTo>
                  <a:pt x="120499" y="217281"/>
                </a:lnTo>
                <a:lnTo>
                  <a:pt x="147934" y="218153"/>
                </a:lnTo>
                <a:lnTo>
                  <a:pt x="160335" y="217281"/>
                </a:lnTo>
                <a:lnTo>
                  <a:pt x="171919" y="215594"/>
                </a:lnTo>
                <a:lnTo>
                  <a:pt x="182956" y="213364"/>
                </a:lnTo>
                <a:lnTo>
                  <a:pt x="193631" y="210772"/>
                </a:lnTo>
                <a:lnTo>
                  <a:pt x="204063" y="207939"/>
                </a:lnTo>
                <a:lnTo>
                  <a:pt x="214334" y="204944"/>
                </a:lnTo>
                <a:lnTo>
                  <a:pt x="223392" y="200737"/>
                </a:lnTo>
                <a:lnTo>
                  <a:pt x="231641" y="195723"/>
                </a:lnTo>
                <a:lnTo>
                  <a:pt x="239351" y="190168"/>
                </a:lnTo>
                <a:lnTo>
                  <a:pt x="245596" y="183150"/>
                </a:lnTo>
                <a:lnTo>
                  <a:pt x="250865" y="175155"/>
                </a:lnTo>
                <a:lnTo>
                  <a:pt x="255483" y="166509"/>
                </a:lnTo>
                <a:lnTo>
                  <a:pt x="258562" y="156323"/>
                </a:lnTo>
                <a:lnTo>
                  <a:pt x="260614" y="145112"/>
                </a:lnTo>
                <a:lnTo>
                  <a:pt x="261983" y="133217"/>
                </a:lnTo>
                <a:lnTo>
                  <a:pt x="261790" y="121971"/>
                </a:lnTo>
                <a:lnTo>
                  <a:pt x="260555" y="111157"/>
                </a:lnTo>
                <a:lnTo>
                  <a:pt x="258627" y="100632"/>
                </a:lnTo>
                <a:lnTo>
                  <a:pt x="255131" y="91405"/>
                </a:lnTo>
                <a:lnTo>
                  <a:pt x="250590" y="83043"/>
                </a:lnTo>
                <a:lnTo>
                  <a:pt x="245352" y="75257"/>
                </a:lnTo>
                <a:lnTo>
                  <a:pt x="239649" y="67857"/>
                </a:lnTo>
                <a:lnTo>
                  <a:pt x="233637" y="60712"/>
                </a:lnTo>
                <a:lnTo>
                  <a:pt x="227418" y="53739"/>
                </a:lnTo>
                <a:lnTo>
                  <a:pt x="214613" y="40095"/>
                </a:lnTo>
                <a:lnTo>
                  <a:pt x="185137" y="198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831534" y="5452693"/>
            <a:ext cx="2630294" cy="103500"/>
          </a:xfrm>
          <a:custGeom>
            <a:avLst/>
            <a:gdLst/>
            <a:ahLst/>
            <a:cxnLst/>
            <a:rect l="0" t="0" r="0" b="0"/>
            <a:pathLst>
              <a:path w="2630294" h="103500">
                <a:moveTo>
                  <a:pt x="2630293" y="28534"/>
                </a:moveTo>
                <a:lnTo>
                  <a:pt x="2619732" y="44377"/>
                </a:lnTo>
                <a:lnTo>
                  <a:pt x="2615515" y="52360"/>
                </a:lnTo>
                <a:lnTo>
                  <a:pt x="2611599" y="60997"/>
                </a:lnTo>
                <a:lnTo>
                  <a:pt x="2607882" y="70072"/>
                </a:lnTo>
                <a:lnTo>
                  <a:pt x="2604300" y="79437"/>
                </a:lnTo>
                <a:lnTo>
                  <a:pt x="2597371" y="98686"/>
                </a:lnTo>
                <a:lnTo>
                  <a:pt x="2593976" y="101829"/>
                </a:lnTo>
                <a:lnTo>
                  <a:pt x="2590607" y="100609"/>
                </a:lnTo>
                <a:lnTo>
                  <a:pt x="2587256" y="96479"/>
                </a:lnTo>
                <a:lnTo>
                  <a:pt x="2583917" y="90410"/>
                </a:lnTo>
                <a:lnTo>
                  <a:pt x="2580586" y="83049"/>
                </a:lnTo>
                <a:lnTo>
                  <a:pt x="2577259" y="74825"/>
                </a:lnTo>
                <a:lnTo>
                  <a:pt x="2573936" y="66027"/>
                </a:lnTo>
                <a:lnTo>
                  <a:pt x="2567297" y="47408"/>
                </a:lnTo>
                <a:lnTo>
                  <a:pt x="2562873" y="44433"/>
                </a:lnTo>
                <a:lnTo>
                  <a:pt x="2557714" y="45765"/>
                </a:lnTo>
                <a:lnTo>
                  <a:pt x="2552064" y="49969"/>
                </a:lnTo>
                <a:lnTo>
                  <a:pt x="2547191" y="56088"/>
                </a:lnTo>
                <a:lnTo>
                  <a:pt x="2542838" y="63483"/>
                </a:lnTo>
                <a:lnTo>
                  <a:pt x="2538830" y="71729"/>
                </a:lnTo>
                <a:lnTo>
                  <a:pt x="2533948" y="79437"/>
                </a:lnTo>
                <a:lnTo>
                  <a:pt x="2528483" y="86786"/>
                </a:lnTo>
                <a:lnTo>
                  <a:pt x="2522628" y="93896"/>
                </a:lnTo>
                <a:lnTo>
                  <a:pt x="2515410" y="96425"/>
                </a:lnTo>
                <a:lnTo>
                  <a:pt x="2507281" y="95901"/>
                </a:lnTo>
                <a:lnTo>
                  <a:pt x="2498546" y="93341"/>
                </a:lnTo>
                <a:lnTo>
                  <a:pt x="2491618" y="88318"/>
                </a:lnTo>
                <a:lnTo>
                  <a:pt x="2485893" y="81654"/>
                </a:lnTo>
                <a:lnTo>
                  <a:pt x="2480972" y="73895"/>
                </a:lnTo>
                <a:lnTo>
                  <a:pt x="2476585" y="65407"/>
                </a:lnTo>
                <a:lnTo>
                  <a:pt x="2472556" y="56431"/>
                </a:lnTo>
                <a:lnTo>
                  <a:pt x="2468764" y="47132"/>
                </a:lnTo>
                <a:lnTo>
                  <a:pt x="2464026" y="38722"/>
                </a:lnTo>
                <a:lnTo>
                  <a:pt x="2458657" y="30905"/>
                </a:lnTo>
                <a:lnTo>
                  <a:pt x="2452866" y="23483"/>
                </a:lnTo>
                <a:lnTo>
                  <a:pt x="2446795" y="20745"/>
                </a:lnTo>
                <a:lnTo>
                  <a:pt x="2440537" y="21131"/>
                </a:lnTo>
                <a:lnTo>
                  <a:pt x="2434155" y="23599"/>
                </a:lnTo>
                <a:lnTo>
                  <a:pt x="2427689" y="28560"/>
                </a:lnTo>
                <a:lnTo>
                  <a:pt x="2421168" y="35183"/>
                </a:lnTo>
                <a:lnTo>
                  <a:pt x="2414610" y="42914"/>
                </a:lnTo>
                <a:lnTo>
                  <a:pt x="2408028" y="51384"/>
                </a:lnTo>
                <a:lnTo>
                  <a:pt x="2401429" y="60348"/>
                </a:lnTo>
                <a:lnTo>
                  <a:pt x="2394819" y="69638"/>
                </a:lnTo>
                <a:lnTo>
                  <a:pt x="2389307" y="79148"/>
                </a:lnTo>
                <a:lnTo>
                  <a:pt x="2384527" y="88804"/>
                </a:lnTo>
                <a:lnTo>
                  <a:pt x="2380235" y="98558"/>
                </a:lnTo>
                <a:lnTo>
                  <a:pt x="2375163" y="102849"/>
                </a:lnTo>
                <a:lnTo>
                  <a:pt x="2369571" y="103499"/>
                </a:lnTo>
                <a:lnTo>
                  <a:pt x="2363632" y="101722"/>
                </a:lnTo>
                <a:lnTo>
                  <a:pt x="2357463" y="98327"/>
                </a:lnTo>
                <a:lnTo>
                  <a:pt x="2351139" y="93853"/>
                </a:lnTo>
                <a:lnTo>
                  <a:pt x="2344713" y="88659"/>
                </a:lnTo>
                <a:lnTo>
                  <a:pt x="2339323" y="81881"/>
                </a:lnTo>
                <a:lnTo>
                  <a:pt x="2334625" y="74047"/>
                </a:lnTo>
                <a:lnTo>
                  <a:pt x="2330387" y="65507"/>
                </a:lnTo>
                <a:lnTo>
                  <a:pt x="2325351" y="57604"/>
                </a:lnTo>
                <a:lnTo>
                  <a:pt x="2319784" y="50124"/>
                </a:lnTo>
                <a:lnTo>
                  <a:pt x="2313861" y="42928"/>
                </a:lnTo>
                <a:lnTo>
                  <a:pt x="2306597" y="40340"/>
                </a:lnTo>
                <a:lnTo>
                  <a:pt x="2298438" y="40826"/>
                </a:lnTo>
                <a:lnTo>
                  <a:pt x="2289684" y="43361"/>
                </a:lnTo>
                <a:lnTo>
                  <a:pt x="2281636" y="48366"/>
                </a:lnTo>
                <a:lnTo>
                  <a:pt x="2274061" y="55019"/>
                </a:lnTo>
                <a:lnTo>
                  <a:pt x="2266800" y="62770"/>
                </a:lnTo>
                <a:lnTo>
                  <a:pt x="2258643" y="69043"/>
                </a:lnTo>
                <a:lnTo>
                  <a:pt x="2249889" y="74330"/>
                </a:lnTo>
                <a:lnTo>
                  <a:pt x="2240738" y="78960"/>
                </a:lnTo>
                <a:lnTo>
                  <a:pt x="2232426" y="78731"/>
                </a:lnTo>
                <a:lnTo>
                  <a:pt x="2224674" y="75262"/>
                </a:lnTo>
                <a:lnTo>
                  <a:pt x="2217296" y="69634"/>
                </a:lnTo>
                <a:lnTo>
                  <a:pt x="2211271" y="62566"/>
                </a:lnTo>
                <a:lnTo>
                  <a:pt x="2206150" y="54538"/>
                </a:lnTo>
                <a:lnTo>
                  <a:pt x="2201630" y="45870"/>
                </a:lnTo>
                <a:lnTo>
                  <a:pt x="2196406" y="37881"/>
                </a:lnTo>
                <a:lnTo>
                  <a:pt x="2190714" y="30344"/>
                </a:lnTo>
                <a:lnTo>
                  <a:pt x="2184707" y="23109"/>
                </a:lnTo>
                <a:lnTo>
                  <a:pt x="2177388" y="17180"/>
                </a:lnTo>
                <a:lnTo>
                  <a:pt x="2169192" y="12122"/>
                </a:lnTo>
                <a:lnTo>
                  <a:pt x="2160412" y="7645"/>
                </a:lnTo>
                <a:lnTo>
                  <a:pt x="2153453" y="7976"/>
                </a:lnTo>
                <a:lnTo>
                  <a:pt x="2147709" y="11513"/>
                </a:lnTo>
                <a:lnTo>
                  <a:pt x="2142774" y="17187"/>
                </a:lnTo>
                <a:lnTo>
                  <a:pt x="2137273" y="23180"/>
                </a:lnTo>
                <a:lnTo>
                  <a:pt x="2125267" y="35734"/>
                </a:lnTo>
                <a:lnTo>
                  <a:pt x="2117865" y="41071"/>
                </a:lnTo>
                <a:lnTo>
                  <a:pt x="2109614" y="45734"/>
                </a:lnTo>
                <a:lnTo>
                  <a:pt x="2100798" y="49949"/>
                </a:lnTo>
                <a:lnTo>
                  <a:pt x="2092710" y="49442"/>
                </a:lnTo>
                <a:lnTo>
                  <a:pt x="2085107" y="45789"/>
                </a:lnTo>
                <a:lnTo>
                  <a:pt x="2077828" y="40037"/>
                </a:lnTo>
                <a:lnTo>
                  <a:pt x="2070765" y="33992"/>
                </a:lnTo>
                <a:lnTo>
                  <a:pt x="2063845" y="27752"/>
                </a:lnTo>
                <a:lnTo>
                  <a:pt x="2057021" y="21381"/>
                </a:lnTo>
                <a:lnTo>
                  <a:pt x="2049156" y="18238"/>
                </a:lnTo>
                <a:lnTo>
                  <a:pt x="2040597" y="17249"/>
                </a:lnTo>
                <a:lnTo>
                  <a:pt x="2031575" y="17695"/>
                </a:lnTo>
                <a:lnTo>
                  <a:pt x="2022244" y="20202"/>
                </a:lnTo>
                <a:lnTo>
                  <a:pt x="2012708" y="24085"/>
                </a:lnTo>
                <a:lnTo>
                  <a:pt x="2003034" y="28884"/>
                </a:lnTo>
                <a:lnTo>
                  <a:pt x="1994375" y="34294"/>
                </a:lnTo>
                <a:lnTo>
                  <a:pt x="1986391" y="40111"/>
                </a:lnTo>
                <a:lnTo>
                  <a:pt x="1978858" y="46200"/>
                </a:lnTo>
                <a:lnTo>
                  <a:pt x="1970520" y="49153"/>
                </a:lnTo>
                <a:lnTo>
                  <a:pt x="1961646" y="50017"/>
                </a:lnTo>
                <a:lnTo>
                  <a:pt x="1952413" y="49488"/>
                </a:lnTo>
                <a:lnTo>
                  <a:pt x="1944048" y="45819"/>
                </a:lnTo>
                <a:lnTo>
                  <a:pt x="1936260" y="40057"/>
                </a:lnTo>
                <a:lnTo>
                  <a:pt x="1928858" y="32900"/>
                </a:lnTo>
                <a:lnTo>
                  <a:pt x="1922818" y="24813"/>
                </a:lnTo>
                <a:lnTo>
                  <a:pt x="1917686" y="16105"/>
                </a:lnTo>
                <a:lnTo>
                  <a:pt x="1913159" y="6984"/>
                </a:lnTo>
                <a:lnTo>
                  <a:pt x="1906825" y="3114"/>
                </a:lnTo>
                <a:lnTo>
                  <a:pt x="1899287" y="2745"/>
                </a:lnTo>
                <a:lnTo>
                  <a:pt x="1890945" y="4709"/>
                </a:lnTo>
                <a:lnTo>
                  <a:pt x="1883173" y="9335"/>
                </a:lnTo>
                <a:lnTo>
                  <a:pt x="1875782" y="15734"/>
                </a:lnTo>
                <a:lnTo>
                  <a:pt x="1868643" y="23317"/>
                </a:lnTo>
                <a:lnTo>
                  <a:pt x="1860569" y="30582"/>
                </a:lnTo>
                <a:lnTo>
                  <a:pt x="1851869" y="37636"/>
                </a:lnTo>
                <a:lnTo>
                  <a:pt x="1842754" y="44550"/>
                </a:lnTo>
                <a:lnTo>
                  <a:pt x="1833361" y="48054"/>
                </a:lnTo>
                <a:lnTo>
                  <a:pt x="1823783" y="49284"/>
                </a:lnTo>
                <a:lnTo>
                  <a:pt x="1814082" y="48999"/>
                </a:lnTo>
                <a:lnTo>
                  <a:pt x="1804299" y="46599"/>
                </a:lnTo>
                <a:lnTo>
                  <a:pt x="1794461" y="42788"/>
                </a:lnTo>
                <a:lnTo>
                  <a:pt x="1784586" y="38036"/>
                </a:lnTo>
                <a:lnTo>
                  <a:pt x="1774687" y="35974"/>
                </a:lnTo>
                <a:lnTo>
                  <a:pt x="1754845" y="36630"/>
                </a:lnTo>
                <a:lnTo>
                  <a:pt x="1746017" y="39458"/>
                </a:lnTo>
                <a:lnTo>
                  <a:pt x="1737921" y="43554"/>
                </a:lnTo>
                <a:lnTo>
                  <a:pt x="1730313" y="48495"/>
                </a:lnTo>
                <a:lnTo>
                  <a:pt x="1723031" y="55105"/>
                </a:lnTo>
                <a:lnTo>
                  <a:pt x="1715965" y="62828"/>
                </a:lnTo>
                <a:lnTo>
                  <a:pt x="1709044" y="71292"/>
                </a:lnTo>
                <a:lnTo>
                  <a:pt x="1700009" y="75830"/>
                </a:lnTo>
                <a:lnTo>
                  <a:pt x="1689564" y="77749"/>
                </a:lnTo>
                <a:lnTo>
                  <a:pt x="1678180" y="77924"/>
                </a:lnTo>
                <a:lnTo>
                  <a:pt x="1668380" y="74724"/>
                </a:lnTo>
                <a:lnTo>
                  <a:pt x="1659635" y="69275"/>
                </a:lnTo>
                <a:lnTo>
                  <a:pt x="1651595" y="62326"/>
                </a:lnTo>
                <a:lnTo>
                  <a:pt x="1644024" y="54378"/>
                </a:lnTo>
                <a:lnTo>
                  <a:pt x="1636767" y="45763"/>
                </a:lnTo>
                <a:lnTo>
                  <a:pt x="1629718" y="36704"/>
                </a:lnTo>
                <a:lnTo>
                  <a:pt x="1621703" y="31770"/>
                </a:lnTo>
                <a:lnTo>
                  <a:pt x="1613043" y="29586"/>
                </a:lnTo>
                <a:lnTo>
                  <a:pt x="1603954" y="29235"/>
                </a:lnTo>
                <a:lnTo>
                  <a:pt x="1595684" y="31212"/>
                </a:lnTo>
                <a:lnTo>
                  <a:pt x="1587960" y="34741"/>
                </a:lnTo>
                <a:lnTo>
                  <a:pt x="1580600" y="39303"/>
                </a:lnTo>
                <a:lnTo>
                  <a:pt x="1571273" y="42346"/>
                </a:lnTo>
                <a:lnTo>
                  <a:pt x="1560633" y="44373"/>
                </a:lnTo>
                <a:lnTo>
                  <a:pt x="1538126" y="45521"/>
                </a:lnTo>
                <a:lnTo>
                  <a:pt x="1517070" y="42347"/>
                </a:lnTo>
                <a:lnTo>
                  <a:pt x="1506813" y="38848"/>
                </a:lnTo>
                <a:lnTo>
                  <a:pt x="1496659" y="34305"/>
                </a:lnTo>
                <a:lnTo>
                  <a:pt x="1486573" y="29065"/>
                </a:lnTo>
                <a:lnTo>
                  <a:pt x="1476534" y="24467"/>
                </a:lnTo>
                <a:lnTo>
                  <a:pt x="1466525" y="20296"/>
                </a:lnTo>
                <a:lnTo>
                  <a:pt x="1456537" y="16410"/>
                </a:lnTo>
                <a:lnTo>
                  <a:pt x="1446562" y="14925"/>
                </a:lnTo>
                <a:lnTo>
                  <a:pt x="1426636" y="16222"/>
                </a:lnTo>
                <a:lnTo>
                  <a:pt x="1416680" y="19221"/>
                </a:lnTo>
                <a:lnTo>
                  <a:pt x="1406727" y="23430"/>
                </a:lnTo>
                <a:lnTo>
                  <a:pt x="1396776" y="28447"/>
                </a:lnTo>
                <a:lnTo>
                  <a:pt x="1387931" y="34003"/>
                </a:lnTo>
                <a:lnTo>
                  <a:pt x="1379824" y="39917"/>
                </a:lnTo>
                <a:lnTo>
                  <a:pt x="1372208" y="46070"/>
                </a:lnTo>
                <a:lnTo>
                  <a:pt x="1362710" y="49067"/>
                </a:lnTo>
                <a:lnTo>
                  <a:pt x="1340366" y="49450"/>
                </a:lnTo>
                <a:lnTo>
                  <a:pt x="1329324" y="46899"/>
                </a:lnTo>
                <a:lnTo>
                  <a:pt x="1318646" y="42988"/>
                </a:lnTo>
                <a:lnTo>
                  <a:pt x="1308211" y="38170"/>
                </a:lnTo>
                <a:lnTo>
                  <a:pt x="1299045" y="32747"/>
                </a:lnTo>
                <a:lnTo>
                  <a:pt x="1290723" y="26922"/>
                </a:lnTo>
                <a:lnTo>
                  <a:pt x="1282964" y="20827"/>
                </a:lnTo>
                <a:lnTo>
                  <a:pt x="1274476" y="17869"/>
                </a:lnTo>
                <a:lnTo>
                  <a:pt x="1265501" y="17003"/>
                </a:lnTo>
                <a:lnTo>
                  <a:pt x="1256202" y="17531"/>
                </a:lnTo>
                <a:lnTo>
                  <a:pt x="1247792" y="20093"/>
                </a:lnTo>
                <a:lnTo>
                  <a:pt x="1239975" y="24012"/>
                </a:lnTo>
                <a:lnTo>
                  <a:pt x="1206264" y="46185"/>
                </a:lnTo>
                <a:lnTo>
                  <a:pt x="1196815" y="49144"/>
                </a:lnTo>
                <a:lnTo>
                  <a:pt x="1177474" y="49484"/>
                </a:lnTo>
                <a:lnTo>
                  <a:pt x="1167674" y="48027"/>
                </a:lnTo>
                <a:lnTo>
                  <a:pt x="1157824" y="45950"/>
                </a:lnTo>
                <a:lnTo>
                  <a:pt x="1147942" y="43461"/>
                </a:lnTo>
                <a:lnTo>
                  <a:pt x="1138038" y="40696"/>
                </a:lnTo>
                <a:lnTo>
                  <a:pt x="1118192" y="34676"/>
                </a:lnTo>
                <a:lnTo>
                  <a:pt x="1107151" y="32629"/>
                </a:lnTo>
                <a:lnTo>
                  <a:pt x="1083095" y="30354"/>
                </a:lnTo>
                <a:lnTo>
                  <a:pt x="1072700" y="33063"/>
                </a:lnTo>
                <a:lnTo>
                  <a:pt x="1063560" y="38185"/>
                </a:lnTo>
                <a:lnTo>
                  <a:pt x="1055256" y="44916"/>
                </a:lnTo>
                <a:lnTo>
                  <a:pt x="1047510" y="51614"/>
                </a:lnTo>
                <a:lnTo>
                  <a:pt x="1040135" y="58289"/>
                </a:lnTo>
                <a:lnTo>
                  <a:pt x="1033007" y="64951"/>
                </a:lnTo>
                <a:lnTo>
                  <a:pt x="1023835" y="68286"/>
                </a:lnTo>
                <a:lnTo>
                  <a:pt x="990906" y="69910"/>
                </a:lnTo>
                <a:lnTo>
                  <a:pt x="980293" y="71592"/>
                </a:lnTo>
                <a:lnTo>
                  <a:pt x="969901" y="73819"/>
                </a:lnTo>
                <a:lnTo>
                  <a:pt x="960763" y="77514"/>
                </a:lnTo>
                <a:lnTo>
                  <a:pt x="952460" y="82188"/>
                </a:lnTo>
                <a:lnTo>
                  <a:pt x="944714" y="87515"/>
                </a:lnTo>
                <a:lnTo>
                  <a:pt x="936235" y="89961"/>
                </a:lnTo>
                <a:lnTo>
                  <a:pt x="917970" y="89731"/>
                </a:lnTo>
                <a:lnTo>
                  <a:pt x="909563" y="87017"/>
                </a:lnTo>
                <a:lnTo>
                  <a:pt x="901747" y="82997"/>
                </a:lnTo>
                <a:lnTo>
                  <a:pt x="894326" y="78106"/>
                </a:lnTo>
                <a:lnTo>
                  <a:pt x="887168" y="72635"/>
                </a:lnTo>
                <a:lnTo>
                  <a:pt x="880185" y="66777"/>
                </a:lnTo>
                <a:lnTo>
                  <a:pt x="873320" y="60661"/>
                </a:lnTo>
                <a:lnTo>
                  <a:pt x="859796" y="47971"/>
                </a:lnTo>
                <a:lnTo>
                  <a:pt x="853095" y="41492"/>
                </a:lnTo>
                <a:lnTo>
                  <a:pt x="846417" y="39383"/>
                </a:lnTo>
                <a:lnTo>
                  <a:pt x="839754" y="40188"/>
                </a:lnTo>
                <a:lnTo>
                  <a:pt x="833102" y="42935"/>
                </a:lnTo>
                <a:lnTo>
                  <a:pt x="826456" y="48082"/>
                </a:lnTo>
                <a:lnTo>
                  <a:pt x="819815" y="54830"/>
                </a:lnTo>
                <a:lnTo>
                  <a:pt x="813177" y="62644"/>
                </a:lnTo>
                <a:lnTo>
                  <a:pt x="805436" y="66748"/>
                </a:lnTo>
                <a:lnTo>
                  <a:pt x="796959" y="68379"/>
                </a:lnTo>
                <a:lnTo>
                  <a:pt x="787992" y="68361"/>
                </a:lnTo>
                <a:lnTo>
                  <a:pt x="780909" y="65033"/>
                </a:lnTo>
                <a:lnTo>
                  <a:pt x="775081" y="59499"/>
                </a:lnTo>
                <a:lnTo>
                  <a:pt x="770091" y="52493"/>
                </a:lnTo>
                <a:lnTo>
                  <a:pt x="765659" y="44507"/>
                </a:lnTo>
                <a:lnTo>
                  <a:pt x="761599" y="35866"/>
                </a:lnTo>
                <a:lnTo>
                  <a:pt x="757787" y="26790"/>
                </a:lnTo>
                <a:lnTo>
                  <a:pt x="751929" y="22950"/>
                </a:lnTo>
                <a:lnTo>
                  <a:pt x="744709" y="22601"/>
                </a:lnTo>
                <a:lnTo>
                  <a:pt x="736579" y="24579"/>
                </a:lnTo>
                <a:lnTo>
                  <a:pt x="728948" y="29213"/>
                </a:lnTo>
                <a:lnTo>
                  <a:pt x="721651" y="35618"/>
                </a:lnTo>
                <a:lnTo>
                  <a:pt x="714575" y="43205"/>
                </a:lnTo>
                <a:lnTo>
                  <a:pt x="706542" y="49368"/>
                </a:lnTo>
                <a:lnTo>
                  <a:pt x="697871" y="54581"/>
                </a:lnTo>
                <a:lnTo>
                  <a:pt x="688774" y="59163"/>
                </a:lnTo>
                <a:lnTo>
                  <a:pt x="679393" y="60006"/>
                </a:lnTo>
                <a:lnTo>
                  <a:pt x="669824" y="58358"/>
                </a:lnTo>
                <a:lnTo>
                  <a:pt x="660128" y="55048"/>
                </a:lnTo>
                <a:lnTo>
                  <a:pt x="651454" y="50631"/>
                </a:lnTo>
                <a:lnTo>
                  <a:pt x="643460" y="45476"/>
                </a:lnTo>
                <a:lnTo>
                  <a:pt x="635921" y="39829"/>
                </a:lnTo>
                <a:lnTo>
                  <a:pt x="627578" y="34958"/>
                </a:lnTo>
                <a:lnTo>
                  <a:pt x="618701" y="30606"/>
                </a:lnTo>
                <a:lnTo>
                  <a:pt x="609467" y="26600"/>
                </a:lnTo>
                <a:lnTo>
                  <a:pt x="601100" y="26139"/>
                </a:lnTo>
                <a:lnTo>
                  <a:pt x="593311" y="28043"/>
                </a:lnTo>
                <a:lnTo>
                  <a:pt x="585908" y="31522"/>
                </a:lnTo>
                <a:lnTo>
                  <a:pt x="578763" y="37158"/>
                </a:lnTo>
                <a:lnTo>
                  <a:pt x="571788" y="44231"/>
                </a:lnTo>
                <a:lnTo>
                  <a:pt x="564928" y="52262"/>
                </a:lnTo>
                <a:lnTo>
                  <a:pt x="558144" y="59827"/>
                </a:lnTo>
                <a:lnTo>
                  <a:pt x="544711" y="74127"/>
                </a:lnTo>
                <a:lnTo>
                  <a:pt x="535823" y="77720"/>
                </a:lnTo>
                <a:lnTo>
                  <a:pt x="514158" y="78764"/>
                </a:lnTo>
                <a:lnTo>
                  <a:pt x="504401" y="76390"/>
                </a:lnTo>
                <a:lnTo>
                  <a:pt x="495687" y="72596"/>
                </a:lnTo>
                <a:lnTo>
                  <a:pt x="487666" y="67856"/>
                </a:lnTo>
                <a:lnTo>
                  <a:pt x="480108" y="61381"/>
                </a:lnTo>
                <a:lnTo>
                  <a:pt x="472859" y="53748"/>
                </a:lnTo>
                <a:lnTo>
                  <a:pt x="465816" y="45343"/>
                </a:lnTo>
                <a:lnTo>
                  <a:pt x="456699" y="40845"/>
                </a:lnTo>
                <a:lnTo>
                  <a:pt x="446200" y="38952"/>
                </a:lnTo>
                <a:lnTo>
                  <a:pt x="434779" y="38795"/>
                </a:lnTo>
                <a:lnTo>
                  <a:pt x="424955" y="40901"/>
                </a:lnTo>
                <a:lnTo>
                  <a:pt x="416195" y="44516"/>
                </a:lnTo>
                <a:lnTo>
                  <a:pt x="408144" y="49136"/>
                </a:lnTo>
                <a:lnTo>
                  <a:pt x="400566" y="54427"/>
                </a:lnTo>
                <a:lnTo>
                  <a:pt x="393304" y="60165"/>
                </a:lnTo>
                <a:lnTo>
                  <a:pt x="386252" y="66201"/>
                </a:lnTo>
                <a:lnTo>
                  <a:pt x="379339" y="72436"/>
                </a:lnTo>
                <a:lnTo>
                  <a:pt x="365764" y="85258"/>
                </a:lnTo>
                <a:lnTo>
                  <a:pt x="357944" y="88456"/>
                </a:lnTo>
                <a:lnTo>
                  <a:pt x="349415" y="89483"/>
                </a:lnTo>
                <a:lnTo>
                  <a:pt x="340412" y="89062"/>
                </a:lnTo>
                <a:lnTo>
                  <a:pt x="332200" y="86571"/>
                </a:lnTo>
                <a:lnTo>
                  <a:pt x="324515" y="82700"/>
                </a:lnTo>
                <a:lnTo>
                  <a:pt x="317181" y="77908"/>
                </a:lnTo>
                <a:lnTo>
                  <a:pt x="310081" y="72503"/>
                </a:lnTo>
                <a:lnTo>
                  <a:pt x="303137" y="66689"/>
                </a:lnTo>
                <a:lnTo>
                  <a:pt x="296297" y="60603"/>
                </a:lnTo>
                <a:lnTo>
                  <a:pt x="282802" y="47945"/>
                </a:lnTo>
                <a:lnTo>
                  <a:pt x="276108" y="41475"/>
                </a:lnTo>
                <a:lnTo>
                  <a:pt x="269435" y="39372"/>
                </a:lnTo>
                <a:lnTo>
                  <a:pt x="262776" y="40180"/>
                </a:lnTo>
                <a:lnTo>
                  <a:pt x="256126" y="42930"/>
                </a:lnTo>
                <a:lnTo>
                  <a:pt x="249482" y="48079"/>
                </a:lnTo>
                <a:lnTo>
                  <a:pt x="242842" y="54828"/>
                </a:lnTo>
                <a:lnTo>
                  <a:pt x="236205" y="62643"/>
                </a:lnTo>
                <a:lnTo>
                  <a:pt x="228464" y="68958"/>
                </a:lnTo>
                <a:lnTo>
                  <a:pt x="219988" y="74273"/>
                </a:lnTo>
                <a:lnTo>
                  <a:pt x="211021" y="78923"/>
                </a:lnTo>
                <a:lnTo>
                  <a:pt x="202832" y="78706"/>
                </a:lnTo>
                <a:lnTo>
                  <a:pt x="195163" y="75246"/>
                </a:lnTo>
                <a:lnTo>
                  <a:pt x="187839" y="69623"/>
                </a:lnTo>
                <a:lnTo>
                  <a:pt x="180746" y="63664"/>
                </a:lnTo>
                <a:lnTo>
                  <a:pt x="173806" y="57480"/>
                </a:lnTo>
                <a:lnTo>
                  <a:pt x="160201" y="44715"/>
                </a:lnTo>
                <a:lnTo>
                  <a:pt x="146785" y="31673"/>
                </a:lnTo>
                <a:lnTo>
                  <a:pt x="140113" y="29521"/>
                </a:lnTo>
                <a:lnTo>
                  <a:pt x="133454" y="30297"/>
                </a:lnTo>
                <a:lnTo>
                  <a:pt x="126804" y="33025"/>
                </a:lnTo>
                <a:lnTo>
                  <a:pt x="120161" y="37055"/>
                </a:lnTo>
                <a:lnTo>
                  <a:pt x="113521" y="41952"/>
                </a:lnTo>
                <a:lnTo>
                  <a:pt x="106884" y="47427"/>
                </a:lnTo>
                <a:lnTo>
                  <a:pt x="100248" y="54393"/>
                </a:lnTo>
                <a:lnTo>
                  <a:pt x="93614" y="62353"/>
                </a:lnTo>
                <a:lnTo>
                  <a:pt x="86980" y="70976"/>
                </a:lnTo>
                <a:lnTo>
                  <a:pt x="78137" y="76724"/>
                </a:lnTo>
                <a:lnTo>
                  <a:pt x="67820" y="80556"/>
                </a:lnTo>
                <a:lnTo>
                  <a:pt x="56521" y="83111"/>
                </a:lnTo>
                <a:lnTo>
                  <a:pt x="46777" y="82604"/>
                </a:lnTo>
                <a:lnTo>
                  <a:pt x="38071" y="80055"/>
                </a:lnTo>
                <a:lnTo>
                  <a:pt x="30056" y="76145"/>
                </a:lnTo>
                <a:lnTo>
                  <a:pt x="21397" y="71327"/>
                </a:lnTo>
                <a:lnTo>
                  <a:pt x="12309" y="65905"/>
                </a:lnTo>
                <a:lnTo>
                  <a:pt x="2934" y="60080"/>
                </a:lnTo>
                <a:lnTo>
                  <a:pt x="0" y="57302"/>
                </a:lnTo>
                <a:lnTo>
                  <a:pt x="1359" y="56555"/>
                </a:lnTo>
                <a:lnTo>
                  <a:pt x="5582" y="57162"/>
                </a:lnTo>
                <a:lnTo>
                  <a:pt x="19116" y="54890"/>
                </a:lnTo>
                <a:lnTo>
                  <a:pt x="27367" y="52736"/>
                </a:lnTo>
                <a:lnTo>
                  <a:pt x="36184" y="50195"/>
                </a:lnTo>
                <a:lnTo>
                  <a:pt x="54823" y="44424"/>
                </a:lnTo>
                <a:lnTo>
                  <a:pt x="77108" y="38176"/>
                </a:lnTo>
                <a:lnTo>
                  <a:pt x="139374" y="21861"/>
                </a:lnTo>
                <a:lnTo>
                  <a:pt x="173119" y="11942"/>
                </a:lnTo>
                <a:lnTo>
                  <a:pt x="197845" y="5317"/>
                </a:lnTo>
                <a:lnTo>
                  <a:pt x="210628" y="3108"/>
                </a:lnTo>
                <a:lnTo>
                  <a:pt x="249742" y="0"/>
                </a:lnTo>
                <a:lnTo>
                  <a:pt x="288228" y="184"/>
                </a:lnTo>
                <a:lnTo>
                  <a:pt x="299621" y="1896"/>
                </a:lnTo>
                <a:lnTo>
                  <a:pt x="310533" y="4144"/>
                </a:lnTo>
                <a:lnTo>
                  <a:pt x="320018" y="7853"/>
                </a:lnTo>
                <a:lnTo>
                  <a:pt x="328552" y="12536"/>
                </a:lnTo>
                <a:lnTo>
                  <a:pt x="363413" y="35935"/>
                </a:lnTo>
                <a:lnTo>
                  <a:pt x="372956" y="41205"/>
                </a:lnTo>
                <a:lnTo>
                  <a:pt x="382634" y="45824"/>
                </a:lnTo>
                <a:lnTo>
                  <a:pt x="392402" y="50008"/>
                </a:lnTo>
                <a:lnTo>
                  <a:pt x="402230" y="53903"/>
                </a:lnTo>
                <a:lnTo>
                  <a:pt x="421992" y="61178"/>
                </a:lnTo>
                <a:lnTo>
                  <a:pt x="444776" y="62201"/>
                </a:lnTo>
                <a:lnTo>
                  <a:pt x="495428" y="59132"/>
                </a:lnTo>
                <a:lnTo>
                  <a:pt x="518679" y="61660"/>
                </a:lnTo>
                <a:lnTo>
                  <a:pt x="529522" y="63882"/>
                </a:lnTo>
                <a:lnTo>
                  <a:pt x="540066" y="66468"/>
                </a:lnTo>
                <a:lnTo>
                  <a:pt x="550412" y="69298"/>
                </a:lnTo>
                <a:lnTo>
                  <a:pt x="570749" y="75389"/>
                </a:lnTo>
                <a:lnTo>
                  <a:pt x="590841" y="81781"/>
                </a:lnTo>
                <a:lnTo>
                  <a:pt x="610824" y="82411"/>
                </a:lnTo>
                <a:lnTo>
                  <a:pt x="620795" y="81032"/>
                </a:lnTo>
                <a:lnTo>
                  <a:pt x="630758" y="79007"/>
                </a:lnTo>
                <a:lnTo>
                  <a:pt x="640716" y="76552"/>
                </a:lnTo>
                <a:lnTo>
                  <a:pt x="650671" y="73809"/>
                </a:lnTo>
                <a:lnTo>
                  <a:pt x="670574" y="67815"/>
                </a:lnTo>
                <a:lnTo>
                  <a:pt x="680524" y="64669"/>
                </a:lnTo>
                <a:lnTo>
                  <a:pt x="690473" y="60361"/>
                </a:lnTo>
                <a:lnTo>
                  <a:pt x="700422" y="55279"/>
                </a:lnTo>
                <a:lnTo>
                  <a:pt x="710370" y="49680"/>
                </a:lnTo>
                <a:lnTo>
                  <a:pt x="733214" y="37563"/>
                </a:lnTo>
                <a:lnTo>
                  <a:pt x="745495" y="31238"/>
                </a:lnTo>
                <a:lnTo>
                  <a:pt x="756999" y="25915"/>
                </a:lnTo>
                <a:lnTo>
                  <a:pt x="767984" y="21262"/>
                </a:lnTo>
                <a:lnTo>
                  <a:pt x="778623" y="17054"/>
                </a:lnTo>
                <a:lnTo>
                  <a:pt x="789032" y="16459"/>
                </a:lnTo>
                <a:lnTo>
                  <a:pt x="799287" y="18273"/>
                </a:lnTo>
                <a:lnTo>
                  <a:pt x="809440" y="21694"/>
                </a:lnTo>
                <a:lnTo>
                  <a:pt x="818419" y="26184"/>
                </a:lnTo>
                <a:lnTo>
                  <a:pt x="826615" y="31389"/>
                </a:lnTo>
                <a:lnTo>
                  <a:pt x="834290" y="37069"/>
                </a:lnTo>
                <a:lnTo>
                  <a:pt x="842723" y="41961"/>
                </a:lnTo>
                <a:lnTo>
                  <a:pt x="851661" y="46327"/>
                </a:lnTo>
                <a:lnTo>
                  <a:pt x="860935" y="50344"/>
                </a:lnTo>
                <a:lnTo>
                  <a:pt x="870434" y="54127"/>
                </a:lnTo>
                <a:lnTo>
                  <a:pt x="889831" y="61278"/>
                </a:lnTo>
                <a:lnTo>
                  <a:pt x="912452" y="62245"/>
                </a:lnTo>
                <a:lnTo>
                  <a:pt x="937243" y="58991"/>
                </a:lnTo>
                <a:lnTo>
                  <a:pt x="950044" y="56576"/>
                </a:lnTo>
                <a:lnTo>
                  <a:pt x="962999" y="53860"/>
                </a:lnTo>
                <a:lnTo>
                  <a:pt x="989184" y="50843"/>
                </a:lnTo>
                <a:lnTo>
                  <a:pt x="1054159" y="49852"/>
                </a:lnTo>
                <a:lnTo>
                  <a:pt x="1065568" y="51589"/>
                </a:lnTo>
                <a:lnTo>
                  <a:pt x="1076491" y="53851"/>
                </a:lnTo>
                <a:lnTo>
                  <a:pt x="1088193" y="57571"/>
                </a:lnTo>
                <a:lnTo>
                  <a:pt x="1100416" y="62261"/>
                </a:lnTo>
                <a:lnTo>
                  <a:pt x="1112986" y="67598"/>
                </a:lnTo>
                <a:lnTo>
                  <a:pt x="1125788" y="71157"/>
                </a:lnTo>
                <a:lnTo>
                  <a:pt x="1138743" y="73529"/>
                </a:lnTo>
                <a:lnTo>
                  <a:pt x="1163822" y="75059"/>
                </a:lnTo>
                <a:lnTo>
                  <a:pt x="1186022" y="72055"/>
                </a:lnTo>
                <a:lnTo>
                  <a:pt x="1195479" y="68601"/>
                </a:lnTo>
                <a:lnTo>
                  <a:pt x="1203994" y="64088"/>
                </a:lnTo>
                <a:lnTo>
                  <a:pt x="1211881" y="58868"/>
                </a:lnTo>
                <a:lnTo>
                  <a:pt x="1220456" y="54283"/>
                </a:lnTo>
                <a:lnTo>
                  <a:pt x="1229488" y="50121"/>
                </a:lnTo>
                <a:lnTo>
                  <a:pt x="1238825" y="46241"/>
                </a:lnTo>
                <a:lnTo>
                  <a:pt x="1248366" y="42549"/>
                </a:lnTo>
                <a:lnTo>
                  <a:pt x="1267809" y="35500"/>
                </a:lnTo>
                <a:lnTo>
                  <a:pt x="1278741" y="33178"/>
                </a:lnTo>
                <a:lnTo>
                  <a:pt x="1302679" y="30598"/>
                </a:lnTo>
                <a:lnTo>
                  <a:pt x="1325107" y="32399"/>
                </a:lnTo>
                <a:lnTo>
                  <a:pt x="1335731" y="34426"/>
                </a:lnTo>
                <a:lnTo>
                  <a:pt x="1346129" y="36883"/>
                </a:lnTo>
                <a:lnTo>
                  <a:pt x="1356377" y="39627"/>
                </a:lnTo>
                <a:lnTo>
                  <a:pt x="1376606" y="45622"/>
                </a:lnTo>
                <a:lnTo>
                  <a:pt x="1396650" y="51971"/>
                </a:lnTo>
                <a:lnTo>
                  <a:pt x="1419559" y="52582"/>
                </a:lnTo>
                <a:lnTo>
                  <a:pt x="1457313" y="49660"/>
                </a:lnTo>
                <a:lnTo>
                  <a:pt x="1482258" y="47871"/>
                </a:lnTo>
                <a:lnTo>
                  <a:pt x="1493553" y="45846"/>
                </a:lnTo>
                <a:lnTo>
                  <a:pt x="1504398" y="43391"/>
                </a:lnTo>
                <a:lnTo>
                  <a:pt x="1514945" y="40649"/>
                </a:lnTo>
                <a:lnTo>
                  <a:pt x="1525291" y="37716"/>
                </a:lnTo>
                <a:lnTo>
                  <a:pt x="1535505" y="34656"/>
                </a:lnTo>
                <a:lnTo>
                  <a:pt x="1546736" y="32615"/>
                </a:lnTo>
                <a:lnTo>
                  <a:pt x="1571004" y="30348"/>
                </a:lnTo>
                <a:lnTo>
                  <a:pt x="1596527" y="32288"/>
                </a:lnTo>
                <a:lnTo>
                  <a:pt x="1609523" y="34352"/>
                </a:lnTo>
                <a:lnTo>
                  <a:pt x="1621503" y="36834"/>
                </a:lnTo>
                <a:lnTo>
                  <a:pt x="1632806" y="39593"/>
                </a:lnTo>
                <a:lnTo>
                  <a:pt x="1643657" y="42539"/>
                </a:lnTo>
                <a:lnTo>
                  <a:pt x="1664556" y="48759"/>
                </a:lnTo>
                <a:lnTo>
                  <a:pt x="1674771" y="51965"/>
                </a:lnTo>
                <a:lnTo>
                  <a:pt x="1694964" y="52580"/>
                </a:lnTo>
                <a:lnTo>
                  <a:pt x="1727922" y="49659"/>
                </a:lnTo>
                <a:lnTo>
                  <a:pt x="1751746" y="47870"/>
                </a:lnTo>
                <a:lnTo>
                  <a:pt x="1762741" y="45846"/>
                </a:lnTo>
                <a:lnTo>
                  <a:pt x="1773388" y="43391"/>
                </a:lnTo>
                <a:lnTo>
                  <a:pt x="1783801" y="40649"/>
                </a:lnTo>
                <a:lnTo>
                  <a:pt x="1794059" y="37716"/>
                </a:lnTo>
                <a:lnTo>
                  <a:pt x="1804214" y="34656"/>
                </a:lnTo>
                <a:lnTo>
                  <a:pt x="1816510" y="32615"/>
                </a:lnTo>
                <a:lnTo>
                  <a:pt x="1859115" y="29743"/>
                </a:lnTo>
                <a:lnTo>
                  <a:pt x="1899126" y="29997"/>
                </a:lnTo>
                <a:lnTo>
                  <a:pt x="1910733" y="31721"/>
                </a:lnTo>
                <a:lnTo>
                  <a:pt x="1921788" y="33974"/>
                </a:lnTo>
                <a:lnTo>
                  <a:pt x="1932473" y="36582"/>
                </a:lnTo>
                <a:lnTo>
                  <a:pt x="1942913" y="39426"/>
                </a:lnTo>
                <a:lnTo>
                  <a:pt x="1953189" y="42427"/>
                </a:lnTo>
                <a:lnTo>
                  <a:pt x="1964460" y="44428"/>
                </a:lnTo>
                <a:lnTo>
                  <a:pt x="1988774" y="46651"/>
                </a:lnTo>
                <a:lnTo>
                  <a:pt x="2014318" y="44691"/>
                </a:lnTo>
                <a:lnTo>
                  <a:pt x="2027319" y="42621"/>
                </a:lnTo>
                <a:lnTo>
                  <a:pt x="2040408" y="40136"/>
                </a:lnTo>
                <a:lnTo>
                  <a:pt x="2066741" y="34427"/>
                </a:lnTo>
                <a:lnTo>
                  <a:pt x="2079953" y="32463"/>
                </a:lnTo>
                <a:lnTo>
                  <a:pt x="2132925" y="29310"/>
                </a:lnTo>
                <a:lnTo>
                  <a:pt x="2159441" y="29984"/>
                </a:lnTo>
                <a:lnTo>
                  <a:pt x="2172702" y="31711"/>
                </a:lnTo>
                <a:lnTo>
                  <a:pt x="2185963" y="33968"/>
                </a:lnTo>
                <a:lnTo>
                  <a:pt x="2231032" y="37144"/>
                </a:lnTo>
                <a:lnTo>
                  <a:pt x="2301402" y="38305"/>
                </a:lnTo>
                <a:lnTo>
                  <a:pt x="2327166" y="37298"/>
                </a:lnTo>
                <a:lnTo>
                  <a:pt x="2338678" y="35482"/>
                </a:lnTo>
                <a:lnTo>
                  <a:pt x="2349669" y="33166"/>
                </a:lnTo>
                <a:lnTo>
                  <a:pt x="2373671" y="30592"/>
                </a:lnTo>
                <a:lnTo>
                  <a:pt x="2399076" y="30554"/>
                </a:lnTo>
                <a:lnTo>
                  <a:pt x="2412040" y="32091"/>
                </a:lnTo>
                <a:lnTo>
                  <a:pt x="2425105" y="34222"/>
                </a:lnTo>
                <a:lnTo>
                  <a:pt x="2437130" y="37852"/>
                </a:lnTo>
                <a:lnTo>
                  <a:pt x="2448463" y="42483"/>
                </a:lnTo>
                <a:lnTo>
                  <a:pt x="2459334" y="47781"/>
                </a:lnTo>
                <a:lnTo>
                  <a:pt x="2469898" y="49102"/>
                </a:lnTo>
                <a:lnTo>
                  <a:pt x="2480256" y="47773"/>
                </a:lnTo>
                <a:lnTo>
                  <a:pt x="2510920" y="484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775926" y="5323275"/>
            <a:ext cx="222031" cy="352680"/>
            <a:chOff x="775926" y="5323275"/>
            <a:chExt cx="222031" cy="352680"/>
          </a:xfrm>
        </p:grpSpPr>
        <p:sp>
          <p:nvSpPr>
            <p:cNvPr id="127" name="Freeform 126"/>
            <p:cNvSpPr/>
            <p:nvPr/>
          </p:nvSpPr>
          <p:spPr>
            <a:xfrm>
              <a:off x="775926" y="5323275"/>
              <a:ext cx="222031" cy="352680"/>
            </a:xfrm>
            <a:custGeom>
              <a:avLst/>
              <a:gdLst/>
              <a:ahLst/>
              <a:cxnLst/>
              <a:rect l="0" t="0" r="0" b="0"/>
              <a:pathLst>
                <a:path w="222031" h="352680">
                  <a:moveTo>
                    <a:pt x="0" y="227586"/>
                  </a:moveTo>
                  <a:lnTo>
                    <a:pt x="10562" y="217024"/>
                  </a:lnTo>
                  <a:lnTo>
                    <a:pt x="15884" y="210597"/>
                  </a:lnTo>
                  <a:lnTo>
                    <a:pt x="21643" y="202996"/>
                  </a:lnTo>
                  <a:lnTo>
                    <a:pt x="27692" y="194614"/>
                  </a:lnTo>
                  <a:lnTo>
                    <a:pt x="33936" y="186814"/>
                  </a:lnTo>
                  <a:lnTo>
                    <a:pt x="40309" y="179404"/>
                  </a:lnTo>
                  <a:lnTo>
                    <a:pt x="46768" y="172253"/>
                  </a:lnTo>
                  <a:lnTo>
                    <a:pt x="52180" y="164170"/>
                  </a:lnTo>
                  <a:lnTo>
                    <a:pt x="56893" y="155466"/>
                  </a:lnTo>
                  <a:lnTo>
                    <a:pt x="61140" y="146347"/>
                  </a:lnTo>
                  <a:lnTo>
                    <a:pt x="66182" y="138057"/>
                  </a:lnTo>
                  <a:lnTo>
                    <a:pt x="71755" y="130319"/>
                  </a:lnTo>
                  <a:lnTo>
                    <a:pt x="77680" y="122951"/>
                  </a:lnTo>
                  <a:lnTo>
                    <a:pt x="84946" y="114722"/>
                  </a:lnTo>
                  <a:lnTo>
                    <a:pt x="101862" y="96737"/>
                  </a:lnTo>
                  <a:lnTo>
                    <a:pt x="109910" y="87299"/>
                  </a:lnTo>
                  <a:lnTo>
                    <a:pt x="117486" y="77690"/>
                  </a:lnTo>
                  <a:lnTo>
                    <a:pt x="124747" y="67969"/>
                  </a:lnTo>
                  <a:lnTo>
                    <a:pt x="131798" y="59277"/>
                  </a:lnTo>
                  <a:lnTo>
                    <a:pt x="138710" y="51272"/>
                  </a:lnTo>
                  <a:lnTo>
                    <a:pt x="145528" y="43725"/>
                  </a:lnTo>
                  <a:lnTo>
                    <a:pt x="158999" y="29444"/>
                  </a:lnTo>
                  <a:lnTo>
                    <a:pt x="185660" y="2264"/>
                  </a:lnTo>
                  <a:lnTo>
                    <a:pt x="192302" y="0"/>
                  </a:lnTo>
                  <a:lnTo>
                    <a:pt x="198942" y="701"/>
                  </a:lnTo>
                  <a:lnTo>
                    <a:pt x="205578" y="3379"/>
                  </a:lnTo>
                  <a:lnTo>
                    <a:pt x="211108" y="8480"/>
                  </a:lnTo>
                  <a:lnTo>
                    <a:pt x="215900" y="15197"/>
                  </a:lnTo>
                  <a:lnTo>
                    <a:pt x="220200" y="22991"/>
                  </a:lnTo>
                  <a:lnTo>
                    <a:pt x="221961" y="31502"/>
                  </a:lnTo>
                  <a:lnTo>
                    <a:pt x="222030" y="40493"/>
                  </a:lnTo>
                  <a:lnTo>
                    <a:pt x="220970" y="49802"/>
                  </a:lnTo>
                  <a:lnTo>
                    <a:pt x="220264" y="60430"/>
                  </a:lnTo>
                  <a:lnTo>
                    <a:pt x="219793" y="71936"/>
                  </a:lnTo>
                  <a:lnTo>
                    <a:pt x="219270" y="96511"/>
                  </a:lnTo>
                  <a:lnTo>
                    <a:pt x="218853" y="280646"/>
                  </a:lnTo>
                  <a:lnTo>
                    <a:pt x="217747" y="292803"/>
                  </a:lnTo>
                  <a:lnTo>
                    <a:pt x="215905" y="304224"/>
                  </a:lnTo>
                  <a:lnTo>
                    <a:pt x="213571" y="315153"/>
                  </a:lnTo>
                  <a:lnTo>
                    <a:pt x="209805" y="324650"/>
                  </a:lnTo>
                  <a:lnTo>
                    <a:pt x="205083" y="333192"/>
                  </a:lnTo>
                  <a:lnTo>
                    <a:pt x="199725" y="341097"/>
                  </a:lnTo>
                  <a:lnTo>
                    <a:pt x="191731" y="346367"/>
                  </a:lnTo>
                  <a:lnTo>
                    <a:pt x="181981" y="349881"/>
                  </a:lnTo>
                  <a:lnTo>
                    <a:pt x="171060" y="352223"/>
                  </a:lnTo>
                  <a:lnTo>
                    <a:pt x="160463" y="352679"/>
                  </a:lnTo>
                  <a:lnTo>
                    <a:pt x="150082" y="351878"/>
                  </a:lnTo>
                  <a:lnTo>
                    <a:pt x="139846" y="350238"/>
                  </a:lnTo>
                  <a:lnTo>
                    <a:pt x="130811" y="346935"/>
                  </a:lnTo>
                  <a:lnTo>
                    <a:pt x="122578" y="342522"/>
                  </a:lnTo>
                  <a:lnTo>
                    <a:pt x="114878" y="337369"/>
                  </a:lnTo>
                  <a:lnTo>
                    <a:pt x="109745" y="329513"/>
                  </a:lnTo>
                  <a:lnTo>
                    <a:pt x="106322" y="319854"/>
                  </a:lnTo>
                  <a:lnTo>
                    <a:pt x="104041" y="308994"/>
                  </a:lnTo>
                  <a:lnTo>
                    <a:pt x="99204" y="300648"/>
                  </a:lnTo>
                  <a:lnTo>
                    <a:pt x="92664" y="293979"/>
                  </a:lnTo>
                  <a:lnTo>
                    <a:pt x="84987" y="288428"/>
                  </a:lnTo>
                  <a:lnTo>
                    <a:pt x="78765" y="281411"/>
                  </a:lnTo>
                  <a:lnTo>
                    <a:pt x="73511" y="273417"/>
                  </a:lnTo>
                  <a:lnTo>
                    <a:pt x="68903" y="264772"/>
                  </a:lnTo>
                  <a:lnTo>
                    <a:pt x="64726" y="255693"/>
                  </a:lnTo>
                  <a:lnTo>
                    <a:pt x="60836" y="246324"/>
                  </a:lnTo>
                  <a:lnTo>
                    <a:pt x="57137" y="236762"/>
                  </a:lnTo>
                  <a:lnTo>
                    <a:pt x="52460" y="228177"/>
                  </a:lnTo>
                  <a:lnTo>
                    <a:pt x="47132" y="220243"/>
                  </a:lnTo>
                  <a:lnTo>
                    <a:pt x="29844" y="1977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38976" y="5390484"/>
              <a:ext cx="125959" cy="264209"/>
            </a:xfrm>
            <a:custGeom>
              <a:avLst/>
              <a:gdLst/>
              <a:ahLst/>
              <a:cxnLst/>
              <a:rect l="0" t="0" r="0" b="0"/>
              <a:pathLst>
                <a:path w="125959" h="264209">
                  <a:moveTo>
                    <a:pt x="125958" y="11161"/>
                  </a:moveTo>
                  <a:lnTo>
                    <a:pt x="120677" y="32284"/>
                  </a:lnTo>
                  <a:lnTo>
                    <a:pt x="118016" y="41823"/>
                  </a:lnTo>
                  <a:lnTo>
                    <a:pt x="108990" y="72195"/>
                  </a:lnTo>
                  <a:lnTo>
                    <a:pt x="99316" y="108704"/>
                  </a:lnTo>
                  <a:lnTo>
                    <a:pt x="82836" y="173823"/>
                  </a:lnTo>
                  <a:lnTo>
                    <a:pt x="79525" y="185921"/>
                  </a:lnTo>
                  <a:lnTo>
                    <a:pt x="72899" y="208205"/>
                  </a:lnTo>
                  <a:lnTo>
                    <a:pt x="69585" y="211053"/>
                  </a:lnTo>
                  <a:lnTo>
                    <a:pt x="66270" y="208530"/>
                  </a:lnTo>
                  <a:lnTo>
                    <a:pt x="62954" y="202427"/>
                  </a:lnTo>
                  <a:lnTo>
                    <a:pt x="61849" y="193937"/>
                  </a:lnTo>
                  <a:lnTo>
                    <a:pt x="62218" y="183856"/>
                  </a:lnTo>
                  <a:lnTo>
                    <a:pt x="63569" y="172714"/>
                  </a:lnTo>
                  <a:lnTo>
                    <a:pt x="64470" y="159759"/>
                  </a:lnTo>
                  <a:lnTo>
                    <a:pt x="65071" y="145596"/>
                  </a:lnTo>
                  <a:lnTo>
                    <a:pt x="65471" y="130628"/>
                  </a:lnTo>
                  <a:lnTo>
                    <a:pt x="66843" y="117333"/>
                  </a:lnTo>
                  <a:lnTo>
                    <a:pt x="68863" y="105154"/>
                  </a:lnTo>
                  <a:lnTo>
                    <a:pt x="80047" y="51219"/>
                  </a:lnTo>
                  <a:lnTo>
                    <a:pt x="84298" y="38972"/>
                  </a:lnTo>
                  <a:lnTo>
                    <a:pt x="89342" y="28596"/>
                  </a:lnTo>
                  <a:lnTo>
                    <a:pt x="94916" y="19468"/>
                  </a:lnTo>
                  <a:lnTo>
                    <a:pt x="100842" y="16699"/>
                  </a:lnTo>
                  <a:lnTo>
                    <a:pt x="107003" y="18169"/>
                  </a:lnTo>
                  <a:lnTo>
                    <a:pt x="113322" y="22465"/>
                  </a:lnTo>
                  <a:lnTo>
                    <a:pt x="117534" y="30855"/>
                  </a:lnTo>
                  <a:lnTo>
                    <a:pt x="120342" y="41975"/>
                  </a:lnTo>
                  <a:lnTo>
                    <a:pt x="122214" y="54915"/>
                  </a:lnTo>
                  <a:lnTo>
                    <a:pt x="123462" y="69068"/>
                  </a:lnTo>
                  <a:lnTo>
                    <a:pt x="124294" y="84030"/>
                  </a:lnTo>
                  <a:lnTo>
                    <a:pt x="124849" y="99532"/>
                  </a:lnTo>
                  <a:lnTo>
                    <a:pt x="124113" y="113182"/>
                  </a:lnTo>
                  <a:lnTo>
                    <a:pt x="122518" y="125597"/>
                  </a:lnTo>
                  <a:lnTo>
                    <a:pt x="120349" y="137191"/>
                  </a:lnTo>
                  <a:lnTo>
                    <a:pt x="118903" y="150446"/>
                  </a:lnTo>
                  <a:lnTo>
                    <a:pt x="117938" y="164809"/>
                  </a:lnTo>
                  <a:lnTo>
                    <a:pt x="117296" y="179912"/>
                  </a:lnTo>
                  <a:lnTo>
                    <a:pt x="116867" y="184454"/>
                  </a:lnTo>
                  <a:lnTo>
                    <a:pt x="116582" y="181954"/>
                  </a:lnTo>
                  <a:lnTo>
                    <a:pt x="116391" y="174762"/>
                  </a:lnTo>
                  <a:lnTo>
                    <a:pt x="116044" y="92410"/>
                  </a:lnTo>
                  <a:lnTo>
                    <a:pt x="117138" y="78591"/>
                  </a:lnTo>
                  <a:lnTo>
                    <a:pt x="118973" y="66062"/>
                  </a:lnTo>
                  <a:lnTo>
                    <a:pt x="121301" y="54393"/>
                  </a:lnTo>
                  <a:lnTo>
                    <a:pt x="122854" y="52141"/>
                  </a:lnTo>
                  <a:lnTo>
                    <a:pt x="123888" y="56166"/>
                  </a:lnTo>
                  <a:lnTo>
                    <a:pt x="124578" y="64376"/>
                  </a:lnTo>
                  <a:lnTo>
                    <a:pt x="125038" y="76481"/>
                  </a:lnTo>
                  <a:lnTo>
                    <a:pt x="125686" y="125203"/>
                  </a:lnTo>
                  <a:lnTo>
                    <a:pt x="125837" y="162429"/>
                  </a:lnTo>
                  <a:lnTo>
                    <a:pt x="124772" y="178325"/>
                  </a:lnTo>
                  <a:lnTo>
                    <a:pt x="122957" y="192238"/>
                  </a:lnTo>
                  <a:lnTo>
                    <a:pt x="120641" y="204829"/>
                  </a:lnTo>
                  <a:lnTo>
                    <a:pt x="119098" y="217645"/>
                  </a:lnTo>
                  <a:lnTo>
                    <a:pt x="118069" y="230610"/>
                  </a:lnTo>
                  <a:lnTo>
                    <a:pt x="117383" y="243674"/>
                  </a:lnTo>
                  <a:lnTo>
                    <a:pt x="114715" y="249068"/>
                  </a:lnTo>
                  <a:lnTo>
                    <a:pt x="110725" y="249348"/>
                  </a:lnTo>
                  <a:lnTo>
                    <a:pt x="105855" y="246218"/>
                  </a:lnTo>
                  <a:lnTo>
                    <a:pt x="101503" y="237500"/>
                  </a:lnTo>
                  <a:lnTo>
                    <a:pt x="97496" y="225056"/>
                  </a:lnTo>
                  <a:lnTo>
                    <a:pt x="93720" y="210128"/>
                  </a:lnTo>
                  <a:lnTo>
                    <a:pt x="91202" y="192439"/>
                  </a:lnTo>
                  <a:lnTo>
                    <a:pt x="89524" y="172910"/>
                  </a:lnTo>
                  <a:lnTo>
                    <a:pt x="88405" y="152152"/>
                  </a:lnTo>
                  <a:lnTo>
                    <a:pt x="87162" y="111404"/>
                  </a:lnTo>
                  <a:lnTo>
                    <a:pt x="86830" y="91253"/>
                  </a:lnTo>
                  <a:lnTo>
                    <a:pt x="87715" y="74503"/>
                  </a:lnTo>
                  <a:lnTo>
                    <a:pt x="89409" y="60021"/>
                  </a:lnTo>
                  <a:lnTo>
                    <a:pt x="91645" y="47050"/>
                  </a:lnTo>
                  <a:lnTo>
                    <a:pt x="92029" y="42824"/>
                  </a:lnTo>
                  <a:lnTo>
                    <a:pt x="91181" y="44428"/>
                  </a:lnTo>
                  <a:lnTo>
                    <a:pt x="89509" y="49918"/>
                  </a:lnTo>
                  <a:lnTo>
                    <a:pt x="86185" y="59105"/>
                  </a:lnTo>
                  <a:lnTo>
                    <a:pt x="76596" y="84050"/>
                  </a:lnTo>
                  <a:lnTo>
                    <a:pt x="72049" y="97334"/>
                  </a:lnTo>
                  <a:lnTo>
                    <a:pt x="67913" y="110611"/>
                  </a:lnTo>
                  <a:lnTo>
                    <a:pt x="38646" y="210891"/>
                  </a:lnTo>
                  <a:lnTo>
                    <a:pt x="23603" y="258043"/>
                  </a:lnTo>
                  <a:lnTo>
                    <a:pt x="19035" y="263068"/>
                  </a:lnTo>
                  <a:lnTo>
                    <a:pt x="13780" y="264208"/>
                  </a:lnTo>
                  <a:lnTo>
                    <a:pt x="8066" y="262757"/>
                  </a:lnTo>
                  <a:lnTo>
                    <a:pt x="4256" y="255158"/>
                  </a:lnTo>
                  <a:lnTo>
                    <a:pt x="1716" y="243460"/>
                  </a:lnTo>
                  <a:lnTo>
                    <a:pt x="23" y="229029"/>
                  </a:lnTo>
                  <a:lnTo>
                    <a:pt x="0" y="214988"/>
                  </a:lnTo>
                  <a:lnTo>
                    <a:pt x="1090" y="201206"/>
                  </a:lnTo>
                  <a:lnTo>
                    <a:pt x="2921" y="187596"/>
                  </a:lnTo>
                  <a:lnTo>
                    <a:pt x="5248" y="174102"/>
                  </a:lnTo>
                  <a:lnTo>
                    <a:pt x="7904" y="160684"/>
                  </a:lnTo>
                  <a:lnTo>
                    <a:pt x="10780" y="147318"/>
                  </a:lnTo>
                  <a:lnTo>
                    <a:pt x="13803" y="135092"/>
                  </a:lnTo>
                  <a:lnTo>
                    <a:pt x="16924" y="123625"/>
                  </a:lnTo>
                  <a:lnTo>
                    <a:pt x="20109" y="112664"/>
                  </a:lnTo>
                  <a:lnTo>
                    <a:pt x="24444" y="102041"/>
                  </a:lnTo>
                  <a:lnTo>
                    <a:pt x="29544" y="91643"/>
                  </a:lnTo>
                  <a:lnTo>
                    <a:pt x="35155" y="81395"/>
                  </a:lnTo>
                  <a:lnTo>
                    <a:pt x="41106" y="71248"/>
                  </a:lnTo>
                  <a:lnTo>
                    <a:pt x="53613" y="51129"/>
                  </a:lnTo>
                  <a:lnTo>
                    <a:pt x="60043" y="42228"/>
                  </a:lnTo>
                  <a:lnTo>
                    <a:pt x="66541" y="34082"/>
                  </a:lnTo>
                  <a:lnTo>
                    <a:pt x="73083" y="26442"/>
                  </a:lnTo>
                  <a:lnTo>
                    <a:pt x="76339" y="24664"/>
                  </a:lnTo>
                  <a:lnTo>
                    <a:pt x="77404" y="26795"/>
                  </a:lnTo>
                  <a:lnTo>
                    <a:pt x="77009" y="31531"/>
                  </a:lnTo>
                  <a:lnTo>
                    <a:pt x="75641" y="39110"/>
                  </a:lnTo>
                  <a:lnTo>
                    <a:pt x="73623" y="48584"/>
                  </a:lnTo>
                  <a:lnTo>
                    <a:pt x="71172" y="59321"/>
                  </a:lnTo>
                  <a:lnTo>
                    <a:pt x="68434" y="69795"/>
                  </a:lnTo>
                  <a:lnTo>
                    <a:pt x="65502" y="80093"/>
                  </a:lnTo>
                  <a:lnTo>
                    <a:pt x="59298" y="100378"/>
                  </a:lnTo>
                  <a:lnTo>
                    <a:pt x="43015" y="150388"/>
                  </a:lnTo>
                  <a:lnTo>
                    <a:pt x="38609" y="161455"/>
                  </a:lnTo>
                  <a:lnTo>
                    <a:pt x="33461" y="173254"/>
                  </a:lnTo>
                  <a:lnTo>
                    <a:pt x="27818" y="185541"/>
                  </a:lnTo>
                  <a:lnTo>
                    <a:pt x="24056" y="187101"/>
                  </a:lnTo>
                  <a:lnTo>
                    <a:pt x="21548" y="181509"/>
                  </a:lnTo>
                  <a:lnTo>
                    <a:pt x="19876" y="171149"/>
                  </a:lnTo>
                  <a:lnTo>
                    <a:pt x="19867" y="160927"/>
                  </a:lnTo>
                  <a:lnTo>
                    <a:pt x="20966" y="150796"/>
                  </a:lnTo>
                  <a:lnTo>
                    <a:pt x="22804" y="140726"/>
                  </a:lnTo>
                  <a:lnTo>
                    <a:pt x="26240" y="128486"/>
                  </a:lnTo>
                  <a:lnTo>
                    <a:pt x="30742" y="114800"/>
                  </a:lnTo>
                  <a:lnTo>
                    <a:pt x="35953" y="100149"/>
                  </a:lnTo>
                  <a:lnTo>
                    <a:pt x="41638" y="87066"/>
                  </a:lnTo>
                  <a:lnTo>
                    <a:pt x="47639" y="75028"/>
                  </a:lnTo>
                  <a:lnTo>
                    <a:pt x="53850" y="63686"/>
                  </a:lnTo>
                  <a:lnTo>
                    <a:pt x="60201" y="58336"/>
                  </a:lnTo>
                  <a:lnTo>
                    <a:pt x="66646" y="56980"/>
                  </a:lnTo>
                  <a:lnTo>
                    <a:pt x="73153" y="58286"/>
                  </a:lnTo>
                  <a:lnTo>
                    <a:pt x="76386" y="62473"/>
                  </a:lnTo>
                  <a:lnTo>
                    <a:pt x="77435" y="68581"/>
                  </a:lnTo>
                  <a:lnTo>
                    <a:pt x="77030" y="75968"/>
                  </a:lnTo>
                  <a:lnTo>
                    <a:pt x="74549" y="84209"/>
                  </a:lnTo>
                  <a:lnTo>
                    <a:pt x="70685" y="93019"/>
                  </a:lnTo>
                  <a:lnTo>
                    <a:pt x="65898" y="102208"/>
                  </a:lnTo>
                  <a:lnTo>
                    <a:pt x="63812" y="105018"/>
                  </a:lnTo>
                  <a:lnTo>
                    <a:pt x="63526" y="103575"/>
                  </a:lnTo>
                  <a:lnTo>
                    <a:pt x="64441" y="99298"/>
                  </a:lnTo>
                  <a:lnTo>
                    <a:pt x="79957" y="36110"/>
                  </a:lnTo>
                  <a:lnTo>
                    <a:pt x="84237" y="24478"/>
                  </a:lnTo>
                  <a:lnTo>
                    <a:pt x="89302" y="13407"/>
                  </a:lnTo>
                  <a:lnTo>
                    <a:pt x="94889" y="2710"/>
                  </a:lnTo>
                  <a:lnTo>
                    <a:pt x="98613" y="0"/>
                  </a:lnTo>
                  <a:lnTo>
                    <a:pt x="101097" y="2615"/>
                  </a:lnTo>
                  <a:lnTo>
                    <a:pt x="102752" y="8779"/>
                  </a:lnTo>
                  <a:lnTo>
                    <a:pt x="103856" y="17310"/>
                  </a:lnTo>
                  <a:lnTo>
                    <a:pt x="104591" y="27419"/>
                  </a:lnTo>
                  <a:lnTo>
                    <a:pt x="105082" y="38579"/>
                  </a:lnTo>
                  <a:lnTo>
                    <a:pt x="104303" y="50440"/>
                  </a:lnTo>
                  <a:lnTo>
                    <a:pt x="102679" y="62769"/>
                  </a:lnTo>
                  <a:lnTo>
                    <a:pt x="100491" y="75410"/>
                  </a:lnTo>
                  <a:lnTo>
                    <a:pt x="100138" y="87152"/>
                  </a:lnTo>
                  <a:lnTo>
                    <a:pt x="101007" y="98297"/>
                  </a:lnTo>
                  <a:lnTo>
                    <a:pt x="102692" y="109043"/>
                  </a:lnTo>
                  <a:lnTo>
                    <a:pt x="104921" y="112890"/>
                  </a:lnTo>
                  <a:lnTo>
                    <a:pt x="107512" y="112140"/>
                  </a:lnTo>
                  <a:lnTo>
                    <a:pt x="110345" y="108323"/>
                  </a:lnTo>
                  <a:lnTo>
                    <a:pt x="113339" y="102463"/>
                  </a:lnTo>
                  <a:lnTo>
                    <a:pt x="116440" y="95240"/>
                  </a:lnTo>
                  <a:lnTo>
                    <a:pt x="125958" y="60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422036" y="4170155"/>
            <a:ext cx="570785" cy="654519"/>
            <a:chOff x="3422036" y="4170155"/>
            <a:chExt cx="570785" cy="654519"/>
          </a:xfrm>
        </p:grpSpPr>
        <p:sp>
          <p:nvSpPr>
            <p:cNvPr id="130" name="Freeform 129"/>
            <p:cNvSpPr/>
            <p:nvPr/>
          </p:nvSpPr>
          <p:spPr>
            <a:xfrm>
              <a:off x="3422036" y="4207911"/>
              <a:ext cx="29844" cy="149217"/>
            </a:xfrm>
            <a:custGeom>
              <a:avLst/>
              <a:gdLst/>
              <a:ahLst/>
              <a:cxnLst/>
              <a:rect l="0" t="0" r="0" b="0"/>
              <a:pathLst>
                <a:path w="29844" h="149217">
                  <a:moveTo>
                    <a:pt x="0" y="0"/>
                  </a:moveTo>
                  <a:lnTo>
                    <a:pt x="0" y="21124"/>
                  </a:lnTo>
                  <a:lnTo>
                    <a:pt x="1105" y="31767"/>
                  </a:lnTo>
                  <a:lnTo>
                    <a:pt x="2947" y="43284"/>
                  </a:lnTo>
                  <a:lnTo>
                    <a:pt x="5281" y="55384"/>
                  </a:lnTo>
                  <a:lnTo>
                    <a:pt x="7942" y="66766"/>
                  </a:lnTo>
                  <a:lnTo>
                    <a:pt x="10821" y="77670"/>
                  </a:lnTo>
                  <a:lnTo>
                    <a:pt x="16968" y="98628"/>
                  </a:lnTo>
                  <a:lnTo>
                    <a:pt x="20155" y="108859"/>
                  </a:lnTo>
                  <a:lnTo>
                    <a:pt x="29843" y="1492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431984" y="4566031"/>
              <a:ext cx="79583" cy="228800"/>
            </a:xfrm>
            <a:custGeom>
              <a:avLst/>
              <a:gdLst/>
              <a:ahLst/>
              <a:cxnLst/>
              <a:rect l="0" t="0" r="0" b="0"/>
              <a:pathLst>
                <a:path w="79583" h="228800">
                  <a:moveTo>
                    <a:pt x="79582" y="0"/>
                  </a:moveTo>
                  <a:lnTo>
                    <a:pt x="79582" y="55383"/>
                  </a:lnTo>
                  <a:lnTo>
                    <a:pt x="78477" y="66766"/>
                  </a:lnTo>
                  <a:lnTo>
                    <a:pt x="76634" y="77670"/>
                  </a:lnTo>
                  <a:lnTo>
                    <a:pt x="74301" y="88255"/>
                  </a:lnTo>
                  <a:lnTo>
                    <a:pt x="71640" y="98628"/>
                  </a:lnTo>
                  <a:lnTo>
                    <a:pt x="68761" y="108859"/>
                  </a:lnTo>
                  <a:lnTo>
                    <a:pt x="62614" y="129069"/>
                  </a:lnTo>
                  <a:lnTo>
                    <a:pt x="56198" y="149104"/>
                  </a:lnTo>
                  <a:lnTo>
                    <a:pt x="51834" y="159090"/>
                  </a:lnTo>
                  <a:lnTo>
                    <a:pt x="46715" y="169062"/>
                  </a:lnTo>
                  <a:lnTo>
                    <a:pt x="41091" y="179027"/>
                  </a:lnTo>
                  <a:lnTo>
                    <a:pt x="35131" y="187880"/>
                  </a:lnTo>
                  <a:lnTo>
                    <a:pt x="28947" y="195993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431984" y="47948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690626" y="4217859"/>
              <a:ext cx="19896" cy="606815"/>
            </a:xfrm>
            <a:custGeom>
              <a:avLst/>
              <a:gdLst/>
              <a:ahLst/>
              <a:cxnLst/>
              <a:rect l="0" t="0" r="0" b="0"/>
              <a:pathLst>
                <a:path w="19896" h="606815">
                  <a:moveTo>
                    <a:pt x="0" y="0"/>
                  </a:moveTo>
                  <a:lnTo>
                    <a:pt x="5281" y="15843"/>
                  </a:lnTo>
                  <a:lnTo>
                    <a:pt x="6837" y="27141"/>
                  </a:lnTo>
                  <a:lnTo>
                    <a:pt x="7874" y="41305"/>
                  </a:lnTo>
                  <a:lnTo>
                    <a:pt x="8565" y="57380"/>
                  </a:lnTo>
                  <a:lnTo>
                    <a:pt x="10131" y="74728"/>
                  </a:lnTo>
                  <a:lnTo>
                    <a:pt x="12281" y="92926"/>
                  </a:lnTo>
                  <a:lnTo>
                    <a:pt x="14819" y="111689"/>
                  </a:lnTo>
                  <a:lnTo>
                    <a:pt x="16512" y="130830"/>
                  </a:lnTo>
                  <a:lnTo>
                    <a:pt x="17639" y="150223"/>
                  </a:lnTo>
                  <a:lnTo>
                    <a:pt x="18893" y="187244"/>
                  </a:lnTo>
                  <a:lnTo>
                    <a:pt x="19599" y="236259"/>
                  </a:lnTo>
                  <a:lnTo>
                    <a:pt x="19895" y="487106"/>
                  </a:lnTo>
                  <a:lnTo>
                    <a:pt x="18790" y="506008"/>
                  </a:lnTo>
                  <a:lnTo>
                    <a:pt x="16948" y="524136"/>
                  </a:lnTo>
                  <a:lnTo>
                    <a:pt x="9948" y="606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710522" y="4170155"/>
              <a:ext cx="282299" cy="212061"/>
            </a:xfrm>
            <a:custGeom>
              <a:avLst/>
              <a:gdLst/>
              <a:ahLst/>
              <a:cxnLst/>
              <a:rect l="0" t="0" r="0" b="0"/>
              <a:pathLst>
                <a:path w="282299" h="212061">
                  <a:moveTo>
                    <a:pt x="0" y="37756"/>
                  </a:moveTo>
                  <a:lnTo>
                    <a:pt x="10562" y="27194"/>
                  </a:lnTo>
                  <a:lnTo>
                    <a:pt x="18094" y="22977"/>
                  </a:lnTo>
                  <a:lnTo>
                    <a:pt x="27537" y="19061"/>
                  </a:lnTo>
                  <a:lnTo>
                    <a:pt x="38254" y="15345"/>
                  </a:lnTo>
                  <a:lnTo>
                    <a:pt x="49819" y="11762"/>
                  </a:lnTo>
                  <a:lnTo>
                    <a:pt x="74460" y="4833"/>
                  </a:lnTo>
                  <a:lnTo>
                    <a:pt x="87220" y="2544"/>
                  </a:lnTo>
                  <a:lnTo>
                    <a:pt x="100149" y="1018"/>
                  </a:lnTo>
                  <a:lnTo>
                    <a:pt x="113189" y="0"/>
                  </a:lnTo>
                  <a:lnTo>
                    <a:pt x="126303" y="1532"/>
                  </a:lnTo>
                  <a:lnTo>
                    <a:pt x="139468" y="4764"/>
                  </a:lnTo>
                  <a:lnTo>
                    <a:pt x="152665" y="9130"/>
                  </a:lnTo>
                  <a:lnTo>
                    <a:pt x="166990" y="13145"/>
                  </a:lnTo>
                  <a:lnTo>
                    <a:pt x="182066" y="16927"/>
                  </a:lnTo>
                  <a:lnTo>
                    <a:pt x="197644" y="20554"/>
                  </a:lnTo>
                  <a:lnTo>
                    <a:pt x="211345" y="25183"/>
                  </a:lnTo>
                  <a:lnTo>
                    <a:pt x="223795" y="30479"/>
                  </a:lnTo>
                  <a:lnTo>
                    <a:pt x="235411" y="36221"/>
                  </a:lnTo>
                  <a:lnTo>
                    <a:pt x="246470" y="43364"/>
                  </a:lnTo>
                  <a:lnTo>
                    <a:pt x="257159" y="51443"/>
                  </a:lnTo>
                  <a:lnTo>
                    <a:pt x="267601" y="60144"/>
                  </a:lnTo>
                  <a:lnTo>
                    <a:pt x="274563" y="70366"/>
                  </a:lnTo>
                  <a:lnTo>
                    <a:pt x="279204" y="81602"/>
                  </a:lnTo>
                  <a:lnTo>
                    <a:pt x="282298" y="93514"/>
                  </a:lnTo>
                  <a:lnTo>
                    <a:pt x="282150" y="104772"/>
                  </a:lnTo>
                  <a:lnTo>
                    <a:pt x="279840" y="115592"/>
                  </a:lnTo>
                  <a:lnTo>
                    <a:pt x="276090" y="126122"/>
                  </a:lnTo>
                  <a:lnTo>
                    <a:pt x="270274" y="136458"/>
                  </a:lnTo>
                  <a:lnTo>
                    <a:pt x="263081" y="146664"/>
                  </a:lnTo>
                  <a:lnTo>
                    <a:pt x="254969" y="156784"/>
                  </a:lnTo>
                  <a:lnTo>
                    <a:pt x="245140" y="165742"/>
                  </a:lnTo>
                  <a:lnTo>
                    <a:pt x="234167" y="173924"/>
                  </a:lnTo>
                  <a:lnTo>
                    <a:pt x="222430" y="181589"/>
                  </a:lnTo>
                  <a:lnTo>
                    <a:pt x="211289" y="187805"/>
                  </a:lnTo>
                  <a:lnTo>
                    <a:pt x="200546" y="193054"/>
                  </a:lnTo>
                  <a:lnTo>
                    <a:pt x="190068" y="197659"/>
                  </a:lnTo>
                  <a:lnTo>
                    <a:pt x="178661" y="200728"/>
                  </a:lnTo>
                  <a:lnTo>
                    <a:pt x="166636" y="202775"/>
                  </a:lnTo>
                  <a:lnTo>
                    <a:pt x="154197" y="204139"/>
                  </a:lnTo>
                  <a:lnTo>
                    <a:pt x="141484" y="206154"/>
                  </a:lnTo>
                  <a:lnTo>
                    <a:pt x="128587" y="208603"/>
                  </a:lnTo>
                  <a:lnTo>
                    <a:pt x="115568" y="211341"/>
                  </a:lnTo>
                  <a:lnTo>
                    <a:pt x="102467" y="212060"/>
                  </a:lnTo>
                  <a:lnTo>
                    <a:pt x="89312" y="211435"/>
                  </a:lnTo>
                  <a:lnTo>
                    <a:pt x="49739" y="2068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723900"/>
            <a:ext cx="4318000" cy="155427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Homework: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Pgs. 359-361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5, 9, 20, 24, 28, 31, 32, 34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340055" y="7438375"/>
            <a:ext cx="21799" cy="72200"/>
          </a:xfrm>
          <a:custGeom>
            <a:avLst/>
            <a:gdLst/>
            <a:ahLst/>
            <a:cxnLst/>
            <a:rect l="0" t="0" r="0" b="0"/>
            <a:pathLst>
              <a:path w="21799" h="72200">
                <a:moveTo>
                  <a:pt x="21798" y="72199"/>
                </a:moveTo>
                <a:lnTo>
                  <a:pt x="16518" y="40514"/>
                </a:lnTo>
                <a:lnTo>
                  <a:pt x="12751" y="27864"/>
                </a:lnTo>
                <a:lnTo>
                  <a:pt x="8030" y="16114"/>
                </a:lnTo>
                <a:lnTo>
                  <a:pt x="2671" y="496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689634" y="7490679"/>
            <a:ext cx="9949" cy="1"/>
          </a:xfrm>
          <a:custGeom>
            <a:avLst/>
            <a:gdLst/>
            <a:ahLst/>
            <a:cxnLst/>
            <a:rect l="0" t="0" r="0" b="0"/>
            <a:pathLst>
              <a:path w="9949" h="1">
                <a:moveTo>
                  <a:pt x="9948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419100"/>
            <a:ext cx="6756400" cy="32316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Warm-up: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Evaluate the following equations: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1.) -6 + 3y = 28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2.) 1.5x + 2.3 = 8.1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3.) 6(x + 2) + 8 = 4(x - 3)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7921" y="336709"/>
            <a:ext cx="3521765" cy="628226"/>
            <a:chOff x="507921" y="336709"/>
            <a:chExt cx="3521765" cy="628226"/>
          </a:xfrm>
        </p:grpSpPr>
        <p:sp>
          <p:nvSpPr>
            <p:cNvPr id="2" name="Freeform 1"/>
            <p:cNvSpPr/>
            <p:nvPr/>
          </p:nvSpPr>
          <p:spPr>
            <a:xfrm>
              <a:off x="696344" y="397911"/>
              <a:ext cx="9949" cy="378016"/>
            </a:xfrm>
            <a:custGeom>
              <a:avLst/>
              <a:gdLst/>
              <a:ahLst/>
              <a:cxnLst/>
              <a:rect l="0" t="0" r="0" b="0"/>
              <a:pathLst>
                <a:path w="9949" h="378016">
                  <a:moveTo>
                    <a:pt x="0" y="0"/>
                  </a:moveTo>
                  <a:lnTo>
                    <a:pt x="5281" y="26404"/>
                  </a:lnTo>
                  <a:lnTo>
                    <a:pt x="6837" y="39709"/>
                  </a:lnTo>
                  <a:lnTo>
                    <a:pt x="7874" y="54105"/>
                  </a:lnTo>
                  <a:lnTo>
                    <a:pt x="9026" y="83733"/>
                  </a:lnTo>
                  <a:lnTo>
                    <a:pt x="9538" y="111639"/>
                  </a:lnTo>
                  <a:lnTo>
                    <a:pt x="8569" y="125270"/>
                  </a:lnTo>
                  <a:lnTo>
                    <a:pt x="6818" y="138779"/>
                  </a:lnTo>
                  <a:lnTo>
                    <a:pt x="4546" y="152206"/>
                  </a:lnTo>
                  <a:lnTo>
                    <a:pt x="3030" y="166684"/>
                  </a:lnTo>
                  <a:lnTo>
                    <a:pt x="2020" y="181862"/>
                  </a:lnTo>
                  <a:lnTo>
                    <a:pt x="1347" y="197508"/>
                  </a:lnTo>
                  <a:lnTo>
                    <a:pt x="2003" y="213465"/>
                  </a:lnTo>
                  <a:lnTo>
                    <a:pt x="3546" y="229629"/>
                  </a:lnTo>
                  <a:lnTo>
                    <a:pt x="5680" y="245932"/>
                  </a:lnTo>
                  <a:lnTo>
                    <a:pt x="7103" y="261222"/>
                  </a:lnTo>
                  <a:lnTo>
                    <a:pt x="8051" y="275836"/>
                  </a:lnTo>
                  <a:lnTo>
                    <a:pt x="8683" y="290000"/>
                  </a:lnTo>
                  <a:lnTo>
                    <a:pt x="9386" y="317528"/>
                  </a:lnTo>
                  <a:lnTo>
                    <a:pt x="9948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07921" y="336709"/>
              <a:ext cx="404845" cy="574149"/>
            </a:xfrm>
            <a:custGeom>
              <a:avLst/>
              <a:gdLst/>
              <a:ahLst/>
              <a:cxnLst/>
              <a:rect l="0" t="0" r="0" b="0"/>
              <a:pathLst>
                <a:path w="404845" h="574149">
                  <a:moveTo>
                    <a:pt x="248110" y="11463"/>
                  </a:moveTo>
                  <a:lnTo>
                    <a:pt x="237548" y="901"/>
                  </a:lnTo>
                  <a:lnTo>
                    <a:pt x="230015" y="0"/>
                  </a:lnTo>
                  <a:lnTo>
                    <a:pt x="220573" y="1611"/>
                  </a:lnTo>
                  <a:lnTo>
                    <a:pt x="209856" y="4895"/>
                  </a:lnTo>
                  <a:lnTo>
                    <a:pt x="199396" y="9295"/>
                  </a:lnTo>
                  <a:lnTo>
                    <a:pt x="189106" y="14439"/>
                  </a:lnTo>
                  <a:lnTo>
                    <a:pt x="178931" y="20079"/>
                  </a:lnTo>
                  <a:lnTo>
                    <a:pt x="169937" y="26049"/>
                  </a:lnTo>
                  <a:lnTo>
                    <a:pt x="161730" y="32240"/>
                  </a:lnTo>
                  <a:lnTo>
                    <a:pt x="154048" y="38578"/>
                  </a:lnTo>
                  <a:lnTo>
                    <a:pt x="146716" y="45014"/>
                  </a:lnTo>
                  <a:lnTo>
                    <a:pt x="139618" y="51515"/>
                  </a:lnTo>
                  <a:lnTo>
                    <a:pt x="125835" y="64634"/>
                  </a:lnTo>
                  <a:lnTo>
                    <a:pt x="92316" y="97692"/>
                  </a:lnTo>
                  <a:lnTo>
                    <a:pt x="84561" y="106530"/>
                  </a:lnTo>
                  <a:lnTo>
                    <a:pt x="76074" y="116842"/>
                  </a:lnTo>
                  <a:lnTo>
                    <a:pt x="67101" y="128139"/>
                  </a:lnTo>
                  <a:lnTo>
                    <a:pt x="60013" y="138986"/>
                  </a:lnTo>
                  <a:lnTo>
                    <a:pt x="54183" y="149533"/>
                  </a:lnTo>
                  <a:lnTo>
                    <a:pt x="49191" y="159880"/>
                  </a:lnTo>
                  <a:lnTo>
                    <a:pt x="44757" y="170095"/>
                  </a:lnTo>
                  <a:lnTo>
                    <a:pt x="40696" y="180220"/>
                  </a:lnTo>
                  <a:lnTo>
                    <a:pt x="33237" y="200313"/>
                  </a:lnTo>
                  <a:lnTo>
                    <a:pt x="19442" y="240231"/>
                  </a:lnTo>
                  <a:lnTo>
                    <a:pt x="16082" y="250189"/>
                  </a:lnTo>
                  <a:lnTo>
                    <a:pt x="12737" y="263459"/>
                  </a:lnTo>
                  <a:lnTo>
                    <a:pt x="9402" y="278938"/>
                  </a:lnTo>
                  <a:lnTo>
                    <a:pt x="6073" y="295890"/>
                  </a:lnTo>
                  <a:lnTo>
                    <a:pt x="3854" y="313822"/>
                  </a:lnTo>
                  <a:lnTo>
                    <a:pt x="2374" y="332409"/>
                  </a:lnTo>
                  <a:lnTo>
                    <a:pt x="730" y="368536"/>
                  </a:lnTo>
                  <a:lnTo>
                    <a:pt x="0" y="399329"/>
                  </a:lnTo>
                  <a:lnTo>
                    <a:pt x="910" y="414836"/>
                  </a:lnTo>
                  <a:lnTo>
                    <a:pt x="2623" y="430700"/>
                  </a:lnTo>
                  <a:lnTo>
                    <a:pt x="4869" y="446803"/>
                  </a:lnTo>
                  <a:lnTo>
                    <a:pt x="8578" y="463065"/>
                  </a:lnTo>
                  <a:lnTo>
                    <a:pt x="13261" y="479432"/>
                  </a:lnTo>
                  <a:lnTo>
                    <a:pt x="18593" y="495871"/>
                  </a:lnTo>
                  <a:lnTo>
                    <a:pt x="26570" y="510146"/>
                  </a:lnTo>
                  <a:lnTo>
                    <a:pt x="36309" y="522978"/>
                  </a:lnTo>
                  <a:lnTo>
                    <a:pt x="47222" y="534849"/>
                  </a:lnTo>
                  <a:lnTo>
                    <a:pt x="58919" y="544974"/>
                  </a:lnTo>
                  <a:lnTo>
                    <a:pt x="71139" y="553934"/>
                  </a:lnTo>
                  <a:lnTo>
                    <a:pt x="83706" y="562118"/>
                  </a:lnTo>
                  <a:lnTo>
                    <a:pt x="97611" y="567574"/>
                  </a:lnTo>
                  <a:lnTo>
                    <a:pt x="112407" y="571212"/>
                  </a:lnTo>
                  <a:lnTo>
                    <a:pt x="127798" y="573636"/>
                  </a:lnTo>
                  <a:lnTo>
                    <a:pt x="141375" y="574148"/>
                  </a:lnTo>
                  <a:lnTo>
                    <a:pt x="153742" y="573383"/>
                  </a:lnTo>
                  <a:lnTo>
                    <a:pt x="165302" y="571768"/>
                  </a:lnTo>
                  <a:lnTo>
                    <a:pt x="176325" y="569586"/>
                  </a:lnTo>
                  <a:lnTo>
                    <a:pt x="186990" y="567027"/>
                  </a:lnTo>
                  <a:lnTo>
                    <a:pt x="197415" y="564215"/>
                  </a:lnTo>
                  <a:lnTo>
                    <a:pt x="207682" y="560129"/>
                  </a:lnTo>
                  <a:lnTo>
                    <a:pt x="217842" y="555195"/>
                  </a:lnTo>
                  <a:lnTo>
                    <a:pt x="227931" y="549695"/>
                  </a:lnTo>
                  <a:lnTo>
                    <a:pt x="236868" y="543818"/>
                  </a:lnTo>
                  <a:lnTo>
                    <a:pt x="245036" y="537689"/>
                  </a:lnTo>
                  <a:lnTo>
                    <a:pt x="252693" y="531393"/>
                  </a:lnTo>
                  <a:lnTo>
                    <a:pt x="261113" y="524984"/>
                  </a:lnTo>
                  <a:lnTo>
                    <a:pt x="279311" y="511969"/>
                  </a:lnTo>
                  <a:lnTo>
                    <a:pt x="288806" y="504298"/>
                  </a:lnTo>
                  <a:lnTo>
                    <a:pt x="298452" y="495868"/>
                  </a:lnTo>
                  <a:lnTo>
                    <a:pt x="316907" y="478765"/>
                  </a:lnTo>
                  <a:lnTo>
                    <a:pt x="332478" y="463794"/>
                  </a:lnTo>
                  <a:lnTo>
                    <a:pt x="339725" y="455602"/>
                  </a:lnTo>
                  <a:lnTo>
                    <a:pt x="346767" y="446825"/>
                  </a:lnTo>
                  <a:lnTo>
                    <a:pt x="353673" y="437657"/>
                  </a:lnTo>
                  <a:lnTo>
                    <a:pt x="359381" y="428229"/>
                  </a:lnTo>
                  <a:lnTo>
                    <a:pt x="364293" y="418628"/>
                  </a:lnTo>
                  <a:lnTo>
                    <a:pt x="368672" y="408912"/>
                  </a:lnTo>
                  <a:lnTo>
                    <a:pt x="373802" y="399118"/>
                  </a:lnTo>
                  <a:lnTo>
                    <a:pt x="379433" y="389273"/>
                  </a:lnTo>
                  <a:lnTo>
                    <a:pt x="385398" y="379394"/>
                  </a:lnTo>
                  <a:lnTo>
                    <a:pt x="390479" y="366176"/>
                  </a:lnTo>
                  <a:lnTo>
                    <a:pt x="394972" y="350732"/>
                  </a:lnTo>
                  <a:lnTo>
                    <a:pt x="399073" y="333804"/>
                  </a:lnTo>
                  <a:lnTo>
                    <a:pt x="401807" y="315887"/>
                  </a:lnTo>
                  <a:lnTo>
                    <a:pt x="403629" y="297310"/>
                  </a:lnTo>
                  <a:lnTo>
                    <a:pt x="404844" y="278294"/>
                  </a:lnTo>
                  <a:lnTo>
                    <a:pt x="404549" y="262301"/>
                  </a:lnTo>
                  <a:lnTo>
                    <a:pt x="403247" y="248323"/>
                  </a:lnTo>
                  <a:lnTo>
                    <a:pt x="401273" y="235688"/>
                  </a:lnTo>
                  <a:lnTo>
                    <a:pt x="398853" y="223949"/>
                  </a:lnTo>
                  <a:lnTo>
                    <a:pt x="396133" y="212807"/>
                  </a:lnTo>
                  <a:lnTo>
                    <a:pt x="393215" y="202063"/>
                  </a:lnTo>
                  <a:lnTo>
                    <a:pt x="389059" y="190479"/>
                  </a:lnTo>
                  <a:lnTo>
                    <a:pt x="384078" y="178335"/>
                  </a:lnTo>
                  <a:lnTo>
                    <a:pt x="378546" y="165818"/>
                  </a:lnTo>
                  <a:lnTo>
                    <a:pt x="371543" y="153052"/>
                  </a:lnTo>
                  <a:lnTo>
                    <a:pt x="363558" y="140120"/>
                  </a:lnTo>
                  <a:lnTo>
                    <a:pt x="354918" y="127078"/>
                  </a:lnTo>
                  <a:lnTo>
                    <a:pt x="346948" y="116172"/>
                  </a:lnTo>
                  <a:lnTo>
                    <a:pt x="339424" y="106691"/>
                  </a:lnTo>
                  <a:lnTo>
                    <a:pt x="332198" y="98160"/>
                  </a:lnTo>
                  <a:lnTo>
                    <a:pt x="322959" y="90262"/>
                  </a:lnTo>
                  <a:lnTo>
                    <a:pt x="312378" y="82786"/>
                  </a:lnTo>
                  <a:lnTo>
                    <a:pt x="300903" y="75591"/>
                  </a:lnTo>
                  <a:lnTo>
                    <a:pt x="288832" y="69689"/>
                  </a:lnTo>
                  <a:lnTo>
                    <a:pt x="276363" y="64650"/>
                  </a:lnTo>
                  <a:lnTo>
                    <a:pt x="263629" y="60184"/>
                  </a:lnTo>
                  <a:lnTo>
                    <a:pt x="250719" y="57208"/>
                  </a:lnTo>
                  <a:lnTo>
                    <a:pt x="237691" y="55223"/>
                  </a:lnTo>
                  <a:lnTo>
                    <a:pt x="198371" y="51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93211" y="527232"/>
              <a:ext cx="129322" cy="29844"/>
            </a:xfrm>
            <a:custGeom>
              <a:avLst/>
              <a:gdLst/>
              <a:ahLst/>
              <a:cxnLst/>
              <a:rect l="0" t="0" r="0" b="0"/>
              <a:pathLst>
                <a:path w="129322" h="29844">
                  <a:moveTo>
                    <a:pt x="0" y="29843"/>
                  </a:moveTo>
                  <a:lnTo>
                    <a:pt x="41538" y="15997"/>
                  </a:lnTo>
                  <a:lnTo>
                    <a:pt x="52009" y="12875"/>
                  </a:lnTo>
                  <a:lnTo>
                    <a:pt x="63411" y="9689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01639" y="368067"/>
              <a:ext cx="191933" cy="328278"/>
            </a:xfrm>
            <a:custGeom>
              <a:avLst/>
              <a:gdLst/>
              <a:ahLst/>
              <a:cxnLst/>
              <a:rect l="0" t="0" r="0" b="0"/>
              <a:pathLst>
                <a:path w="191933" h="328278">
                  <a:moveTo>
                    <a:pt x="19849" y="0"/>
                  </a:moveTo>
                  <a:lnTo>
                    <a:pt x="6003" y="41538"/>
                  </a:lnTo>
                  <a:lnTo>
                    <a:pt x="3986" y="53114"/>
                  </a:lnTo>
                  <a:lnTo>
                    <a:pt x="2642" y="66358"/>
                  </a:lnTo>
                  <a:lnTo>
                    <a:pt x="1746" y="80714"/>
                  </a:lnTo>
                  <a:lnTo>
                    <a:pt x="750" y="108455"/>
                  </a:lnTo>
                  <a:lnTo>
                    <a:pt x="111" y="162289"/>
                  </a:lnTo>
                  <a:lnTo>
                    <a:pt x="0" y="202215"/>
                  </a:lnTo>
                  <a:lnTo>
                    <a:pt x="1090" y="214392"/>
                  </a:lnTo>
                  <a:lnTo>
                    <a:pt x="2921" y="225827"/>
                  </a:lnTo>
                  <a:lnTo>
                    <a:pt x="5248" y="236765"/>
                  </a:lnTo>
                  <a:lnTo>
                    <a:pt x="7904" y="247374"/>
                  </a:lnTo>
                  <a:lnTo>
                    <a:pt x="10780" y="257762"/>
                  </a:lnTo>
                  <a:lnTo>
                    <a:pt x="13803" y="268003"/>
                  </a:lnTo>
                  <a:lnTo>
                    <a:pt x="19134" y="275936"/>
                  </a:lnTo>
                  <a:lnTo>
                    <a:pt x="26004" y="282330"/>
                  </a:lnTo>
                  <a:lnTo>
                    <a:pt x="33900" y="287698"/>
                  </a:lnTo>
                  <a:lnTo>
                    <a:pt x="43585" y="292382"/>
                  </a:lnTo>
                  <a:lnTo>
                    <a:pt x="54463" y="296610"/>
                  </a:lnTo>
                  <a:lnTo>
                    <a:pt x="66137" y="300534"/>
                  </a:lnTo>
                  <a:lnTo>
                    <a:pt x="77235" y="300939"/>
                  </a:lnTo>
                  <a:lnTo>
                    <a:pt x="87950" y="298999"/>
                  </a:lnTo>
                  <a:lnTo>
                    <a:pt x="98408" y="295494"/>
                  </a:lnTo>
                  <a:lnTo>
                    <a:pt x="107592" y="290948"/>
                  </a:lnTo>
                  <a:lnTo>
                    <a:pt x="115925" y="285706"/>
                  </a:lnTo>
                  <a:lnTo>
                    <a:pt x="123690" y="280001"/>
                  </a:lnTo>
                  <a:lnTo>
                    <a:pt x="132184" y="272881"/>
                  </a:lnTo>
                  <a:lnTo>
                    <a:pt x="141162" y="264819"/>
                  </a:lnTo>
                  <a:lnTo>
                    <a:pt x="150463" y="256129"/>
                  </a:lnTo>
                  <a:lnTo>
                    <a:pt x="158874" y="247019"/>
                  </a:lnTo>
                  <a:lnTo>
                    <a:pt x="166692" y="237630"/>
                  </a:lnTo>
                  <a:lnTo>
                    <a:pt x="174115" y="228054"/>
                  </a:lnTo>
                  <a:lnTo>
                    <a:pt x="180169" y="218355"/>
                  </a:lnTo>
                  <a:lnTo>
                    <a:pt x="185311" y="208573"/>
                  </a:lnTo>
                  <a:lnTo>
                    <a:pt x="189843" y="198735"/>
                  </a:lnTo>
                  <a:lnTo>
                    <a:pt x="191760" y="188861"/>
                  </a:lnTo>
                  <a:lnTo>
                    <a:pt x="191932" y="178962"/>
                  </a:lnTo>
                  <a:lnTo>
                    <a:pt x="190942" y="169047"/>
                  </a:lnTo>
                  <a:lnTo>
                    <a:pt x="186966" y="161332"/>
                  </a:lnTo>
                  <a:lnTo>
                    <a:pt x="180999" y="155083"/>
                  </a:lnTo>
                  <a:lnTo>
                    <a:pt x="173705" y="149812"/>
                  </a:lnTo>
                  <a:lnTo>
                    <a:pt x="166632" y="148508"/>
                  </a:lnTo>
                  <a:lnTo>
                    <a:pt x="159706" y="149850"/>
                  </a:lnTo>
                  <a:lnTo>
                    <a:pt x="152878" y="152955"/>
                  </a:lnTo>
                  <a:lnTo>
                    <a:pt x="146115" y="158341"/>
                  </a:lnTo>
                  <a:lnTo>
                    <a:pt x="139396" y="165247"/>
                  </a:lnTo>
                  <a:lnTo>
                    <a:pt x="132706" y="173168"/>
                  </a:lnTo>
                  <a:lnTo>
                    <a:pt x="126036" y="182869"/>
                  </a:lnTo>
                  <a:lnTo>
                    <a:pt x="119378" y="193758"/>
                  </a:lnTo>
                  <a:lnTo>
                    <a:pt x="112729" y="205438"/>
                  </a:lnTo>
                  <a:lnTo>
                    <a:pt x="107191" y="217647"/>
                  </a:lnTo>
                  <a:lnTo>
                    <a:pt x="102394" y="230207"/>
                  </a:lnTo>
                  <a:lnTo>
                    <a:pt x="98090" y="243001"/>
                  </a:lnTo>
                  <a:lnTo>
                    <a:pt x="96327" y="255952"/>
                  </a:lnTo>
                  <a:lnTo>
                    <a:pt x="96256" y="269007"/>
                  </a:lnTo>
                  <a:lnTo>
                    <a:pt x="99431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69660" y="537180"/>
              <a:ext cx="169113" cy="5732"/>
            </a:xfrm>
            <a:custGeom>
              <a:avLst/>
              <a:gdLst/>
              <a:ahLst/>
              <a:cxnLst/>
              <a:rect l="0" t="0" r="0" b="0"/>
              <a:pathLst>
                <a:path w="169113" h="5732">
                  <a:moveTo>
                    <a:pt x="0" y="0"/>
                  </a:moveTo>
                  <a:lnTo>
                    <a:pt x="15843" y="5281"/>
                  </a:lnTo>
                  <a:lnTo>
                    <a:pt x="26036" y="5731"/>
                  </a:lnTo>
                  <a:lnTo>
                    <a:pt x="38359" y="4926"/>
                  </a:lnTo>
                  <a:lnTo>
                    <a:pt x="52100" y="3284"/>
                  </a:lnTo>
                  <a:lnTo>
                    <a:pt x="65682" y="2189"/>
                  </a:lnTo>
                  <a:lnTo>
                    <a:pt x="79158" y="1459"/>
                  </a:lnTo>
                  <a:lnTo>
                    <a:pt x="105921" y="648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039416" y="437702"/>
              <a:ext cx="29723" cy="258643"/>
            </a:xfrm>
            <a:custGeom>
              <a:avLst/>
              <a:gdLst/>
              <a:ahLst/>
              <a:cxnLst/>
              <a:rect l="0" t="0" r="0" b="0"/>
              <a:pathLst>
                <a:path w="29723" h="258643">
                  <a:moveTo>
                    <a:pt x="9826" y="0"/>
                  </a:moveTo>
                  <a:lnTo>
                    <a:pt x="4546" y="15843"/>
                  </a:lnTo>
                  <a:lnTo>
                    <a:pt x="2990" y="26036"/>
                  </a:lnTo>
                  <a:lnTo>
                    <a:pt x="1953" y="38358"/>
                  </a:lnTo>
                  <a:lnTo>
                    <a:pt x="1261" y="52099"/>
                  </a:lnTo>
                  <a:lnTo>
                    <a:pt x="493" y="82105"/>
                  </a:lnTo>
                  <a:lnTo>
                    <a:pt x="0" y="146399"/>
                  </a:lnTo>
                  <a:lnTo>
                    <a:pt x="1065" y="160602"/>
                  </a:lnTo>
                  <a:lnTo>
                    <a:pt x="2880" y="173386"/>
                  </a:lnTo>
                  <a:lnTo>
                    <a:pt x="5196" y="185225"/>
                  </a:lnTo>
                  <a:lnTo>
                    <a:pt x="7844" y="196434"/>
                  </a:lnTo>
                  <a:lnTo>
                    <a:pt x="10716" y="207222"/>
                  </a:lnTo>
                  <a:lnTo>
                    <a:pt x="29722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347676" y="391731"/>
              <a:ext cx="244038" cy="344405"/>
            </a:xfrm>
            <a:custGeom>
              <a:avLst/>
              <a:gdLst/>
              <a:ahLst/>
              <a:cxnLst/>
              <a:rect l="0" t="0" r="0" b="0"/>
              <a:pathLst>
                <a:path w="244038" h="344405">
                  <a:moveTo>
                    <a:pt x="0" y="45971"/>
                  </a:moveTo>
                  <a:lnTo>
                    <a:pt x="10562" y="30128"/>
                  </a:lnTo>
                  <a:lnTo>
                    <a:pt x="16989" y="23251"/>
                  </a:lnTo>
                  <a:lnTo>
                    <a:pt x="24589" y="16455"/>
                  </a:lnTo>
                  <a:lnTo>
                    <a:pt x="32972" y="9714"/>
                  </a:lnTo>
                  <a:lnTo>
                    <a:pt x="42982" y="5220"/>
                  </a:lnTo>
                  <a:lnTo>
                    <a:pt x="54077" y="2224"/>
                  </a:lnTo>
                  <a:lnTo>
                    <a:pt x="65895" y="227"/>
                  </a:lnTo>
                  <a:lnTo>
                    <a:pt x="77089" y="0"/>
                  </a:lnTo>
                  <a:lnTo>
                    <a:pt x="87868" y="955"/>
                  </a:lnTo>
                  <a:lnTo>
                    <a:pt x="98370" y="2696"/>
                  </a:lnTo>
                  <a:lnTo>
                    <a:pt x="108687" y="4963"/>
                  </a:lnTo>
                  <a:lnTo>
                    <a:pt x="118881" y="7579"/>
                  </a:lnTo>
                  <a:lnTo>
                    <a:pt x="128992" y="10429"/>
                  </a:lnTo>
                  <a:lnTo>
                    <a:pt x="136839" y="15644"/>
                  </a:lnTo>
                  <a:lnTo>
                    <a:pt x="143176" y="22437"/>
                  </a:lnTo>
                  <a:lnTo>
                    <a:pt x="148505" y="30282"/>
                  </a:lnTo>
                  <a:lnTo>
                    <a:pt x="150953" y="41038"/>
                  </a:lnTo>
                  <a:lnTo>
                    <a:pt x="151479" y="53735"/>
                  </a:lnTo>
                  <a:lnTo>
                    <a:pt x="150725" y="67727"/>
                  </a:lnTo>
                  <a:lnTo>
                    <a:pt x="146906" y="79265"/>
                  </a:lnTo>
                  <a:lnTo>
                    <a:pt x="141044" y="89168"/>
                  </a:lnTo>
                  <a:lnTo>
                    <a:pt x="133821" y="97980"/>
                  </a:lnTo>
                  <a:lnTo>
                    <a:pt x="126794" y="107171"/>
                  </a:lnTo>
                  <a:lnTo>
                    <a:pt x="119899" y="116614"/>
                  </a:lnTo>
                  <a:lnTo>
                    <a:pt x="113092" y="126226"/>
                  </a:lnTo>
                  <a:lnTo>
                    <a:pt x="106343" y="134844"/>
                  </a:lnTo>
                  <a:lnTo>
                    <a:pt x="99634" y="142800"/>
                  </a:lnTo>
                  <a:lnTo>
                    <a:pt x="92950" y="150315"/>
                  </a:lnTo>
                  <a:lnTo>
                    <a:pt x="92915" y="154219"/>
                  </a:lnTo>
                  <a:lnTo>
                    <a:pt x="97313" y="155717"/>
                  </a:lnTo>
                  <a:lnTo>
                    <a:pt x="104666" y="155610"/>
                  </a:lnTo>
                  <a:lnTo>
                    <a:pt x="113990" y="154434"/>
                  </a:lnTo>
                  <a:lnTo>
                    <a:pt x="124627" y="152544"/>
                  </a:lnTo>
                  <a:lnTo>
                    <a:pt x="136139" y="150179"/>
                  </a:lnTo>
                  <a:lnTo>
                    <a:pt x="148235" y="149707"/>
                  </a:lnTo>
                  <a:lnTo>
                    <a:pt x="160721" y="150498"/>
                  </a:lnTo>
                  <a:lnTo>
                    <a:pt x="173466" y="152131"/>
                  </a:lnTo>
                  <a:lnTo>
                    <a:pt x="185278" y="155430"/>
                  </a:lnTo>
                  <a:lnTo>
                    <a:pt x="196469" y="159840"/>
                  </a:lnTo>
                  <a:lnTo>
                    <a:pt x="207246" y="164991"/>
                  </a:lnTo>
                  <a:lnTo>
                    <a:pt x="216641" y="172846"/>
                  </a:lnTo>
                  <a:lnTo>
                    <a:pt x="225115" y="182504"/>
                  </a:lnTo>
                  <a:lnTo>
                    <a:pt x="232975" y="193363"/>
                  </a:lnTo>
                  <a:lnTo>
                    <a:pt x="238214" y="206130"/>
                  </a:lnTo>
                  <a:lnTo>
                    <a:pt x="241708" y="220167"/>
                  </a:lnTo>
                  <a:lnTo>
                    <a:pt x="244037" y="235052"/>
                  </a:lnTo>
                  <a:lnTo>
                    <a:pt x="243379" y="248291"/>
                  </a:lnTo>
                  <a:lnTo>
                    <a:pt x="240729" y="260434"/>
                  </a:lnTo>
                  <a:lnTo>
                    <a:pt x="236752" y="271844"/>
                  </a:lnTo>
                  <a:lnTo>
                    <a:pt x="231890" y="281662"/>
                  </a:lnTo>
                  <a:lnTo>
                    <a:pt x="226439" y="290418"/>
                  </a:lnTo>
                  <a:lnTo>
                    <a:pt x="220593" y="298465"/>
                  </a:lnTo>
                  <a:lnTo>
                    <a:pt x="213381" y="306041"/>
                  </a:lnTo>
                  <a:lnTo>
                    <a:pt x="205256" y="313302"/>
                  </a:lnTo>
                  <a:lnTo>
                    <a:pt x="196524" y="320354"/>
                  </a:lnTo>
                  <a:lnTo>
                    <a:pt x="187387" y="326160"/>
                  </a:lnTo>
                  <a:lnTo>
                    <a:pt x="177979" y="331136"/>
                  </a:lnTo>
                  <a:lnTo>
                    <a:pt x="129321" y="344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59354" y="537180"/>
              <a:ext cx="160030" cy="427755"/>
            </a:xfrm>
            <a:custGeom>
              <a:avLst/>
              <a:gdLst/>
              <a:ahLst/>
              <a:cxnLst/>
              <a:rect l="0" t="0" r="0" b="0"/>
              <a:pathLst>
                <a:path w="160030" h="427755">
                  <a:moveTo>
                    <a:pt x="36494" y="0"/>
                  </a:moveTo>
                  <a:lnTo>
                    <a:pt x="22648" y="55383"/>
                  </a:lnTo>
                  <a:lnTo>
                    <a:pt x="18421" y="66765"/>
                  </a:lnTo>
                  <a:lnTo>
                    <a:pt x="13392" y="77669"/>
                  </a:lnTo>
                  <a:lnTo>
                    <a:pt x="7829" y="88255"/>
                  </a:lnTo>
                  <a:lnTo>
                    <a:pt x="4121" y="100838"/>
                  </a:lnTo>
                  <a:lnTo>
                    <a:pt x="1648" y="114754"/>
                  </a:lnTo>
                  <a:lnTo>
                    <a:pt x="0" y="129557"/>
                  </a:lnTo>
                  <a:lnTo>
                    <a:pt x="1111" y="141637"/>
                  </a:lnTo>
                  <a:lnTo>
                    <a:pt x="4063" y="151901"/>
                  </a:lnTo>
                  <a:lnTo>
                    <a:pt x="8242" y="160954"/>
                  </a:lnTo>
                  <a:lnTo>
                    <a:pt x="14343" y="168094"/>
                  </a:lnTo>
                  <a:lnTo>
                    <a:pt x="21727" y="173960"/>
                  </a:lnTo>
                  <a:lnTo>
                    <a:pt x="29965" y="178976"/>
                  </a:lnTo>
                  <a:lnTo>
                    <a:pt x="39879" y="180109"/>
                  </a:lnTo>
                  <a:lnTo>
                    <a:pt x="50909" y="178654"/>
                  </a:lnTo>
                  <a:lnTo>
                    <a:pt x="62684" y="175473"/>
                  </a:lnTo>
                  <a:lnTo>
                    <a:pt x="72744" y="170037"/>
                  </a:lnTo>
                  <a:lnTo>
                    <a:pt x="81662" y="163097"/>
                  </a:lnTo>
                  <a:lnTo>
                    <a:pt x="89817" y="155154"/>
                  </a:lnTo>
                  <a:lnTo>
                    <a:pt x="96360" y="146543"/>
                  </a:lnTo>
                  <a:lnTo>
                    <a:pt x="101827" y="137486"/>
                  </a:lnTo>
                  <a:lnTo>
                    <a:pt x="106576" y="128133"/>
                  </a:lnTo>
                  <a:lnTo>
                    <a:pt x="110849" y="118581"/>
                  </a:lnTo>
                  <a:lnTo>
                    <a:pt x="114802" y="108897"/>
                  </a:lnTo>
                  <a:lnTo>
                    <a:pt x="118543" y="99125"/>
                  </a:lnTo>
                  <a:lnTo>
                    <a:pt x="118826" y="90400"/>
                  </a:lnTo>
                  <a:lnTo>
                    <a:pt x="116804" y="82373"/>
                  </a:lnTo>
                  <a:lnTo>
                    <a:pt x="113246" y="74811"/>
                  </a:lnTo>
                  <a:lnTo>
                    <a:pt x="110873" y="74191"/>
                  </a:lnTo>
                  <a:lnTo>
                    <a:pt x="109292" y="78198"/>
                  </a:lnTo>
                  <a:lnTo>
                    <a:pt x="108237" y="85291"/>
                  </a:lnTo>
                  <a:lnTo>
                    <a:pt x="108640" y="94441"/>
                  </a:lnTo>
                  <a:lnTo>
                    <a:pt x="110013" y="104962"/>
                  </a:lnTo>
                  <a:lnTo>
                    <a:pt x="112034" y="116398"/>
                  </a:lnTo>
                  <a:lnTo>
                    <a:pt x="114487" y="128443"/>
                  </a:lnTo>
                  <a:lnTo>
                    <a:pt x="120160" y="153616"/>
                  </a:lnTo>
                  <a:lnTo>
                    <a:pt x="124325" y="167624"/>
                  </a:lnTo>
                  <a:lnTo>
                    <a:pt x="129313" y="182489"/>
                  </a:lnTo>
                  <a:lnTo>
                    <a:pt x="134848" y="197925"/>
                  </a:lnTo>
                  <a:lnTo>
                    <a:pt x="139644" y="212638"/>
                  </a:lnTo>
                  <a:lnTo>
                    <a:pt x="143946" y="226867"/>
                  </a:lnTo>
                  <a:lnTo>
                    <a:pt x="151675" y="254468"/>
                  </a:lnTo>
                  <a:lnTo>
                    <a:pt x="158794" y="281472"/>
                  </a:lnTo>
                  <a:lnTo>
                    <a:pt x="160029" y="294863"/>
                  </a:lnTo>
                  <a:lnTo>
                    <a:pt x="159747" y="308211"/>
                  </a:lnTo>
                  <a:lnTo>
                    <a:pt x="158454" y="321532"/>
                  </a:lnTo>
                  <a:lnTo>
                    <a:pt x="156486" y="333728"/>
                  </a:lnTo>
                  <a:lnTo>
                    <a:pt x="154070" y="345174"/>
                  </a:lnTo>
                  <a:lnTo>
                    <a:pt x="151353" y="356121"/>
                  </a:lnTo>
                  <a:lnTo>
                    <a:pt x="146226" y="366735"/>
                  </a:lnTo>
                  <a:lnTo>
                    <a:pt x="139492" y="377127"/>
                  </a:lnTo>
                  <a:lnTo>
                    <a:pt x="131687" y="387371"/>
                  </a:lnTo>
                  <a:lnTo>
                    <a:pt x="124273" y="396411"/>
                  </a:lnTo>
                  <a:lnTo>
                    <a:pt x="117119" y="404648"/>
                  </a:lnTo>
                  <a:lnTo>
                    <a:pt x="110140" y="412350"/>
                  </a:lnTo>
                  <a:lnTo>
                    <a:pt x="101066" y="417485"/>
                  </a:lnTo>
                  <a:lnTo>
                    <a:pt x="90595" y="420908"/>
                  </a:lnTo>
                  <a:lnTo>
                    <a:pt x="46442" y="427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034073" y="527232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1124" y="9948"/>
                  </a:lnTo>
                  <a:lnTo>
                    <a:pt x="31767" y="8842"/>
                  </a:lnTo>
                  <a:lnTo>
                    <a:pt x="43284" y="7000"/>
                  </a:lnTo>
                  <a:lnTo>
                    <a:pt x="55383" y="4667"/>
                  </a:lnTo>
                  <a:lnTo>
                    <a:pt x="67871" y="3111"/>
                  </a:lnTo>
                  <a:lnTo>
                    <a:pt x="80617" y="2074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73864" y="586919"/>
              <a:ext cx="119374" cy="29844"/>
            </a:xfrm>
            <a:custGeom>
              <a:avLst/>
              <a:gdLst/>
              <a:ahLst/>
              <a:cxnLst/>
              <a:rect l="0" t="0" r="0" b="0"/>
              <a:pathLst>
                <a:path w="119374" h="29844">
                  <a:moveTo>
                    <a:pt x="0" y="29843"/>
                  </a:moveTo>
                  <a:lnTo>
                    <a:pt x="55384" y="15997"/>
                  </a:lnTo>
                  <a:lnTo>
                    <a:pt x="66766" y="12875"/>
                  </a:lnTo>
                  <a:lnTo>
                    <a:pt x="77669" y="9689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41932" y="408678"/>
              <a:ext cx="288486" cy="265134"/>
            </a:xfrm>
            <a:custGeom>
              <a:avLst/>
              <a:gdLst/>
              <a:ahLst/>
              <a:cxnLst/>
              <a:rect l="0" t="0" r="0" b="0"/>
              <a:pathLst>
                <a:path w="288486" h="265134">
                  <a:moveTo>
                    <a:pt x="0" y="19076"/>
                  </a:moveTo>
                  <a:lnTo>
                    <a:pt x="10561" y="8514"/>
                  </a:lnTo>
                  <a:lnTo>
                    <a:pt x="19199" y="5403"/>
                  </a:lnTo>
                  <a:lnTo>
                    <a:pt x="30484" y="3329"/>
                  </a:lnTo>
                  <a:lnTo>
                    <a:pt x="43534" y="1946"/>
                  </a:lnTo>
                  <a:lnTo>
                    <a:pt x="56656" y="1024"/>
                  </a:lnTo>
                  <a:lnTo>
                    <a:pt x="69824" y="410"/>
                  </a:lnTo>
                  <a:lnTo>
                    <a:pt x="83024" y="0"/>
                  </a:lnTo>
                  <a:lnTo>
                    <a:pt x="96246" y="1937"/>
                  </a:lnTo>
                  <a:lnTo>
                    <a:pt x="109482" y="5440"/>
                  </a:lnTo>
                  <a:lnTo>
                    <a:pt x="157210" y="21663"/>
                  </a:lnTo>
                  <a:lnTo>
                    <a:pt x="166704" y="26328"/>
                  </a:lnTo>
                  <a:lnTo>
                    <a:pt x="175244" y="31648"/>
                  </a:lnTo>
                  <a:lnTo>
                    <a:pt x="183148" y="37405"/>
                  </a:lnTo>
                  <a:lnTo>
                    <a:pt x="190628" y="44559"/>
                  </a:lnTo>
                  <a:lnTo>
                    <a:pt x="197825" y="52644"/>
                  </a:lnTo>
                  <a:lnTo>
                    <a:pt x="204834" y="61350"/>
                  </a:lnTo>
                  <a:lnTo>
                    <a:pt x="211717" y="70470"/>
                  </a:lnTo>
                  <a:lnTo>
                    <a:pt x="225259" y="89446"/>
                  </a:lnTo>
                  <a:lnTo>
                    <a:pt x="229755" y="100254"/>
                  </a:lnTo>
                  <a:lnTo>
                    <a:pt x="232752" y="111881"/>
                  </a:lnTo>
                  <a:lnTo>
                    <a:pt x="234750" y="124053"/>
                  </a:lnTo>
                  <a:lnTo>
                    <a:pt x="233871" y="135484"/>
                  </a:lnTo>
                  <a:lnTo>
                    <a:pt x="231075" y="146420"/>
                  </a:lnTo>
                  <a:lnTo>
                    <a:pt x="227001" y="157027"/>
                  </a:lnTo>
                  <a:lnTo>
                    <a:pt x="220968" y="168519"/>
                  </a:lnTo>
                  <a:lnTo>
                    <a:pt x="213631" y="180602"/>
                  </a:lnTo>
                  <a:lnTo>
                    <a:pt x="205423" y="193079"/>
                  </a:lnTo>
                  <a:lnTo>
                    <a:pt x="197741" y="203607"/>
                  </a:lnTo>
                  <a:lnTo>
                    <a:pt x="190409" y="212836"/>
                  </a:lnTo>
                  <a:lnTo>
                    <a:pt x="183309" y="221200"/>
                  </a:lnTo>
                  <a:lnTo>
                    <a:pt x="175261" y="228986"/>
                  </a:lnTo>
                  <a:lnTo>
                    <a:pt x="166579" y="236388"/>
                  </a:lnTo>
                  <a:lnTo>
                    <a:pt x="157476" y="243533"/>
                  </a:lnTo>
                  <a:lnTo>
                    <a:pt x="146986" y="249401"/>
                  </a:lnTo>
                  <a:lnTo>
                    <a:pt x="135571" y="254419"/>
                  </a:lnTo>
                  <a:lnTo>
                    <a:pt x="123539" y="258870"/>
                  </a:lnTo>
                  <a:lnTo>
                    <a:pt x="111098" y="261837"/>
                  </a:lnTo>
                  <a:lnTo>
                    <a:pt x="98382" y="263815"/>
                  </a:lnTo>
                  <a:lnTo>
                    <a:pt x="85483" y="265133"/>
                  </a:lnTo>
                  <a:lnTo>
                    <a:pt x="75779" y="262696"/>
                  </a:lnTo>
                  <a:lnTo>
                    <a:pt x="68204" y="257756"/>
                  </a:lnTo>
                  <a:lnTo>
                    <a:pt x="62049" y="251146"/>
                  </a:lnTo>
                  <a:lnTo>
                    <a:pt x="59051" y="243424"/>
                  </a:lnTo>
                  <a:lnTo>
                    <a:pt x="58157" y="234960"/>
                  </a:lnTo>
                  <a:lnTo>
                    <a:pt x="58667" y="226001"/>
                  </a:lnTo>
                  <a:lnTo>
                    <a:pt x="62323" y="217818"/>
                  </a:lnTo>
                  <a:lnTo>
                    <a:pt x="68076" y="210152"/>
                  </a:lnTo>
                  <a:lnTo>
                    <a:pt x="75227" y="202831"/>
                  </a:lnTo>
                  <a:lnTo>
                    <a:pt x="84416" y="196845"/>
                  </a:lnTo>
                  <a:lnTo>
                    <a:pt x="94963" y="191749"/>
                  </a:lnTo>
                  <a:lnTo>
                    <a:pt x="106416" y="187246"/>
                  </a:lnTo>
                  <a:lnTo>
                    <a:pt x="127983" y="179295"/>
                  </a:lnTo>
                  <a:lnTo>
                    <a:pt x="138377" y="175628"/>
                  </a:lnTo>
                  <a:lnTo>
                    <a:pt x="149727" y="173183"/>
                  </a:lnTo>
                  <a:lnTo>
                    <a:pt x="161716" y="171553"/>
                  </a:lnTo>
                  <a:lnTo>
                    <a:pt x="174129" y="170466"/>
                  </a:lnTo>
                  <a:lnTo>
                    <a:pt x="185720" y="171952"/>
                  </a:lnTo>
                  <a:lnTo>
                    <a:pt x="196764" y="175154"/>
                  </a:lnTo>
                  <a:lnTo>
                    <a:pt x="207442" y="179499"/>
                  </a:lnTo>
                  <a:lnTo>
                    <a:pt x="216772" y="184606"/>
                  </a:lnTo>
                  <a:lnTo>
                    <a:pt x="225202" y="190221"/>
                  </a:lnTo>
                  <a:lnTo>
                    <a:pt x="233033" y="196175"/>
                  </a:lnTo>
                  <a:lnTo>
                    <a:pt x="240464" y="203461"/>
                  </a:lnTo>
                  <a:lnTo>
                    <a:pt x="247628" y="211634"/>
                  </a:lnTo>
                  <a:lnTo>
                    <a:pt x="254616" y="220398"/>
                  </a:lnTo>
                  <a:lnTo>
                    <a:pt x="261484" y="228452"/>
                  </a:lnTo>
                  <a:lnTo>
                    <a:pt x="268274" y="236032"/>
                  </a:lnTo>
                  <a:lnTo>
                    <a:pt x="288485" y="2578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849074" y="395443"/>
              <a:ext cx="180612" cy="306744"/>
            </a:xfrm>
            <a:custGeom>
              <a:avLst/>
              <a:gdLst/>
              <a:ahLst/>
              <a:cxnLst/>
              <a:rect l="0" t="0" r="0" b="0"/>
              <a:pathLst>
                <a:path w="180612" h="306744">
                  <a:moveTo>
                    <a:pt x="110142" y="42259"/>
                  </a:moveTo>
                  <a:lnTo>
                    <a:pt x="104861" y="21135"/>
                  </a:lnTo>
                  <a:lnTo>
                    <a:pt x="99990" y="13807"/>
                  </a:lnTo>
                  <a:lnTo>
                    <a:pt x="93426" y="7817"/>
                  </a:lnTo>
                  <a:lnTo>
                    <a:pt x="85734" y="2718"/>
                  </a:lnTo>
                  <a:lnTo>
                    <a:pt x="76185" y="424"/>
                  </a:lnTo>
                  <a:lnTo>
                    <a:pt x="65398" y="0"/>
                  </a:lnTo>
                  <a:lnTo>
                    <a:pt x="53785" y="823"/>
                  </a:lnTo>
                  <a:lnTo>
                    <a:pt x="43833" y="3582"/>
                  </a:lnTo>
                  <a:lnTo>
                    <a:pt x="34988" y="7632"/>
                  </a:lnTo>
                  <a:lnTo>
                    <a:pt x="26880" y="12542"/>
                  </a:lnTo>
                  <a:lnTo>
                    <a:pt x="19264" y="18026"/>
                  </a:lnTo>
                  <a:lnTo>
                    <a:pt x="11976" y="23893"/>
                  </a:lnTo>
                  <a:lnTo>
                    <a:pt x="4907" y="30015"/>
                  </a:lnTo>
                  <a:lnTo>
                    <a:pt x="1300" y="37412"/>
                  </a:lnTo>
                  <a:lnTo>
                    <a:pt x="0" y="45660"/>
                  </a:lnTo>
                  <a:lnTo>
                    <a:pt x="239" y="54474"/>
                  </a:lnTo>
                  <a:lnTo>
                    <a:pt x="2609" y="63666"/>
                  </a:lnTo>
                  <a:lnTo>
                    <a:pt x="6399" y="73110"/>
                  </a:lnTo>
                  <a:lnTo>
                    <a:pt x="11137" y="82722"/>
                  </a:lnTo>
                  <a:lnTo>
                    <a:pt x="16506" y="92446"/>
                  </a:lnTo>
                  <a:lnTo>
                    <a:pt x="22296" y="102244"/>
                  </a:lnTo>
                  <a:lnTo>
                    <a:pt x="28367" y="112092"/>
                  </a:lnTo>
                  <a:lnTo>
                    <a:pt x="34624" y="120868"/>
                  </a:lnTo>
                  <a:lnTo>
                    <a:pt x="41007" y="128930"/>
                  </a:lnTo>
                  <a:lnTo>
                    <a:pt x="47473" y="136515"/>
                  </a:lnTo>
                  <a:lnTo>
                    <a:pt x="57309" y="144887"/>
                  </a:lnTo>
                  <a:lnTo>
                    <a:pt x="69394" y="153785"/>
                  </a:lnTo>
                  <a:lnTo>
                    <a:pt x="82977" y="163032"/>
                  </a:lnTo>
                  <a:lnTo>
                    <a:pt x="94242" y="171408"/>
                  </a:lnTo>
                  <a:lnTo>
                    <a:pt x="103963" y="179203"/>
                  </a:lnTo>
                  <a:lnTo>
                    <a:pt x="112655" y="186610"/>
                  </a:lnTo>
                  <a:lnTo>
                    <a:pt x="121765" y="194863"/>
                  </a:lnTo>
                  <a:lnTo>
                    <a:pt x="140730" y="212877"/>
                  </a:lnTo>
                  <a:lnTo>
                    <a:pt x="149324" y="222323"/>
                  </a:lnTo>
                  <a:lnTo>
                    <a:pt x="157265" y="231936"/>
                  </a:lnTo>
                  <a:lnTo>
                    <a:pt x="164769" y="241661"/>
                  </a:lnTo>
                  <a:lnTo>
                    <a:pt x="170877" y="251460"/>
                  </a:lnTo>
                  <a:lnTo>
                    <a:pt x="176054" y="261308"/>
                  </a:lnTo>
                  <a:lnTo>
                    <a:pt x="180611" y="271190"/>
                  </a:lnTo>
                  <a:lnTo>
                    <a:pt x="180333" y="279988"/>
                  </a:lnTo>
                  <a:lnTo>
                    <a:pt x="176832" y="288065"/>
                  </a:lnTo>
                  <a:lnTo>
                    <a:pt x="171182" y="295659"/>
                  </a:lnTo>
                  <a:lnTo>
                    <a:pt x="161888" y="300723"/>
                  </a:lnTo>
                  <a:lnTo>
                    <a:pt x="150166" y="304098"/>
                  </a:lnTo>
                  <a:lnTo>
                    <a:pt x="136825" y="306348"/>
                  </a:lnTo>
                  <a:lnTo>
                    <a:pt x="123509" y="306743"/>
                  </a:lnTo>
                  <a:lnTo>
                    <a:pt x="110211" y="305901"/>
                  </a:lnTo>
                  <a:lnTo>
                    <a:pt x="96925" y="304235"/>
                  </a:lnTo>
                  <a:lnTo>
                    <a:pt x="85856" y="300913"/>
                  </a:lnTo>
                  <a:lnTo>
                    <a:pt x="76267" y="296488"/>
                  </a:lnTo>
                  <a:lnTo>
                    <a:pt x="67663" y="291327"/>
                  </a:lnTo>
                  <a:lnTo>
                    <a:pt x="60822" y="284571"/>
                  </a:lnTo>
                  <a:lnTo>
                    <a:pt x="55156" y="276750"/>
                  </a:lnTo>
                  <a:lnTo>
                    <a:pt x="50273" y="268221"/>
                  </a:lnTo>
                  <a:lnTo>
                    <a:pt x="48123" y="258114"/>
                  </a:lnTo>
                  <a:lnTo>
                    <a:pt x="47795" y="246954"/>
                  </a:lnTo>
                  <a:lnTo>
                    <a:pt x="48682" y="235093"/>
                  </a:lnTo>
                  <a:lnTo>
                    <a:pt x="51484" y="223870"/>
                  </a:lnTo>
                  <a:lnTo>
                    <a:pt x="55562" y="213072"/>
                  </a:lnTo>
                  <a:lnTo>
                    <a:pt x="60492" y="202557"/>
                  </a:lnTo>
                  <a:lnTo>
                    <a:pt x="64883" y="192231"/>
                  </a:lnTo>
                  <a:lnTo>
                    <a:pt x="68917" y="182032"/>
                  </a:lnTo>
                  <a:lnTo>
                    <a:pt x="72711" y="171916"/>
                  </a:lnTo>
                  <a:lnTo>
                    <a:pt x="77451" y="160751"/>
                  </a:lnTo>
                  <a:lnTo>
                    <a:pt x="88612" y="136555"/>
                  </a:lnTo>
                  <a:lnTo>
                    <a:pt x="107325" y="98077"/>
                  </a:lnTo>
                  <a:lnTo>
                    <a:pt x="112685" y="86103"/>
                  </a:lnTo>
                  <a:lnTo>
                    <a:pt x="117364" y="74804"/>
                  </a:lnTo>
                  <a:lnTo>
                    <a:pt x="121589" y="63956"/>
                  </a:lnTo>
                  <a:lnTo>
                    <a:pt x="123300" y="53407"/>
                  </a:lnTo>
                  <a:lnTo>
                    <a:pt x="123335" y="43059"/>
                  </a:lnTo>
                  <a:lnTo>
                    <a:pt x="120090" y="12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273315" y="368067"/>
            <a:ext cx="467547" cy="766127"/>
            <a:chOff x="1273315" y="368067"/>
            <a:chExt cx="467547" cy="766127"/>
          </a:xfrm>
        </p:grpSpPr>
        <p:sp>
          <p:nvSpPr>
            <p:cNvPr id="15" name="Freeform 14"/>
            <p:cNvSpPr/>
            <p:nvPr/>
          </p:nvSpPr>
          <p:spPr>
            <a:xfrm>
              <a:off x="1273315" y="984830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26405" y="9948"/>
                  </a:lnTo>
                  <a:lnTo>
                    <a:pt x="37499" y="8842"/>
                  </a:lnTo>
                  <a:lnTo>
                    <a:pt x="48211" y="7000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47166" y="915195"/>
              <a:ext cx="15680" cy="208905"/>
            </a:xfrm>
            <a:custGeom>
              <a:avLst/>
              <a:gdLst/>
              <a:ahLst/>
              <a:cxnLst/>
              <a:rect l="0" t="0" r="0" b="0"/>
              <a:pathLst>
                <a:path w="15680" h="208905">
                  <a:moveTo>
                    <a:pt x="5732" y="0"/>
                  </a:moveTo>
                  <a:lnTo>
                    <a:pt x="451" y="15843"/>
                  </a:lnTo>
                  <a:lnTo>
                    <a:pt x="0" y="27142"/>
                  </a:lnTo>
                  <a:lnTo>
                    <a:pt x="806" y="41306"/>
                  </a:lnTo>
                  <a:lnTo>
                    <a:pt x="2448" y="57381"/>
                  </a:lnTo>
                  <a:lnTo>
                    <a:pt x="3542" y="72519"/>
                  </a:lnTo>
                  <a:lnTo>
                    <a:pt x="4272" y="87032"/>
                  </a:lnTo>
                  <a:lnTo>
                    <a:pt x="5083" y="114947"/>
                  </a:lnTo>
                  <a:lnTo>
                    <a:pt x="5443" y="142092"/>
                  </a:lnTo>
                  <a:lnTo>
                    <a:pt x="6645" y="154415"/>
                  </a:lnTo>
                  <a:lnTo>
                    <a:pt x="15679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554541" y="892448"/>
              <a:ext cx="136582" cy="241746"/>
            </a:xfrm>
            <a:custGeom>
              <a:avLst/>
              <a:gdLst/>
              <a:ahLst/>
              <a:cxnLst/>
              <a:rect l="0" t="0" r="0" b="0"/>
              <a:pathLst>
                <a:path w="136582" h="241746">
                  <a:moveTo>
                    <a:pt x="136581" y="12800"/>
                  </a:moveTo>
                  <a:lnTo>
                    <a:pt x="126019" y="2238"/>
                  </a:lnTo>
                  <a:lnTo>
                    <a:pt x="118487" y="232"/>
                  </a:lnTo>
                  <a:lnTo>
                    <a:pt x="109044" y="0"/>
                  </a:lnTo>
                  <a:lnTo>
                    <a:pt x="98327" y="950"/>
                  </a:lnTo>
                  <a:lnTo>
                    <a:pt x="88973" y="3795"/>
                  </a:lnTo>
                  <a:lnTo>
                    <a:pt x="80525" y="7902"/>
                  </a:lnTo>
                  <a:lnTo>
                    <a:pt x="72683" y="12850"/>
                  </a:lnTo>
                  <a:lnTo>
                    <a:pt x="64139" y="19465"/>
                  </a:lnTo>
                  <a:lnTo>
                    <a:pt x="55127" y="27191"/>
                  </a:lnTo>
                  <a:lnTo>
                    <a:pt x="45803" y="35658"/>
                  </a:lnTo>
                  <a:lnTo>
                    <a:pt x="37377" y="44618"/>
                  </a:lnTo>
                  <a:lnTo>
                    <a:pt x="29549" y="53907"/>
                  </a:lnTo>
                  <a:lnTo>
                    <a:pt x="22119" y="63416"/>
                  </a:lnTo>
                  <a:lnTo>
                    <a:pt x="16061" y="75282"/>
                  </a:lnTo>
                  <a:lnTo>
                    <a:pt x="10917" y="88719"/>
                  </a:lnTo>
                  <a:lnTo>
                    <a:pt x="6382" y="103204"/>
                  </a:lnTo>
                  <a:lnTo>
                    <a:pt x="3359" y="117281"/>
                  </a:lnTo>
                  <a:lnTo>
                    <a:pt x="1343" y="131088"/>
                  </a:lnTo>
                  <a:lnTo>
                    <a:pt x="0" y="144713"/>
                  </a:lnTo>
                  <a:lnTo>
                    <a:pt x="209" y="157113"/>
                  </a:lnTo>
                  <a:lnTo>
                    <a:pt x="1454" y="168695"/>
                  </a:lnTo>
                  <a:lnTo>
                    <a:pt x="3389" y="179732"/>
                  </a:lnTo>
                  <a:lnTo>
                    <a:pt x="5785" y="190407"/>
                  </a:lnTo>
                  <a:lnTo>
                    <a:pt x="8487" y="200839"/>
                  </a:lnTo>
                  <a:lnTo>
                    <a:pt x="11394" y="211109"/>
                  </a:lnTo>
                  <a:lnTo>
                    <a:pt x="15543" y="220167"/>
                  </a:lnTo>
                  <a:lnTo>
                    <a:pt x="20519" y="228416"/>
                  </a:lnTo>
                  <a:lnTo>
                    <a:pt x="26047" y="236126"/>
                  </a:lnTo>
                  <a:lnTo>
                    <a:pt x="34154" y="240161"/>
                  </a:lnTo>
                  <a:lnTo>
                    <a:pt x="43980" y="241745"/>
                  </a:lnTo>
                  <a:lnTo>
                    <a:pt x="54951" y="241697"/>
                  </a:lnTo>
                  <a:lnTo>
                    <a:pt x="64476" y="238348"/>
                  </a:lnTo>
                  <a:lnTo>
                    <a:pt x="73037" y="232800"/>
                  </a:lnTo>
                  <a:lnTo>
                    <a:pt x="80955" y="225785"/>
                  </a:lnTo>
                  <a:lnTo>
                    <a:pt x="86233" y="215582"/>
                  </a:lnTo>
                  <a:lnTo>
                    <a:pt x="89752" y="203253"/>
                  </a:lnTo>
                  <a:lnTo>
                    <a:pt x="92098" y="189508"/>
                  </a:lnTo>
                  <a:lnTo>
                    <a:pt x="91451" y="177028"/>
                  </a:lnTo>
                  <a:lnTo>
                    <a:pt x="88810" y="165392"/>
                  </a:lnTo>
                  <a:lnTo>
                    <a:pt x="76895" y="132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442428" y="368067"/>
              <a:ext cx="179061" cy="736137"/>
            </a:xfrm>
            <a:custGeom>
              <a:avLst/>
              <a:gdLst/>
              <a:ahLst/>
              <a:cxnLst/>
              <a:rect l="0" t="0" r="0" b="0"/>
              <a:pathLst>
                <a:path w="179061" h="736137">
                  <a:moveTo>
                    <a:pt x="0" y="0"/>
                  </a:moveTo>
                  <a:lnTo>
                    <a:pt x="5281" y="26405"/>
                  </a:lnTo>
                  <a:lnTo>
                    <a:pt x="6836" y="40815"/>
                  </a:lnTo>
                  <a:lnTo>
                    <a:pt x="7873" y="57053"/>
                  </a:lnTo>
                  <a:lnTo>
                    <a:pt x="8565" y="74511"/>
                  </a:lnTo>
                  <a:lnTo>
                    <a:pt x="10131" y="90571"/>
                  </a:lnTo>
                  <a:lnTo>
                    <a:pt x="12280" y="105698"/>
                  </a:lnTo>
                  <a:lnTo>
                    <a:pt x="14819" y="120204"/>
                  </a:lnTo>
                  <a:lnTo>
                    <a:pt x="16511" y="134297"/>
                  </a:lnTo>
                  <a:lnTo>
                    <a:pt x="17639" y="148113"/>
                  </a:lnTo>
                  <a:lnTo>
                    <a:pt x="18391" y="161744"/>
                  </a:lnTo>
                  <a:lnTo>
                    <a:pt x="19998" y="175254"/>
                  </a:lnTo>
                  <a:lnTo>
                    <a:pt x="22174" y="188681"/>
                  </a:lnTo>
                  <a:lnTo>
                    <a:pt x="24730" y="202054"/>
                  </a:lnTo>
                  <a:lnTo>
                    <a:pt x="26435" y="215390"/>
                  </a:lnTo>
                  <a:lnTo>
                    <a:pt x="27571" y="228702"/>
                  </a:lnTo>
                  <a:lnTo>
                    <a:pt x="28328" y="241998"/>
                  </a:lnTo>
                  <a:lnTo>
                    <a:pt x="29939" y="255284"/>
                  </a:lnTo>
                  <a:lnTo>
                    <a:pt x="32117" y="268562"/>
                  </a:lnTo>
                  <a:lnTo>
                    <a:pt x="34675" y="281835"/>
                  </a:lnTo>
                  <a:lnTo>
                    <a:pt x="37486" y="294000"/>
                  </a:lnTo>
                  <a:lnTo>
                    <a:pt x="40465" y="305426"/>
                  </a:lnTo>
                  <a:lnTo>
                    <a:pt x="46722" y="328069"/>
                  </a:lnTo>
                  <a:lnTo>
                    <a:pt x="53188" y="352870"/>
                  </a:lnTo>
                  <a:lnTo>
                    <a:pt x="56459" y="364568"/>
                  </a:lnTo>
                  <a:lnTo>
                    <a:pt x="63042" y="386408"/>
                  </a:lnTo>
                  <a:lnTo>
                    <a:pt x="72962" y="417346"/>
                  </a:lnTo>
                  <a:lnTo>
                    <a:pt x="76274" y="428553"/>
                  </a:lnTo>
                  <a:lnTo>
                    <a:pt x="86216" y="464344"/>
                  </a:lnTo>
                  <a:lnTo>
                    <a:pt x="96162" y="497546"/>
                  </a:lnTo>
                  <a:lnTo>
                    <a:pt x="102794" y="522144"/>
                  </a:lnTo>
                  <a:lnTo>
                    <a:pt x="107215" y="533788"/>
                  </a:lnTo>
                  <a:lnTo>
                    <a:pt x="112373" y="544867"/>
                  </a:lnTo>
                  <a:lnTo>
                    <a:pt x="118022" y="555568"/>
                  </a:lnTo>
                  <a:lnTo>
                    <a:pt x="122894" y="566019"/>
                  </a:lnTo>
                  <a:lnTo>
                    <a:pt x="127247" y="576302"/>
                  </a:lnTo>
                  <a:lnTo>
                    <a:pt x="131254" y="586473"/>
                  </a:lnTo>
                  <a:lnTo>
                    <a:pt x="135031" y="598780"/>
                  </a:lnTo>
                  <a:lnTo>
                    <a:pt x="138654" y="612512"/>
                  </a:lnTo>
                  <a:lnTo>
                    <a:pt x="142175" y="627192"/>
                  </a:lnTo>
                  <a:lnTo>
                    <a:pt x="145627" y="640295"/>
                  </a:lnTo>
                  <a:lnTo>
                    <a:pt x="152411" y="663697"/>
                  </a:lnTo>
                  <a:lnTo>
                    <a:pt x="156873" y="674580"/>
                  </a:lnTo>
                  <a:lnTo>
                    <a:pt x="162058" y="685151"/>
                  </a:lnTo>
                  <a:lnTo>
                    <a:pt x="179060" y="7361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442428" y="447650"/>
              <a:ext cx="298434" cy="606815"/>
            </a:xfrm>
            <a:custGeom>
              <a:avLst/>
              <a:gdLst/>
              <a:ahLst/>
              <a:cxnLst/>
              <a:rect l="0" t="0" r="0" b="0"/>
              <a:pathLst>
                <a:path w="298434" h="606815">
                  <a:moveTo>
                    <a:pt x="298433" y="0"/>
                  </a:moveTo>
                  <a:lnTo>
                    <a:pt x="287871" y="21123"/>
                  </a:lnTo>
                  <a:lnTo>
                    <a:pt x="282550" y="32872"/>
                  </a:lnTo>
                  <a:lnTo>
                    <a:pt x="270741" y="60664"/>
                  </a:lnTo>
                  <a:lnTo>
                    <a:pt x="265603" y="74707"/>
                  </a:lnTo>
                  <a:lnTo>
                    <a:pt x="261072" y="88491"/>
                  </a:lnTo>
                  <a:lnTo>
                    <a:pt x="256946" y="102101"/>
                  </a:lnTo>
                  <a:lnTo>
                    <a:pt x="251985" y="115595"/>
                  </a:lnTo>
                  <a:lnTo>
                    <a:pt x="246467" y="129013"/>
                  </a:lnTo>
                  <a:lnTo>
                    <a:pt x="240577" y="142379"/>
                  </a:lnTo>
                  <a:lnTo>
                    <a:pt x="228139" y="169021"/>
                  </a:lnTo>
                  <a:lnTo>
                    <a:pt x="202141" y="222149"/>
                  </a:lnTo>
                  <a:lnTo>
                    <a:pt x="195553" y="236524"/>
                  </a:lnTo>
                  <a:lnTo>
                    <a:pt x="182337" y="267233"/>
                  </a:lnTo>
                  <a:lnTo>
                    <a:pt x="174613" y="282055"/>
                  </a:lnTo>
                  <a:lnTo>
                    <a:pt x="166147" y="296357"/>
                  </a:lnTo>
                  <a:lnTo>
                    <a:pt x="157188" y="310312"/>
                  </a:lnTo>
                  <a:lnTo>
                    <a:pt x="149004" y="324038"/>
                  </a:lnTo>
                  <a:lnTo>
                    <a:pt x="141338" y="337609"/>
                  </a:lnTo>
                  <a:lnTo>
                    <a:pt x="126925" y="364478"/>
                  </a:lnTo>
                  <a:lnTo>
                    <a:pt x="113150" y="391158"/>
                  </a:lnTo>
                  <a:lnTo>
                    <a:pt x="106382" y="403356"/>
                  </a:lnTo>
                  <a:lnTo>
                    <a:pt x="99659" y="414805"/>
                  </a:lnTo>
                  <a:lnTo>
                    <a:pt x="92967" y="425753"/>
                  </a:lnTo>
                  <a:lnTo>
                    <a:pt x="87400" y="436368"/>
                  </a:lnTo>
                  <a:lnTo>
                    <a:pt x="82583" y="446760"/>
                  </a:lnTo>
                  <a:lnTo>
                    <a:pt x="78267" y="457005"/>
                  </a:lnTo>
                  <a:lnTo>
                    <a:pt x="73179" y="467150"/>
                  </a:lnTo>
                  <a:lnTo>
                    <a:pt x="67576" y="477230"/>
                  </a:lnTo>
                  <a:lnTo>
                    <a:pt x="61630" y="487265"/>
                  </a:lnTo>
                  <a:lnTo>
                    <a:pt x="49129" y="507258"/>
                  </a:lnTo>
                  <a:lnTo>
                    <a:pt x="42700" y="517232"/>
                  </a:lnTo>
                  <a:lnTo>
                    <a:pt x="37309" y="527197"/>
                  </a:lnTo>
                  <a:lnTo>
                    <a:pt x="32610" y="537157"/>
                  </a:lnTo>
                  <a:lnTo>
                    <a:pt x="28372" y="547112"/>
                  </a:lnTo>
                  <a:lnTo>
                    <a:pt x="17768" y="569964"/>
                  </a:lnTo>
                  <a:lnTo>
                    <a:pt x="0" y="606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31984" y="827838"/>
            <a:ext cx="497390" cy="285899"/>
            <a:chOff x="3431984" y="827838"/>
            <a:chExt cx="497390" cy="285899"/>
          </a:xfrm>
        </p:grpSpPr>
        <p:sp>
          <p:nvSpPr>
            <p:cNvPr id="21" name="Freeform 20"/>
            <p:cNvSpPr/>
            <p:nvPr/>
          </p:nvSpPr>
          <p:spPr>
            <a:xfrm>
              <a:off x="3431984" y="905248"/>
              <a:ext cx="139270" cy="8566"/>
            </a:xfrm>
            <a:custGeom>
              <a:avLst/>
              <a:gdLst/>
              <a:ahLst/>
              <a:cxnLst/>
              <a:rect l="0" t="0" r="0" b="0"/>
              <a:pathLst>
                <a:path w="139270" h="8566">
                  <a:moveTo>
                    <a:pt x="0" y="0"/>
                  </a:moveTo>
                  <a:lnTo>
                    <a:pt x="15843" y="5281"/>
                  </a:lnTo>
                  <a:lnTo>
                    <a:pt x="26036" y="6836"/>
                  </a:lnTo>
                  <a:lnTo>
                    <a:pt x="38358" y="7873"/>
                  </a:lnTo>
                  <a:lnTo>
                    <a:pt x="52100" y="8565"/>
                  </a:lnTo>
                  <a:lnTo>
                    <a:pt x="65681" y="7920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61827" y="855509"/>
              <a:ext cx="9949" cy="189008"/>
            </a:xfrm>
            <a:custGeom>
              <a:avLst/>
              <a:gdLst/>
              <a:ahLst/>
              <a:cxnLst/>
              <a:rect l="0" t="0" r="0" b="0"/>
              <a:pathLst>
                <a:path w="9949" h="189008">
                  <a:moveTo>
                    <a:pt x="9948" y="0"/>
                  </a:moveTo>
                  <a:lnTo>
                    <a:pt x="4667" y="15842"/>
                  </a:lnTo>
                  <a:lnTo>
                    <a:pt x="3112" y="26036"/>
                  </a:lnTo>
                  <a:lnTo>
                    <a:pt x="2074" y="38358"/>
                  </a:lnTo>
                  <a:lnTo>
                    <a:pt x="1383" y="52099"/>
                  </a:lnTo>
                  <a:lnTo>
                    <a:pt x="615" y="79157"/>
                  </a:lnTo>
                  <a:lnTo>
                    <a:pt x="0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62435" y="827838"/>
              <a:ext cx="166939" cy="285899"/>
            </a:xfrm>
            <a:custGeom>
              <a:avLst/>
              <a:gdLst/>
              <a:ahLst/>
              <a:cxnLst/>
              <a:rect l="0" t="0" r="0" b="0"/>
              <a:pathLst>
                <a:path w="166939" h="285899">
                  <a:moveTo>
                    <a:pt x="166938" y="47566"/>
                  </a:moveTo>
                  <a:lnTo>
                    <a:pt x="166938" y="26442"/>
                  </a:lnTo>
                  <a:lnTo>
                    <a:pt x="163622" y="18009"/>
                  </a:lnTo>
                  <a:lnTo>
                    <a:pt x="158095" y="10177"/>
                  </a:lnTo>
                  <a:lnTo>
                    <a:pt x="151095" y="2744"/>
                  </a:lnTo>
                  <a:lnTo>
                    <a:pt x="143112" y="0"/>
                  </a:lnTo>
                  <a:lnTo>
                    <a:pt x="134475" y="381"/>
                  </a:lnTo>
                  <a:lnTo>
                    <a:pt x="125400" y="2846"/>
                  </a:lnTo>
                  <a:lnTo>
                    <a:pt x="117140" y="7805"/>
                  </a:lnTo>
                  <a:lnTo>
                    <a:pt x="109423" y="14427"/>
                  </a:lnTo>
                  <a:lnTo>
                    <a:pt x="87999" y="36642"/>
                  </a:lnTo>
                  <a:lnTo>
                    <a:pt x="55674" y="69234"/>
                  </a:lnTo>
                  <a:lnTo>
                    <a:pt x="47445" y="79696"/>
                  </a:lnTo>
                  <a:lnTo>
                    <a:pt x="39748" y="91092"/>
                  </a:lnTo>
                  <a:lnTo>
                    <a:pt x="32405" y="103111"/>
                  </a:lnTo>
                  <a:lnTo>
                    <a:pt x="26405" y="114439"/>
                  </a:lnTo>
                  <a:lnTo>
                    <a:pt x="21300" y="125308"/>
                  </a:lnTo>
                  <a:lnTo>
                    <a:pt x="16791" y="135869"/>
                  </a:lnTo>
                  <a:lnTo>
                    <a:pt x="12680" y="147331"/>
                  </a:lnTo>
                  <a:lnTo>
                    <a:pt x="8834" y="159394"/>
                  </a:lnTo>
                  <a:lnTo>
                    <a:pt x="5164" y="171857"/>
                  </a:lnTo>
                  <a:lnTo>
                    <a:pt x="2718" y="184587"/>
                  </a:lnTo>
                  <a:lnTo>
                    <a:pt x="1087" y="197495"/>
                  </a:lnTo>
                  <a:lnTo>
                    <a:pt x="0" y="210521"/>
                  </a:lnTo>
                  <a:lnTo>
                    <a:pt x="381" y="223627"/>
                  </a:lnTo>
                  <a:lnTo>
                    <a:pt x="1739" y="236785"/>
                  </a:lnTo>
                  <a:lnTo>
                    <a:pt x="3751" y="249978"/>
                  </a:lnTo>
                  <a:lnTo>
                    <a:pt x="7303" y="260985"/>
                  </a:lnTo>
                  <a:lnTo>
                    <a:pt x="11881" y="270533"/>
                  </a:lnTo>
                  <a:lnTo>
                    <a:pt x="17143" y="279109"/>
                  </a:lnTo>
                  <a:lnTo>
                    <a:pt x="25073" y="283721"/>
                  </a:lnTo>
                  <a:lnTo>
                    <a:pt x="34781" y="285690"/>
                  </a:lnTo>
                  <a:lnTo>
                    <a:pt x="45674" y="285898"/>
                  </a:lnTo>
                  <a:lnTo>
                    <a:pt x="55147" y="282720"/>
                  </a:lnTo>
                  <a:lnTo>
                    <a:pt x="63673" y="277286"/>
                  </a:lnTo>
                  <a:lnTo>
                    <a:pt x="71567" y="270347"/>
                  </a:lnTo>
                  <a:lnTo>
                    <a:pt x="77936" y="262405"/>
                  </a:lnTo>
                  <a:lnTo>
                    <a:pt x="83286" y="253795"/>
                  </a:lnTo>
                  <a:lnTo>
                    <a:pt x="87959" y="244739"/>
                  </a:lnTo>
                  <a:lnTo>
                    <a:pt x="89968" y="234280"/>
                  </a:lnTo>
                  <a:lnTo>
                    <a:pt x="90203" y="222886"/>
                  </a:lnTo>
                  <a:lnTo>
                    <a:pt x="87356" y="166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7049" y="1664044"/>
            <a:ext cx="626711" cy="424990"/>
            <a:chOff x="2467049" y="1664044"/>
            <a:chExt cx="626711" cy="424990"/>
          </a:xfrm>
        </p:grpSpPr>
        <p:sp>
          <p:nvSpPr>
            <p:cNvPr id="25" name="Freeform 24"/>
            <p:cNvSpPr/>
            <p:nvPr/>
          </p:nvSpPr>
          <p:spPr>
            <a:xfrm>
              <a:off x="2467049" y="1664044"/>
              <a:ext cx="136204" cy="365304"/>
            </a:xfrm>
            <a:custGeom>
              <a:avLst/>
              <a:gdLst/>
              <a:ahLst/>
              <a:cxnLst/>
              <a:rect l="0" t="0" r="0" b="0"/>
              <a:pathLst>
                <a:path w="136204" h="365304">
                  <a:moveTo>
                    <a:pt x="0" y="17130"/>
                  </a:moveTo>
                  <a:lnTo>
                    <a:pt x="10562" y="6569"/>
                  </a:lnTo>
                  <a:lnTo>
                    <a:pt x="18095" y="3457"/>
                  </a:lnTo>
                  <a:lnTo>
                    <a:pt x="27537" y="1383"/>
                  </a:lnTo>
                  <a:lnTo>
                    <a:pt x="38254" y="0"/>
                  </a:lnTo>
                  <a:lnTo>
                    <a:pt x="48714" y="1289"/>
                  </a:lnTo>
                  <a:lnTo>
                    <a:pt x="59003" y="4359"/>
                  </a:lnTo>
                  <a:lnTo>
                    <a:pt x="69179" y="8616"/>
                  </a:lnTo>
                  <a:lnTo>
                    <a:pt x="73752" y="15875"/>
                  </a:lnTo>
                  <a:lnTo>
                    <a:pt x="74590" y="25136"/>
                  </a:lnTo>
                  <a:lnTo>
                    <a:pt x="72938" y="35731"/>
                  </a:lnTo>
                  <a:lnTo>
                    <a:pt x="69626" y="46111"/>
                  </a:lnTo>
                  <a:lnTo>
                    <a:pt x="65208" y="56346"/>
                  </a:lnTo>
                  <a:lnTo>
                    <a:pt x="60052" y="66486"/>
                  </a:lnTo>
                  <a:lnTo>
                    <a:pt x="55509" y="76561"/>
                  </a:lnTo>
                  <a:lnTo>
                    <a:pt x="51375" y="86594"/>
                  </a:lnTo>
                  <a:lnTo>
                    <a:pt x="47514" y="96599"/>
                  </a:lnTo>
                  <a:lnTo>
                    <a:pt x="48255" y="104374"/>
                  </a:lnTo>
                  <a:lnTo>
                    <a:pt x="52066" y="110663"/>
                  </a:lnTo>
                  <a:lnTo>
                    <a:pt x="57922" y="115960"/>
                  </a:lnTo>
                  <a:lnTo>
                    <a:pt x="65142" y="120598"/>
                  </a:lnTo>
                  <a:lnTo>
                    <a:pt x="73272" y="124794"/>
                  </a:lnTo>
                  <a:lnTo>
                    <a:pt x="82007" y="128698"/>
                  </a:lnTo>
                  <a:lnTo>
                    <a:pt x="91146" y="132405"/>
                  </a:lnTo>
                  <a:lnTo>
                    <a:pt x="100556" y="135982"/>
                  </a:lnTo>
                  <a:lnTo>
                    <a:pt x="110144" y="139472"/>
                  </a:lnTo>
                  <a:lnTo>
                    <a:pt x="117642" y="145114"/>
                  </a:lnTo>
                  <a:lnTo>
                    <a:pt x="123745" y="152192"/>
                  </a:lnTo>
                  <a:lnTo>
                    <a:pt x="128920" y="160226"/>
                  </a:lnTo>
                  <a:lnTo>
                    <a:pt x="132370" y="170004"/>
                  </a:lnTo>
                  <a:lnTo>
                    <a:pt x="134670" y="180943"/>
                  </a:lnTo>
                  <a:lnTo>
                    <a:pt x="136203" y="192657"/>
                  </a:lnTo>
                  <a:lnTo>
                    <a:pt x="136120" y="204888"/>
                  </a:lnTo>
                  <a:lnTo>
                    <a:pt x="134959" y="217463"/>
                  </a:lnTo>
                  <a:lnTo>
                    <a:pt x="133080" y="230268"/>
                  </a:lnTo>
                  <a:lnTo>
                    <a:pt x="129616" y="242120"/>
                  </a:lnTo>
                  <a:lnTo>
                    <a:pt x="125097" y="253338"/>
                  </a:lnTo>
                  <a:lnTo>
                    <a:pt x="119873" y="264132"/>
                  </a:lnTo>
                  <a:lnTo>
                    <a:pt x="114180" y="274644"/>
                  </a:lnTo>
                  <a:lnTo>
                    <a:pt x="108174" y="284968"/>
                  </a:lnTo>
                  <a:lnTo>
                    <a:pt x="101959" y="295167"/>
                  </a:lnTo>
                  <a:lnTo>
                    <a:pt x="95606" y="304176"/>
                  </a:lnTo>
                  <a:lnTo>
                    <a:pt x="89159" y="312394"/>
                  </a:lnTo>
                  <a:lnTo>
                    <a:pt x="82651" y="320082"/>
                  </a:lnTo>
                  <a:lnTo>
                    <a:pt x="74996" y="327419"/>
                  </a:lnTo>
                  <a:lnTo>
                    <a:pt x="66577" y="334520"/>
                  </a:lnTo>
                  <a:lnTo>
                    <a:pt x="19896" y="3653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05796" y="1770704"/>
              <a:ext cx="125215" cy="318330"/>
            </a:xfrm>
            <a:custGeom>
              <a:avLst/>
              <a:gdLst/>
              <a:ahLst/>
              <a:cxnLst/>
              <a:rect l="0" t="0" r="0" b="0"/>
              <a:pathLst>
                <a:path w="125215" h="318330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20284" y="55508"/>
                  </a:lnTo>
                  <a:lnTo>
                    <a:pt x="28997" y="58007"/>
                  </a:lnTo>
                  <a:lnTo>
                    <a:pt x="39227" y="58567"/>
                  </a:lnTo>
                  <a:lnTo>
                    <a:pt x="49363" y="57835"/>
                  </a:lnTo>
                  <a:lnTo>
                    <a:pt x="59436" y="56242"/>
                  </a:lnTo>
                  <a:lnTo>
                    <a:pt x="69467" y="54074"/>
                  </a:lnTo>
                  <a:lnTo>
                    <a:pt x="78366" y="50419"/>
                  </a:lnTo>
                  <a:lnTo>
                    <a:pt x="86508" y="45771"/>
                  </a:lnTo>
                  <a:lnTo>
                    <a:pt x="94147" y="40462"/>
                  </a:lnTo>
                  <a:lnTo>
                    <a:pt x="101451" y="39133"/>
                  </a:lnTo>
                  <a:lnTo>
                    <a:pt x="108530" y="40458"/>
                  </a:lnTo>
                  <a:lnTo>
                    <a:pt x="115460" y="43552"/>
                  </a:lnTo>
                  <a:lnTo>
                    <a:pt x="120081" y="50036"/>
                  </a:lnTo>
                  <a:lnTo>
                    <a:pt x="123161" y="58779"/>
                  </a:lnTo>
                  <a:lnTo>
                    <a:pt x="125214" y="69030"/>
                  </a:lnTo>
                  <a:lnTo>
                    <a:pt x="124372" y="81390"/>
                  </a:lnTo>
                  <a:lnTo>
                    <a:pt x="121601" y="95156"/>
                  </a:lnTo>
                  <a:lnTo>
                    <a:pt x="117542" y="109861"/>
                  </a:lnTo>
                  <a:lnTo>
                    <a:pt x="111521" y="125190"/>
                  </a:lnTo>
                  <a:lnTo>
                    <a:pt x="104191" y="140936"/>
                  </a:lnTo>
                  <a:lnTo>
                    <a:pt x="95988" y="156960"/>
                  </a:lnTo>
                  <a:lnTo>
                    <a:pt x="89414" y="170959"/>
                  </a:lnTo>
                  <a:lnTo>
                    <a:pt x="83926" y="183607"/>
                  </a:lnTo>
                  <a:lnTo>
                    <a:pt x="79162" y="195355"/>
                  </a:lnTo>
                  <a:lnTo>
                    <a:pt x="73776" y="205398"/>
                  </a:lnTo>
                  <a:lnTo>
                    <a:pt x="67974" y="214304"/>
                  </a:lnTo>
                  <a:lnTo>
                    <a:pt x="61896" y="222452"/>
                  </a:lnTo>
                  <a:lnTo>
                    <a:pt x="56738" y="231199"/>
                  </a:lnTo>
                  <a:lnTo>
                    <a:pt x="52194" y="240347"/>
                  </a:lnTo>
                  <a:lnTo>
                    <a:pt x="48060" y="249762"/>
                  </a:lnTo>
                  <a:lnTo>
                    <a:pt x="41988" y="259354"/>
                  </a:lnTo>
                  <a:lnTo>
                    <a:pt x="34623" y="269065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84334" y="1790600"/>
              <a:ext cx="89531" cy="19897"/>
            </a:xfrm>
            <a:custGeom>
              <a:avLst/>
              <a:gdLst/>
              <a:ahLst/>
              <a:cxnLst/>
              <a:rect l="0" t="0" r="0" b="0"/>
              <a:pathLst>
                <a:path w="89531" h="19897">
                  <a:moveTo>
                    <a:pt x="0" y="0"/>
                  </a:moveTo>
                  <a:lnTo>
                    <a:pt x="10562" y="10562"/>
                  </a:lnTo>
                  <a:lnTo>
                    <a:pt x="18094" y="13673"/>
                  </a:lnTo>
                  <a:lnTo>
                    <a:pt x="27537" y="15747"/>
                  </a:lnTo>
                  <a:lnTo>
                    <a:pt x="8953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984334" y="1929869"/>
              <a:ext cx="109426" cy="5732"/>
            </a:xfrm>
            <a:custGeom>
              <a:avLst/>
              <a:gdLst/>
              <a:ahLst/>
              <a:cxnLst/>
              <a:rect l="0" t="0" r="0" b="0"/>
              <a:pathLst>
                <a:path w="109426" h="5732">
                  <a:moveTo>
                    <a:pt x="0" y="0"/>
                  </a:moveTo>
                  <a:lnTo>
                    <a:pt x="15843" y="5281"/>
                  </a:lnTo>
                  <a:lnTo>
                    <a:pt x="24931" y="5731"/>
                  </a:lnTo>
                  <a:lnTo>
                    <a:pt x="35411" y="4926"/>
                  </a:lnTo>
                  <a:lnTo>
                    <a:pt x="46819" y="3284"/>
                  </a:lnTo>
                  <a:lnTo>
                    <a:pt x="58845" y="2189"/>
                  </a:lnTo>
                  <a:lnTo>
                    <a:pt x="71284" y="1460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357624" y="1671227"/>
            <a:ext cx="1452377" cy="1024622"/>
            <a:chOff x="2357624" y="1671227"/>
            <a:chExt cx="1452377" cy="1024622"/>
          </a:xfrm>
        </p:grpSpPr>
        <p:sp>
          <p:nvSpPr>
            <p:cNvPr id="30" name="Freeform 29"/>
            <p:cNvSpPr/>
            <p:nvPr/>
          </p:nvSpPr>
          <p:spPr>
            <a:xfrm>
              <a:off x="3392193" y="1671227"/>
              <a:ext cx="19897" cy="9948"/>
            </a:xfrm>
            <a:custGeom>
              <a:avLst/>
              <a:gdLst/>
              <a:ahLst/>
              <a:cxnLst/>
              <a:rect l="0" t="0" r="0" b="0"/>
              <a:pathLst>
                <a:path w="19897" h="9948">
                  <a:moveTo>
                    <a:pt x="0" y="0"/>
                  </a:moveTo>
                  <a:lnTo>
                    <a:pt x="19896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332506" y="1730913"/>
              <a:ext cx="169113" cy="328278"/>
            </a:xfrm>
            <a:custGeom>
              <a:avLst/>
              <a:gdLst/>
              <a:ahLst/>
              <a:cxnLst/>
              <a:rect l="0" t="0" r="0" b="0"/>
              <a:pathLst>
                <a:path w="169113" h="328278">
                  <a:moveTo>
                    <a:pt x="169112" y="0"/>
                  </a:moveTo>
                  <a:lnTo>
                    <a:pt x="102692" y="66421"/>
                  </a:lnTo>
                  <a:lnTo>
                    <a:pt x="97199" y="74124"/>
                  </a:lnTo>
                  <a:lnTo>
                    <a:pt x="92432" y="82575"/>
                  </a:lnTo>
                  <a:lnTo>
                    <a:pt x="88149" y="91526"/>
                  </a:lnTo>
                  <a:lnTo>
                    <a:pt x="84188" y="100808"/>
                  </a:lnTo>
                  <a:lnTo>
                    <a:pt x="80443" y="110313"/>
                  </a:lnTo>
                  <a:lnTo>
                    <a:pt x="76840" y="119965"/>
                  </a:lnTo>
                  <a:lnTo>
                    <a:pt x="76649" y="129716"/>
                  </a:lnTo>
                  <a:lnTo>
                    <a:pt x="78732" y="139532"/>
                  </a:lnTo>
                  <a:lnTo>
                    <a:pt x="82331" y="149392"/>
                  </a:lnTo>
                  <a:lnTo>
                    <a:pt x="84731" y="160387"/>
                  </a:lnTo>
                  <a:lnTo>
                    <a:pt x="86331" y="172138"/>
                  </a:lnTo>
                  <a:lnTo>
                    <a:pt x="87397" y="184393"/>
                  </a:lnTo>
                  <a:lnTo>
                    <a:pt x="87003" y="195879"/>
                  </a:lnTo>
                  <a:lnTo>
                    <a:pt x="85634" y="206853"/>
                  </a:lnTo>
                  <a:lnTo>
                    <a:pt x="83617" y="217484"/>
                  </a:lnTo>
                  <a:lnTo>
                    <a:pt x="81167" y="227888"/>
                  </a:lnTo>
                  <a:lnTo>
                    <a:pt x="78428" y="238139"/>
                  </a:lnTo>
                  <a:lnTo>
                    <a:pt x="75497" y="248290"/>
                  </a:lnTo>
                  <a:lnTo>
                    <a:pt x="70227" y="258373"/>
                  </a:lnTo>
                  <a:lnTo>
                    <a:pt x="63397" y="268410"/>
                  </a:lnTo>
                  <a:lnTo>
                    <a:pt x="55529" y="278418"/>
                  </a:lnTo>
                  <a:lnTo>
                    <a:pt x="48072" y="287301"/>
                  </a:lnTo>
                  <a:lnTo>
                    <a:pt x="40891" y="295433"/>
                  </a:lnTo>
                  <a:lnTo>
                    <a:pt x="0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15260" y="1671227"/>
              <a:ext cx="154950" cy="417807"/>
            </a:xfrm>
            <a:custGeom>
              <a:avLst/>
              <a:gdLst/>
              <a:ahLst/>
              <a:cxnLst/>
              <a:rect l="0" t="0" r="0" b="0"/>
              <a:pathLst>
                <a:path w="154950" h="417807">
                  <a:moveTo>
                    <a:pt x="5732" y="0"/>
                  </a:moveTo>
                  <a:lnTo>
                    <a:pt x="451" y="15843"/>
                  </a:lnTo>
                  <a:lnTo>
                    <a:pt x="0" y="24931"/>
                  </a:lnTo>
                  <a:lnTo>
                    <a:pt x="806" y="35411"/>
                  </a:lnTo>
                  <a:lnTo>
                    <a:pt x="2447" y="46818"/>
                  </a:lnTo>
                  <a:lnTo>
                    <a:pt x="4648" y="57740"/>
                  </a:lnTo>
                  <a:lnTo>
                    <a:pt x="7220" y="68336"/>
                  </a:lnTo>
                  <a:lnTo>
                    <a:pt x="10040" y="78717"/>
                  </a:lnTo>
                  <a:lnTo>
                    <a:pt x="16341" y="84532"/>
                  </a:lnTo>
                  <a:lnTo>
                    <a:pt x="24963" y="87303"/>
                  </a:lnTo>
                  <a:lnTo>
                    <a:pt x="35132" y="88045"/>
                  </a:lnTo>
                  <a:lnTo>
                    <a:pt x="44122" y="86329"/>
                  </a:lnTo>
                  <a:lnTo>
                    <a:pt x="52326" y="82975"/>
                  </a:lnTo>
                  <a:lnTo>
                    <a:pt x="60006" y="78528"/>
                  </a:lnTo>
                  <a:lnTo>
                    <a:pt x="67337" y="72247"/>
                  </a:lnTo>
                  <a:lnTo>
                    <a:pt x="74434" y="64744"/>
                  </a:lnTo>
                  <a:lnTo>
                    <a:pt x="81377" y="56427"/>
                  </a:lnTo>
                  <a:lnTo>
                    <a:pt x="88216" y="48671"/>
                  </a:lnTo>
                  <a:lnTo>
                    <a:pt x="101710" y="34158"/>
                  </a:lnTo>
                  <a:lnTo>
                    <a:pt x="108403" y="31614"/>
                  </a:lnTo>
                  <a:lnTo>
                    <a:pt x="115075" y="32129"/>
                  </a:lnTo>
                  <a:lnTo>
                    <a:pt x="121735" y="34683"/>
                  </a:lnTo>
                  <a:lnTo>
                    <a:pt x="127279" y="40807"/>
                  </a:lnTo>
                  <a:lnTo>
                    <a:pt x="132081" y="49311"/>
                  </a:lnTo>
                  <a:lnTo>
                    <a:pt x="136388" y="59401"/>
                  </a:lnTo>
                  <a:lnTo>
                    <a:pt x="139259" y="70549"/>
                  </a:lnTo>
                  <a:lnTo>
                    <a:pt x="141173" y="82403"/>
                  </a:lnTo>
                  <a:lnTo>
                    <a:pt x="142449" y="94726"/>
                  </a:lnTo>
                  <a:lnTo>
                    <a:pt x="143299" y="107363"/>
                  </a:lnTo>
                  <a:lnTo>
                    <a:pt x="143867" y="120209"/>
                  </a:lnTo>
                  <a:lnTo>
                    <a:pt x="144496" y="146272"/>
                  </a:lnTo>
                  <a:lnTo>
                    <a:pt x="144995" y="301344"/>
                  </a:lnTo>
                  <a:lnTo>
                    <a:pt x="146102" y="314743"/>
                  </a:lnTo>
                  <a:lnTo>
                    <a:pt x="147945" y="328096"/>
                  </a:lnTo>
                  <a:lnTo>
                    <a:pt x="150280" y="341420"/>
                  </a:lnTo>
                  <a:lnTo>
                    <a:pt x="151836" y="354724"/>
                  </a:lnTo>
                  <a:lnTo>
                    <a:pt x="152874" y="368014"/>
                  </a:lnTo>
                  <a:lnTo>
                    <a:pt x="154949" y="4178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357624" y="2158668"/>
              <a:ext cx="497390" cy="19896"/>
            </a:xfrm>
            <a:custGeom>
              <a:avLst/>
              <a:gdLst/>
              <a:ahLst/>
              <a:cxnLst/>
              <a:rect l="0" t="0" r="0" b="0"/>
              <a:pathLst>
                <a:path w="497390" h="19896">
                  <a:moveTo>
                    <a:pt x="0" y="19895"/>
                  </a:moveTo>
                  <a:lnTo>
                    <a:pt x="21123" y="14615"/>
                  </a:lnTo>
                  <a:lnTo>
                    <a:pt x="32872" y="14164"/>
                  </a:lnTo>
                  <a:lnTo>
                    <a:pt x="46231" y="14969"/>
                  </a:lnTo>
                  <a:lnTo>
                    <a:pt x="60664" y="16611"/>
                  </a:lnTo>
                  <a:lnTo>
                    <a:pt x="74707" y="17706"/>
                  </a:lnTo>
                  <a:lnTo>
                    <a:pt x="88491" y="18436"/>
                  </a:lnTo>
                  <a:lnTo>
                    <a:pt x="116701" y="19247"/>
                  </a:lnTo>
                  <a:lnTo>
                    <a:pt x="196161" y="19810"/>
                  </a:lnTo>
                  <a:lnTo>
                    <a:pt x="211461" y="18733"/>
                  </a:lnTo>
                  <a:lnTo>
                    <a:pt x="226083" y="16910"/>
                  </a:lnTo>
                  <a:lnTo>
                    <a:pt x="240252" y="14589"/>
                  </a:lnTo>
                  <a:lnTo>
                    <a:pt x="255224" y="13042"/>
                  </a:lnTo>
                  <a:lnTo>
                    <a:pt x="270733" y="12011"/>
                  </a:lnTo>
                  <a:lnTo>
                    <a:pt x="286598" y="11323"/>
                  </a:lnTo>
                  <a:lnTo>
                    <a:pt x="321911" y="10559"/>
                  </a:lnTo>
                  <a:lnTo>
                    <a:pt x="388057" y="10069"/>
                  </a:lnTo>
                  <a:lnTo>
                    <a:pt x="402394" y="8923"/>
                  </a:lnTo>
                  <a:lnTo>
                    <a:pt x="416374" y="7054"/>
                  </a:lnTo>
                  <a:lnTo>
                    <a:pt x="430115" y="4703"/>
                  </a:lnTo>
                  <a:lnTo>
                    <a:pt x="443697" y="3135"/>
                  </a:lnTo>
                  <a:lnTo>
                    <a:pt x="457173" y="2090"/>
                  </a:lnTo>
                  <a:lnTo>
                    <a:pt x="4973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496892" y="2299320"/>
              <a:ext cx="147757" cy="396529"/>
            </a:xfrm>
            <a:custGeom>
              <a:avLst/>
              <a:gdLst/>
              <a:ahLst/>
              <a:cxnLst/>
              <a:rect l="0" t="0" r="0" b="0"/>
              <a:pathLst>
                <a:path w="147757" h="396529">
                  <a:moveTo>
                    <a:pt x="9948" y="8565"/>
                  </a:moveTo>
                  <a:lnTo>
                    <a:pt x="31072" y="3284"/>
                  </a:lnTo>
                  <a:lnTo>
                    <a:pt x="42821" y="1728"/>
                  </a:lnTo>
                  <a:lnTo>
                    <a:pt x="56180" y="691"/>
                  </a:lnTo>
                  <a:lnTo>
                    <a:pt x="70613" y="0"/>
                  </a:lnTo>
                  <a:lnTo>
                    <a:pt x="83551" y="644"/>
                  </a:lnTo>
                  <a:lnTo>
                    <a:pt x="95492" y="2179"/>
                  </a:lnTo>
                  <a:lnTo>
                    <a:pt x="106768" y="4307"/>
                  </a:lnTo>
                  <a:lnTo>
                    <a:pt x="117602" y="7937"/>
                  </a:lnTo>
                  <a:lnTo>
                    <a:pt x="128140" y="12568"/>
                  </a:lnTo>
                  <a:lnTo>
                    <a:pt x="138482" y="17865"/>
                  </a:lnTo>
                  <a:lnTo>
                    <a:pt x="144271" y="24713"/>
                  </a:lnTo>
                  <a:lnTo>
                    <a:pt x="147025" y="32594"/>
                  </a:lnTo>
                  <a:lnTo>
                    <a:pt x="147756" y="41164"/>
                  </a:lnTo>
                  <a:lnTo>
                    <a:pt x="146032" y="49088"/>
                  </a:lnTo>
                  <a:lnTo>
                    <a:pt x="142673" y="56581"/>
                  </a:lnTo>
                  <a:lnTo>
                    <a:pt x="138222" y="63787"/>
                  </a:lnTo>
                  <a:lnTo>
                    <a:pt x="121397" y="89772"/>
                  </a:lnTo>
                  <a:lnTo>
                    <a:pt x="114091" y="98073"/>
                  </a:lnTo>
                  <a:lnTo>
                    <a:pt x="105904" y="105817"/>
                  </a:lnTo>
                  <a:lnTo>
                    <a:pt x="97130" y="113191"/>
                  </a:lnTo>
                  <a:lnTo>
                    <a:pt x="92386" y="121422"/>
                  </a:lnTo>
                  <a:lnTo>
                    <a:pt x="90329" y="130226"/>
                  </a:lnTo>
                  <a:lnTo>
                    <a:pt x="90063" y="139411"/>
                  </a:lnTo>
                  <a:lnTo>
                    <a:pt x="92096" y="147745"/>
                  </a:lnTo>
                  <a:lnTo>
                    <a:pt x="95662" y="155512"/>
                  </a:lnTo>
                  <a:lnTo>
                    <a:pt x="100250" y="162900"/>
                  </a:lnTo>
                  <a:lnTo>
                    <a:pt x="105519" y="170037"/>
                  </a:lnTo>
                  <a:lnTo>
                    <a:pt x="111243" y="177005"/>
                  </a:lnTo>
                  <a:lnTo>
                    <a:pt x="117269" y="183860"/>
                  </a:lnTo>
                  <a:lnTo>
                    <a:pt x="122392" y="191747"/>
                  </a:lnTo>
                  <a:lnTo>
                    <a:pt x="126912" y="200321"/>
                  </a:lnTo>
                  <a:lnTo>
                    <a:pt x="131032" y="209352"/>
                  </a:lnTo>
                  <a:lnTo>
                    <a:pt x="134883" y="218689"/>
                  </a:lnTo>
                  <a:lnTo>
                    <a:pt x="138556" y="228230"/>
                  </a:lnTo>
                  <a:lnTo>
                    <a:pt x="142109" y="237906"/>
                  </a:lnTo>
                  <a:lnTo>
                    <a:pt x="142268" y="248778"/>
                  </a:lnTo>
                  <a:lnTo>
                    <a:pt x="140163" y="260448"/>
                  </a:lnTo>
                  <a:lnTo>
                    <a:pt x="136549" y="272649"/>
                  </a:lnTo>
                  <a:lnTo>
                    <a:pt x="131930" y="284098"/>
                  </a:lnTo>
                  <a:lnTo>
                    <a:pt x="126639" y="295047"/>
                  </a:lnTo>
                  <a:lnTo>
                    <a:pt x="120901" y="305663"/>
                  </a:lnTo>
                  <a:lnTo>
                    <a:pt x="114866" y="314951"/>
                  </a:lnTo>
                  <a:lnTo>
                    <a:pt x="108631" y="323353"/>
                  </a:lnTo>
                  <a:lnTo>
                    <a:pt x="102264" y="331165"/>
                  </a:lnTo>
                  <a:lnTo>
                    <a:pt x="94704" y="339689"/>
                  </a:lnTo>
                  <a:lnTo>
                    <a:pt x="77461" y="358003"/>
                  </a:lnTo>
                  <a:lnTo>
                    <a:pt x="68220" y="365318"/>
                  </a:lnTo>
                  <a:lnTo>
                    <a:pt x="58744" y="371300"/>
                  </a:lnTo>
                  <a:lnTo>
                    <a:pt x="49110" y="376394"/>
                  </a:lnTo>
                  <a:lnTo>
                    <a:pt x="39372" y="380894"/>
                  </a:lnTo>
                  <a:lnTo>
                    <a:pt x="29564" y="385000"/>
                  </a:lnTo>
                  <a:lnTo>
                    <a:pt x="0" y="396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332506" y="2138772"/>
              <a:ext cx="477495" cy="59551"/>
            </a:xfrm>
            <a:custGeom>
              <a:avLst/>
              <a:gdLst/>
              <a:ahLst/>
              <a:cxnLst/>
              <a:rect l="0" t="0" r="0" b="0"/>
              <a:pathLst>
                <a:path w="477495" h="59551">
                  <a:moveTo>
                    <a:pt x="0" y="0"/>
                  </a:moveTo>
                  <a:lnTo>
                    <a:pt x="15843" y="5281"/>
                  </a:lnTo>
                  <a:lnTo>
                    <a:pt x="24931" y="7942"/>
                  </a:lnTo>
                  <a:lnTo>
                    <a:pt x="46819" y="13846"/>
                  </a:lnTo>
                  <a:lnTo>
                    <a:pt x="123015" y="33211"/>
                  </a:lnTo>
                  <a:lnTo>
                    <a:pt x="138381" y="36510"/>
                  </a:lnTo>
                  <a:lnTo>
                    <a:pt x="173139" y="43123"/>
                  </a:lnTo>
                  <a:lnTo>
                    <a:pt x="190587" y="45328"/>
                  </a:lnTo>
                  <a:lnTo>
                    <a:pt x="207745" y="46799"/>
                  </a:lnTo>
                  <a:lnTo>
                    <a:pt x="224711" y="47779"/>
                  </a:lnTo>
                  <a:lnTo>
                    <a:pt x="241548" y="49538"/>
                  </a:lnTo>
                  <a:lnTo>
                    <a:pt x="258299" y="51815"/>
                  </a:lnTo>
                  <a:lnTo>
                    <a:pt x="274993" y="54439"/>
                  </a:lnTo>
                  <a:lnTo>
                    <a:pt x="291649" y="56188"/>
                  </a:lnTo>
                  <a:lnTo>
                    <a:pt x="308280" y="57355"/>
                  </a:lnTo>
                  <a:lnTo>
                    <a:pt x="340390" y="58651"/>
                  </a:lnTo>
                  <a:lnTo>
                    <a:pt x="383324" y="59380"/>
                  </a:lnTo>
                  <a:lnTo>
                    <a:pt x="410587" y="59550"/>
                  </a:lnTo>
                  <a:lnTo>
                    <a:pt x="422941" y="58491"/>
                  </a:lnTo>
                  <a:lnTo>
                    <a:pt x="477494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481723" y="2317832"/>
              <a:ext cx="129332" cy="159166"/>
            </a:xfrm>
            <a:custGeom>
              <a:avLst/>
              <a:gdLst/>
              <a:ahLst/>
              <a:cxnLst/>
              <a:rect l="0" t="0" r="0" b="0"/>
              <a:pathLst>
                <a:path w="129332" h="159166">
                  <a:moveTo>
                    <a:pt x="0" y="0"/>
                  </a:moveTo>
                  <a:lnTo>
                    <a:pt x="26404" y="0"/>
                  </a:lnTo>
                  <a:lnTo>
                    <a:pt x="38604" y="1106"/>
                  </a:lnTo>
                  <a:lnTo>
                    <a:pt x="51158" y="2948"/>
                  </a:lnTo>
                  <a:lnTo>
                    <a:pt x="63948" y="5281"/>
                  </a:lnTo>
                  <a:lnTo>
                    <a:pt x="75792" y="7942"/>
                  </a:lnTo>
                  <a:lnTo>
                    <a:pt x="87003" y="10821"/>
                  </a:lnTo>
                  <a:lnTo>
                    <a:pt x="97793" y="13846"/>
                  </a:lnTo>
                  <a:lnTo>
                    <a:pt x="107197" y="18074"/>
                  </a:lnTo>
                  <a:lnTo>
                    <a:pt x="115677" y="23102"/>
                  </a:lnTo>
                  <a:lnTo>
                    <a:pt x="123541" y="28665"/>
                  </a:lnTo>
                  <a:lnTo>
                    <a:pt x="127678" y="35690"/>
                  </a:lnTo>
                  <a:lnTo>
                    <a:pt x="129331" y="43689"/>
                  </a:lnTo>
                  <a:lnTo>
                    <a:pt x="129328" y="52338"/>
                  </a:lnTo>
                  <a:lnTo>
                    <a:pt x="126009" y="60314"/>
                  </a:lnTo>
                  <a:lnTo>
                    <a:pt x="120481" y="67842"/>
                  </a:lnTo>
                  <a:lnTo>
                    <a:pt x="113480" y="75072"/>
                  </a:lnTo>
                  <a:lnTo>
                    <a:pt x="105497" y="80996"/>
                  </a:lnTo>
                  <a:lnTo>
                    <a:pt x="96858" y="86052"/>
                  </a:lnTo>
                  <a:lnTo>
                    <a:pt x="87784" y="90527"/>
                  </a:lnTo>
                  <a:lnTo>
                    <a:pt x="78418" y="94616"/>
                  </a:lnTo>
                  <a:lnTo>
                    <a:pt x="68858" y="98448"/>
                  </a:lnTo>
                  <a:lnTo>
                    <a:pt x="59169" y="102107"/>
                  </a:lnTo>
                  <a:lnTo>
                    <a:pt x="48289" y="105652"/>
                  </a:lnTo>
                  <a:lnTo>
                    <a:pt x="36614" y="109121"/>
                  </a:lnTo>
                  <a:lnTo>
                    <a:pt x="24409" y="112538"/>
                  </a:lnTo>
                  <a:lnTo>
                    <a:pt x="17378" y="118133"/>
                  </a:lnTo>
                  <a:lnTo>
                    <a:pt x="13796" y="125178"/>
                  </a:lnTo>
                  <a:lnTo>
                    <a:pt x="12513" y="133191"/>
                  </a:lnTo>
                  <a:lnTo>
                    <a:pt x="16079" y="139638"/>
                  </a:lnTo>
                  <a:lnTo>
                    <a:pt x="22878" y="145042"/>
                  </a:lnTo>
                  <a:lnTo>
                    <a:pt x="49739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451879" y="2546631"/>
              <a:ext cx="169114" cy="149218"/>
            </a:xfrm>
            <a:custGeom>
              <a:avLst/>
              <a:gdLst/>
              <a:ahLst/>
              <a:cxnLst/>
              <a:rect l="0" t="0" r="0" b="0"/>
              <a:pathLst>
                <a:path w="169114" h="149218">
                  <a:moveTo>
                    <a:pt x="169113" y="0"/>
                  </a:moveTo>
                  <a:lnTo>
                    <a:pt x="145729" y="70152"/>
                  </a:lnTo>
                  <a:lnTo>
                    <a:pt x="140260" y="78822"/>
                  </a:lnTo>
                  <a:lnTo>
                    <a:pt x="133298" y="86813"/>
                  </a:lnTo>
                  <a:lnTo>
                    <a:pt x="125341" y="94351"/>
                  </a:lnTo>
                  <a:lnTo>
                    <a:pt x="115614" y="101586"/>
                  </a:lnTo>
                  <a:lnTo>
                    <a:pt x="104709" y="108621"/>
                  </a:lnTo>
                  <a:lnTo>
                    <a:pt x="93018" y="115521"/>
                  </a:lnTo>
                  <a:lnTo>
                    <a:pt x="81908" y="121227"/>
                  </a:lnTo>
                  <a:lnTo>
                    <a:pt x="71185" y="126136"/>
                  </a:lnTo>
                  <a:lnTo>
                    <a:pt x="60720" y="130513"/>
                  </a:lnTo>
                  <a:lnTo>
                    <a:pt x="50428" y="134537"/>
                  </a:lnTo>
                  <a:lnTo>
                    <a:pt x="40251" y="138325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48198" y="2954490"/>
            <a:ext cx="1561803" cy="726189"/>
            <a:chOff x="2248198" y="2954490"/>
            <a:chExt cx="1561803" cy="726189"/>
          </a:xfrm>
        </p:grpSpPr>
        <p:sp>
          <p:nvSpPr>
            <p:cNvPr id="39" name="Freeform 38"/>
            <p:cNvSpPr/>
            <p:nvPr/>
          </p:nvSpPr>
          <p:spPr>
            <a:xfrm>
              <a:off x="2248198" y="3005715"/>
              <a:ext cx="515773" cy="674964"/>
            </a:xfrm>
            <a:custGeom>
              <a:avLst/>
              <a:gdLst/>
              <a:ahLst/>
              <a:cxnLst/>
              <a:rect l="0" t="0" r="0" b="0"/>
              <a:pathLst>
                <a:path w="515773" h="674964">
                  <a:moveTo>
                    <a:pt x="169112" y="38305"/>
                  </a:moveTo>
                  <a:lnTo>
                    <a:pt x="163831" y="54148"/>
                  </a:lnTo>
                  <a:lnTo>
                    <a:pt x="164186" y="73716"/>
                  </a:lnTo>
                  <a:lnTo>
                    <a:pt x="165828" y="85124"/>
                  </a:lnTo>
                  <a:lnTo>
                    <a:pt x="168028" y="97151"/>
                  </a:lnTo>
                  <a:lnTo>
                    <a:pt x="170600" y="109590"/>
                  </a:lnTo>
                  <a:lnTo>
                    <a:pt x="173420" y="122303"/>
                  </a:lnTo>
                  <a:lnTo>
                    <a:pt x="177511" y="134095"/>
                  </a:lnTo>
                  <a:lnTo>
                    <a:pt x="182448" y="145272"/>
                  </a:lnTo>
                  <a:lnTo>
                    <a:pt x="187951" y="156040"/>
                  </a:lnTo>
                  <a:lnTo>
                    <a:pt x="199960" y="176846"/>
                  </a:lnTo>
                  <a:lnTo>
                    <a:pt x="206257" y="187036"/>
                  </a:lnTo>
                  <a:lnTo>
                    <a:pt x="215981" y="193830"/>
                  </a:lnTo>
                  <a:lnTo>
                    <a:pt x="227991" y="198359"/>
                  </a:lnTo>
                  <a:lnTo>
                    <a:pt x="241524" y="201379"/>
                  </a:lnTo>
                  <a:lnTo>
                    <a:pt x="253862" y="201181"/>
                  </a:lnTo>
                  <a:lnTo>
                    <a:pt x="265403" y="198839"/>
                  </a:lnTo>
                  <a:lnTo>
                    <a:pt x="276413" y="195066"/>
                  </a:lnTo>
                  <a:lnTo>
                    <a:pt x="287069" y="190341"/>
                  </a:lnTo>
                  <a:lnTo>
                    <a:pt x="297489" y="184980"/>
                  </a:lnTo>
                  <a:lnTo>
                    <a:pt x="307752" y="179196"/>
                  </a:lnTo>
                  <a:lnTo>
                    <a:pt x="319015" y="172023"/>
                  </a:lnTo>
                  <a:lnTo>
                    <a:pt x="330944" y="163926"/>
                  </a:lnTo>
                  <a:lnTo>
                    <a:pt x="343319" y="155212"/>
                  </a:lnTo>
                  <a:lnTo>
                    <a:pt x="353779" y="147192"/>
                  </a:lnTo>
                  <a:lnTo>
                    <a:pt x="362963" y="139634"/>
                  </a:lnTo>
                  <a:lnTo>
                    <a:pt x="371297" y="132385"/>
                  </a:lnTo>
                  <a:lnTo>
                    <a:pt x="381274" y="124237"/>
                  </a:lnTo>
                  <a:lnTo>
                    <a:pt x="404149" y="106340"/>
                  </a:lnTo>
                  <a:lnTo>
                    <a:pt x="415333" y="96926"/>
                  </a:lnTo>
                  <a:lnTo>
                    <a:pt x="426106" y="87334"/>
                  </a:lnTo>
                  <a:lnTo>
                    <a:pt x="446917" y="67833"/>
                  </a:lnTo>
                  <a:lnTo>
                    <a:pt x="492012" y="23649"/>
                  </a:lnTo>
                  <a:lnTo>
                    <a:pt x="515772" y="0"/>
                  </a:lnTo>
                  <a:lnTo>
                    <a:pt x="512560" y="3227"/>
                  </a:lnTo>
                  <a:lnTo>
                    <a:pt x="499321" y="30148"/>
                  </a:lnTo>
                  <a:lnTo>
                    <a:pt x="488669" y="44259"/>
                  </a:lnTo>
                  <a:lnTo>
                    <a:pt x="476565" y="57900"/>
                  </a:lnTo>
                  <a:lnTo>
                    <a:pt x="463817" y="73542"/>
                  </a:lnTo>
                  <a:lnTo>
                    <a:pt x="457323" y="83902"/>
                  </a:lnTo>
                  <a:lnTo>
                    <a:pt x="450783" y="95231"/>
                  </a:lnTo>
                  <a:lnTo>
                    <a:pt x="443107" y="107204"/>
                  </a:lnTo>
                  <a:lnTo>
                    <a:pt x="434673" y="119608"/>
                  </a:lnTo>
                  <a:lnTo>
                    <a:pt x="425735" y="132298"/>
                  </a:lnTo>
                  <a:lnTo>
                    <a:pt x="418671" y="144074"/>
                  </a:lnTo>
                  <a:lnTo>
                    <a:pt x="412857" y="155241"/>
                  </a:lnTo>
                  <a:lnTo>
                    <a:pt x="402343" y="175385"/>
                  </a:lnTo>
                  <a:lnTo>
                    <a:pt x="390302" y="191708"/>
                  </a:lnTo>
                  <a:lnTo>
                    <a:pt x="377581" y="209278"/>
                  </a:lnTo>
                  <a:lnTo>
                    <a:pt x="351402" y="247576"/>
                  </a:lnTo>
                  <a:lnTo>
                    <a:pt x="331567" y="277161"/>
                  </a:lnTo>
                  <a:lnTo>
                    <a:pt x="318318" y="294049"/>
                  </a:lnTo>
                  <a:lnTo>
                    <a:pt x="305060" y="310028"/>
                  </a:lnTo>
                  <a:lnTo>
                    <a:pt x="291799" y="328183"/>
                  </a:lnTo>
                  <a:lnTo>
                    <a:pt x="281484" y="347305"/>
                  </a:lnTo>
                  <a:lnTo>
                    <a:pt x="272110" y="365752"/>
                  </a:lnTo>
                  <a:lnTo>
                    <a:pt x="260575" y="381319"/>
                  </a:lnTo>
                  <a:lnTo>
                    <a:pt x="248080" y="398554"/>
                  </a:lnTo>
                  <a:lnTo>
                    <a:pt x="235158" y="416162"/>
                  </a:lnTo>
                  <a:lnTo>
                    <a:pt x="222046" y="431356"/>
                  </a:lnTo>
                  <a:lnTo>
                    <a:pt x="208849" y="448426"/>
                  </a:lnTo>
                  <a:lnTo>
                    <a:pt x="195616" y="465959"/>
                  </a:lnTo>
                  <a:lnTo>
                    <a:pt x="182365" y="481121"/>
                  </a:lnTo>
                  <a:lnTo>
                    <a:pt x="174632" y="490470"/>
                  </a:lnTo>
                  <a:lnTo>
                    <a:pt x="157196" y="512647"/>
                  </a:lnTo>
                  <a:lnTo>
                    <a:pt x="141342" y="531346"/>
                  </a:lnTo>
                  <a:lnTo>
                    <a:pt x="126926" y="547025"/>
                  </a:lnTo>
                  <a:lnTo>
                    <a:pt x="113151" y="561363"/>
                  </a:lnTo>
                  <a:lnTo>
                    <a:pt x="99660" y="578051"/>
                  </a:lnTo>
                  <a:lnTo>
                    <a:pt x="86295" y="595416"/>
                  </a:lnTo>
                  <a:lnTo>
                    <a:pt x="72986" y="610503"/>
                  </a:lnTo>
                  <a:lnTo>
                    <a:pt x="59703" y="624576"/>
                  </a:lnTo>
                  <a:lnTo>
                    <a:pt x="53065" y="631425"/>
                  </a:lnTo>
                  <a:lnTo>
                    <a:pt x="45325" y="637095"/>
                  </a:lnTo>
                  <a:lnTo>
                    <a:pt x="36848" y="641980"/>
                  </a:lnTo>
                  <a:lnTo>
                    <a:pt x="0" y="674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845065" y="3153446"/>
              <a:ext cx="198956" cy="9539"/>
            </a:xfrm>
            <a:custGeom>
              <a:avLst/>
              <a:gdLst/>
              <a:ahLst/>
              <a:cxnLst/>
              <a:rect l="0" t="0" r="0" b="0"/>
              <a:pathLst>
                <a:path w="198956" h="9539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4232" y="9333"/>
                  </a:lnTo>
                  <a:lnTo>
                    <a:pt x="89279" y="9538"/>
                  </a:lnTo>
                  <a:lnTo>
                    <a:pt x="103731" y="8569"/>
                  </a:lnTo>
                  <a:lnTo>
                    <a:pt x="117788" y="6818"/>
                  </a:lnTo>
                  <a:lnTo>
                    <a:pt x="131580" y="4545"/>
                  </a:lnTo>
                  <a:lnTo>
                    <a:pt x="145196" y="3030"/>
                  </a:lnTo>
                  <a:lnTo>
                    <a:pt x="158695" y="2020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785378" y="3323941"/>
              <a:ext cx="179061" cy="8566"/>
            </a:xfrm>
            <a:custGeom>
              <a:avLst/>
              <a:gdLst/>
              <a:ahLst/>
              <a:cxnLst/>
              <a:rect l="0" t="0" r="0" b="0"/>
              <a:pathLst>
                <a:path w="179061" h="8566">
                  <a:moveTo>
                    <a:pt x="0" y="8565"/>
                  </a:moveTo>
                  <a:lnTo>
                    <a:pt x="55384" y="8565"/>
                  </a:lnTo>
                  <a:lnTo>
                    <a:pt x="66766" y="7460"/>
                  </a:lnTo>
                  <a:lnTo>
                    <a:pt x="77670" y="5618"/>
                  </a:lnTo>
                  <a:lnTo>
                    <a:pt x="88255" y="3284"/>
                  </a:lnTo>
                  <a:lnTo>
                    <a:pt x="99733" y="1729"/>
                  </a:lnTo>
                  <a:lnTo>
                    <a:pt x="111807" y="691"/>
                  </a:lnTo>
                  <a:lnTo>
                    <a:pt x="124277" y="0"/>
                  </a:lnTo>
                  <a:lnTo>
                    <a:pt x="135906" y="644"/>
                  </a:lnTo>
                  <a:lnTo>
                    <a:pt x="146975" y="2180"/>
                  </a:lnTo>
                  <a:lnTo>
                    <a:pt x="179060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23080" y="3034073"/>
              <a:ext cx="29845" cy="368069"/>
            </a:xfrm>
            <a:custGeom>
              <a:avLst/>
              <a:gdLst/>
              <a:ahLst/>
              <a:cxnLst/>
              <a:rect l="0" t="0" r="0" b="0"/>
              <a:pathLst>
                <a:path w="29845" h="368069">
                  <a:moveTo>
                    <a:pt x="29844" y="0"/>
                  </a:moveTo>
                  <a:lnTo>
                    <a:pt x="29844" y="31685"/>
                  </a:lnTo>
                  <a:lnTo>
                    <a:pt x="28738" y="45440"/>
                  </a:lnTo>
                  <a:lnTo>
                    <a:pt x="26896" y="59031"/>
                  </a:lnTo>
                  <a:lnTo>
                    <a:pt x="24563" y="72513"/>
                  </a:lnTo>
                  <a:lnTo>
                    <a:pt x="23007" y="87028"/>
                  </a:lnTo>
                  <a:lnTo>
                    <a:pt x="21970" y="102231"/>
                  </a:lnTo>
                  <a:lnTo>
                    <a:pt x="21279" y="117893"/>
                  </a:lnTo>
                  <a:lnTo>
                    <a:pt x="20511" y="150032"/>
                  </a:lnTo>
                  <a:lnTo>
                    <a:pt x="20306" y="166340"/>
                  </a:lnTo>
                  <a:lnTo>
                    <a:pt x="19064" y="182738"/>
                  </a:lnTo>
                  <a:lnTo>
                    <a:pt x="17131" y="199197"/>
                  </a:lnTo>
                  <a:lnTo>
                    <a:pt x="14737" y="215696"/>
                  </a:lnTo>
                  <a:lnTo>
                    <a:pt x="13141" y="231117"/>
                  </a:lnTo>
                  <a:lnTo>
                    <a:pt x="12076" y="245818"/>
                  </a:lnTo>
                  <a:lnTo>
                    <a:pt x="11367" y="260041"/>
                  </a:lnTo>
                  <a:lnTo>
                    <a:pt x="10579" y="287633"/>
                  </a:lnTo>
                  <a:lnTo>
                    <a:pt x="10369" y="301181"/>
                  </a:lnTo>
                  <a:lnTo>
                    <a:pt x="9123" y="313529"/>
                  </a:lnTo>
                  <a:lnTo>
                    <a:pt x="0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392193" y="3024125"/>
              <a:ext cx="15678" cy="378017"/>
            </a:xfrm>
            <a:custGeom>
              <a:avLst/>
              <a:gdLst/>
              <a:ahLst/>
              <a:cxnLst/>
              <a:rect l="0" t="0" r="0" b="0"/>
              <a:pathLst>
                <a:path w="15678" h="378017">
                  <a:moveTo>
                    <a:pt x="0" y="0"/>
                  </a:moveTo>
                  <a:lnTo>
                    <a:pt x="5281" y="21124"/>
                  </a:lnTo>
                  <a:lnTo>
                    <a:pt x="6837" y="33978"/>
                  </a:lnTo>
                  <a:lnTo>
                    <a:pt x="7873" y="49179"/>
                  </a:lnTo>
                  <a:lnTo>
                    <a:pt x="9026" y="82650"/>
                  </a:lnTo>
                  <a:lnTo>
                    <a:pt x="9766" y="152115"/>
                  </a:lnTo>
                  <a:lnTo>
                    <a:pt x="9937" y="269528"/>
                  </a:lnTo>
                  <a:lnTo>
                    <a:pt x="11046" y="283585"/>
                  </a:lnTo>
                  <a:lnTo>
                    <a:pt x="12891" y="297376"/>
                  </a:lnTo>
                  <a:lnTo>
                    <a:pt x="15226" y="310992"/>
                  </a:lnTo>
                  <a:lnTo>
                    <a:pt x="15677" y="323386"/>
                  </a:lnTo>
                  <a:lnTo>
                    <a:pt x="14873" y="334964"/>
                  </a:lnTo>
                  <a:lnTo>
                    <a:pt x="9948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21514" y="336234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521514" y="3362349"/>
              <a:ext cx="1" cy="29845"/>
            </a:xfrm>
            <a:custGeom>
              <a:avLst/>
              <a:gdLst/>
              <a:ahLst/>
              <a:cxnLst/>
              <a:rect l="0" t="0" r="0" b="0"/>
              <a:pathLst>
                <a:path w="1" h="29845">
                  <a:moveTo>
                    <a:pt x="0" y="0"/>
                  </a:moveTo>
                  <a:lnTo>
                    <a:pt x="0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80678" y="3063916"/>
              <a:ext cx="111099" cy="387964"/>
            </a:xfrm>
            <a:custGeom>
              <a:avLst/>
              <a:gdLst/>
              <a:ahLst/>
              <a:cxnLst/>
              <a:rect l="0" t="0" r="0" b="0"/>
              <a:pathLst>
                <a:path w="111099" h="387964">
                  <a:moveTo>
                    <a:pt x="9948" y="0"/>
                  </a:moveTo>
                  <a:lnTo>
                    <a:pt x="20510" y="10562"/>
                  </a:lnTo>
                  <a:lnTo>
                    <a:pt x="26937" y="14778"/>
                  </a:lnTo>
                  <a:lnTo>
                    <a:pt x="34538" y="18695"/>
                  </a:lnTo>
                  <a:lnTo>
                    <a:pt x="42921" y="22411"/>
                  </a:lnTo>
                  <a:lnTo>
                    <a:pt x="51826" y="27099"/>
                  </a:lnTo>
                  <a:lnTo>
                    <a:pt x="61078" y="32435"/>
                  </a:lnTo>
                  <a:lnTo>
                    <a:pt x="70562" y="38203"/>
                  </a:lnTo>
                  <a:lnTo>
                    <a:pt x="79095" y="44259"/>
                  </a:lnTo>
                  <a:lnTo>
                    <a:pt x="86995" y="50507"/>
                  </a:lnTo>
                  <a:lnTo>
                    <a:pt x="94472" y="56883"/>
                  </a:lnTo>
                  <a:lnTo>
                    <a:pt x="100562" y="64449"/>
                  </a:lnTo>
                  <a:lnTo>
                    <a:pt x="105728" y="72809"/>
                  </a:lnTo>
                  <a:lnTo>
                    <a:pt x="110276" y="81699"/>
                  </a:lnTo>
                  <a:lnTo>
                    <a:pt x="111098" y="90941"/>
                  </a:lnTo>
                  <a:lnTo>
                    <a:pt x="109436" y="100418"/>
                  </a:lnTo>
                  <a:lnTo>
                    <a:pt x="106116" y="110053"/>
                  </a:lnTo>
                  <a:lnTo>
                    <a:pt x="101693" y="118686"/>
                  </a:lnTo>
                  <a:lnTo>
                    <a:pt x="96534" y="126652"/>
                  </a:lnTo>
                  <a:lnTo>
                    <a:pt x="90883" y="134174"/>
                  </a:lnTo>
                  <a:lnTo>
                    <a:pt x="84906" y="141399"/>
                  </a:lnTo>
                  <a:lnTo>
                    <a:pt x="78710" y="148426"/>
                  </a:lnTo>
                  <a:lnTo>
                    <a:pt x="65931" y="162129"/>
                  </a:lnTo>
                  <a:lnTo>
                    <a:pt x="52883" y="175588"/>
                  </a:lnTo>
                  <a:lnTo>
                    <a:pt x="49624" y="183377"/>
                  </a:lnTo>
                  <a:lnTo>
                    <a:pt x="48557" y="191886"/>
                  </a:lnTo>
                  <a:lnTo>
                    <a:pt x="48951" y="200874"/>
                  </a:lnTo>
                  <a:lnTo>
                    <a:pt x="52530" y="207972"/>
                  </a:lnTo>
                  <a:lnTo>
                    <a:pt x="58232" y="213809"/>
                  </a:lnTo>
                  <a:lnTo>
                    <a:pt x="65349" y="218806"/>
                  </a:lnTo>
                  <a:lnTo>
                    <a:pt x="71199" y="225453"/>
                  </a:lnTo>
                  <a:lnTo>
                    <a:pt x="76204" y="233200"/>
                  </a:lnTo>
                  <a:lnTo>
                    <a:pt x="80646" y="241681"/>
                  </a:lnTo>
                  <a:lnTo>
                    <a:pt x="82502" y="251756"/>
                  </a:lnTo>
                  <a:lnTo>
                    <a:pt x="82634" y="262894"/>
                  </a:lnTo>
                  <a:lnTo>
                    <a:pt x="81617" y="274740"/>
                  </a:lnTo>
                  <a:lnTo>
                    <a:pt x="79834" y="285954"/>
                  </a:lnTo>
                  <a:lnTo>
                    <a:pt x="77539" y="296745"/>
                  </a:lnTo>
                  <a:lnTo>
                    <a:pt x="74905" y="307256"/>
                  </a:lnTo>
                  <a:lnTo>
                    <a:pt x="70937" y="317579"/>
                  </a:lnTo>
                  <a:lnTo>
                    <a:pt x="66082" y="327776"/>
                  </a:lnTo>
                  <a:lnTo>
                    <a:pt x="60634" y="337891"/>
                  </a:lnTo>
                  <a:lnTo>
                    <a:pt x="53687" y="346845"/>
                  </a:lnTo>
                  <a:lnTo>
                    <a:pt x="45739" y="355024"/>
                  </a:lnTo>
                  <a:lnTo>
                    <a:pt x="0" y="387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30939" y="2954490"/>
              <a:ext cx="179062" cy="49740"/>
            </a:xfrm>
            <a:custGeom>
              <a:avLst/>
              <a:gdLst/>
              <a:ahLst/>
              <a:cxnLst/>
              <a:rect l="0" t="0" r="0" b="0"/>
              <a:pathLst>
                <a:path w="179062" h="49740">
                  <a:moveTo>
                    <a:pt x="0" y="0"/>
                  </a:moveTo>
                  <a:lnTo>
                    <a:pt x="15843" y="10562"/>
                  </a:lnTo>
                  <a:lnTo>
                    <a:pt x="24932" y="14779"/>
                  </a:lnTo>
                  <a:lnTo>
                    <a:pt x="35412" y="18695"/>
                  </a:lnTo>
                  <a:lnTo>
                    <a:pt x="46819" y="22411"/>
                  </a:lnTo>
                  <a:lnTo>
                    <a:pt x="58846" y="24889"/>
                  </a:lnTo>
                  <a:lnTo>
                    <a:pt x="71285" y="26541"/>
                  </a:lnTo>
                  <a:lnTo>
                    <a:pt x="83998" y="27642"/>
                  </a:lnTo>
                  <a:lnTo>
                    <a:pt x="95790" y="29481"/>
                  </a:lnTo>
                  <a:lnTo>
                    <a:pt x="106967" y="31813"/>
                  </a:lnTo>
                  <a:lnTo>
                    <a:pt x="117735" y="34472"/>
                  </a:lnTo>
                  <a:lnTo>
                    <a:pt x="128229" y="37351"/>
                  </a:lnTo>
                  <a:lnTo>
                    <a:pt x="138541" y="40375"/>
                  </a:lnTo>
                  <a:lnTo>
                    <a:pt x="179061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546631" y="3800052"/>
            <a:ext cx="2927817" cy="990556"/>
            <a:chOff x="2546631" y="3800052"/>
            <a:chExt cx="2927817" cy="990556"/>
          </a:xfrm>
        </p:grpSpPr>
        <p:sp>
          <p:nvSpPr>
            <p:cNvPr id="49" name="Freeform 48"/>
            <p:cNvSpPr/>
            <p:nvPr/>
          </p:nvSpPr>
          <p:spPr>
            <a:xfrm>
              <a:off x="2546631" y="3919425"/>
              <a:ext cx="208334" cy="496990"/>
            </a:xfrm>
            <a:custGeom>
              <a:avLst/>
              <a:gdLst/>
              <a:ahLst/>
              <a:cxnLst/>
              <a:rect l="0" t="0" r="0" b="0"/>
              <a:pathLst>
                <a:path w="208334" h="496990">
                  <a:moveTo>
                    <a:pt x="0" y="0"/>
                  </a:moveTo>
                  <a:lnTo>
                    <a:pt x="13846" y="55384"/>
                  </a:lnTo>
                  <a:lnTo>
                    <a:pt x="15863" y="68976"/>
                  </a:lnTo>
                  <a:lnTo>
                    <a:pt x="17207" y="83565"/>
                  </a:lnTo>
                  <a:lnTo>
                    <a:pt x="18103" y="98817"/>
                  </a:lnTo>
                  <a:lnTo>
                    <a:pt x="19099" y="127554"/>
                  </a:lnTo>
                  <a:lnTo>
                    <a:pt x="19365" y="141406"/>
                  </a:lnTo>
                  <a:lnTo>
                    <a:pt x="18437" y="155063"/>
                  </a:lnTo>
                  <a:lnTo>
                    <a:pt x="16712" y="168589"/>
                  </a:lnTo>
                  <a:lnTo>
                    <a:pt x="14458" y="182027"/>
                  </a:lnTo>
                  <a:lnTo>
                    <a:pt x="12954" y="195407"/>
                  </a:lnTo>
                  <a:lnTo>
                    <a:pt x="11952" y="208748"/>
                  </a:lnTo>
                  <a:lnTo>
                    <a:pt x="11284" y="222064"/>
                  </a:lnTo>
                  <a:lnTo>
                    <a:pt x="13049" y="234257"/>
                  </a:lnTo>
                  <a:lnTo>
                    <a:pt x="16437" y="245701"/>
                  </a:lnTo>
                  <a:lnTo>
                    <a:pt x="20906" y="256647"/>
                  </a:lnTo>
                  <a:lnTo>
                    <a:pt x="28306" y="263944"/>
                  </a:lnTo>
                  <a:lnTo>
                    <a:pt x="37661" y="268809"/>
                  </a:lnTo>
                  <a:lnTo>
                    <a:pt x="48319" y="272052"/>
                  </a:lnTo>
                  <a:lnTo>
                    <a:pt x="58740" y="270898"/>
                  </a:lnTo>
                  <a:lnTo>
                    <a:pt x="69004" y="266813"/>
                  </a:lnTo>
                  <a:lnTo>
                    <a:pt x="79162" y="260773"/>
                  </a:lnTo>
                  <a:lnTo>
                    <a:pt x="88145" y="253431"/>
                  </a:lnTo>
                  <a:lnTo>
                    <a:pt x="96344" y="245221"/>
                  </a:lnTo>
                  <a:lnTo>
                    <a:pt x="104020" y="236431"/>
                  </a:lnTo>
                  <a:lnTo>
                    <a:pt x="111349" y="226150"/>
                  </a:lnTo>
                  <a:lnTo>
                    <a:pt x="118445" y="214874"/>
                  </a:lnTo>
                  <a:lnTo>
                    <a:pt x="125387" y="202936"/>
                  </a:lnTo>
                  <a:lnTo>
                    <a:pt x="131119" y="190557"/>
                  </a:lnTo>
                  <a:lnTo>
                    <a:pt x="136047" y="177882"/>
                  </a:lnTo>
                  <a:lnTo>
                    <a:pt x="162292" y="99992"/>
                  </a:lnTo>
                  <a:lnTo>
                    <a:pt x="164566" y="98715"/>
                  </a:lnTo>
                  <a:lnTo>
                    <a:pt x="166081" y="103391"/>
                  </a:lnTo>
                  <a:lnTo>
                    <a:pt x="167092" y="112034"/>
                  </a:lnTo>
                  <a:lnTo>
                    <a:pt x="167765" y="122218"/>
                  </a:lnTo>
                  <a:lnTo>
                    <a:pt x="168214" y="133428"/>
                  </a:lnTo>
                  <a:lnTo>
                    <a:pt x="168713" y="158779"/>
                  </a:lnTo>
                  <a:lnTo>
                    <a:pt x="168935" y="188468"/>
                  </a:lnTo>
                  <a:lnTo>
                    <a:pt x="170100" y="201912"/>
                  </a:lnTo>
                  <a:lnTo>
                    <a:pt x="171981" y="214190"/>
                  </a:lnTo>
                  <a:lnTo>
                    <a:pt x="174341" y="225692"/>
                  </a:lnTo>
                  <a:lnTo>
                    <a:pt x="175914" y="238886"/>
                  </a:lnTo>
                  <a:lnTo>
                    <a:pt x="176963" y="253209"/>
                  </a:lnTo>
                  <a:lnTo>
                    <a:pt x="177662" y="268284"/>
                  </a:lnTo>
                  <a:lnTo>
                    <a:pt x="179234" y="281650"/>
                  </a:lnTo>
                  <a:lnTo>
                    <a:pt x="181386" y="293876"/>
                  </a:lnTo>
                  <a:lnTo>
                    <a:pt x="189697" y="332822"/>
                  </a:lnTo>
                  <a:lnTo>
                    <a:pt x="192784" y="347886"/>
                  </a:lnTo>
                  <a:lnTo>
                    <a:pt x="195946" y="361245"/>
                  </a:lnTo>
                  <a:lnTo>
                    <a:pt x="199160" y="373468"/>
                  </a:lnTo>
                  <a:lnTo>
                    <a:pt x="202408" y="384931"/>
                  </a:lnTo>
                  <a:lnTo>
                    <a:pt x="204573" y="396995"/>
                  </a:lnTo>
                  <a:lnTo>
                    <a:pt x="206017" y="409459"/>
                  </a:lnTo>
                  <a:lnTo>
                    <a:pt x="206979" y="422189"/>
                  </a:lnTo>
                  <a:lnTo>
                    <a:pt x="207621" y="435097"/>
                  </a:lnTo>
                  <a:lnTo>
                    <a:pt x="208333" y="461230"/>
                  </a:lnTo>
                  <a:lnTo>
                    <a:pt x="205208" y="472178"/>
                  </a:lnTo>
                  <a:lnTo>
                    <a:pt x="199808" y="481687"/>
                  </a:lnTo>
                  <a:lnTo>
                    <a:pt x="192892" y="490237"/>
                  </a:lnTo>
                  <a:lnTo>
                    <a:pt x="184966" y="494831"/>
                  </a:lnTo>
                  <a:lnTo>
                    <a:pt x="176365" y="496789"/>
                  </a:lnTo>
                  <a:lnTo>
                    <a:pt x="167316" y="496989"/>
                  </a:lnTo>
                  <a:lnTo>
                    <a:pt x="157967" y="496017"/>
                  </a:lnTo>
                  <a:lnTo>
                    <a:pt x="148419" y="494264"/>
                  </a:lnTo>
                  <a:lnTo>
                    <a:pt x="138737" y="491990"/>
                  </a:lnTo>
                  <a:lnTo>
                    <a:pt x="130072" y="488263"/>
                  </a:lnTo>
                  <a:lnTo>
                    <a:pt x="122085" y="483568"/>
                  </a:lnTo>
                  <a:lnTo>
                    <a:pt x="99478" y="4675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864960" y="4018903"/>
              <a:ext cx="119375" cy="9949"/>
            </a:xfrm>
            <a:custGeom>
              <a:avLst/>
              <a:gdLst/>
              <a:ahLst/>
              <a:cxnLst/>
              <a:rect l="0" t="0" r="0" b="0"/>
              <a:pathLst>
                <a:path w="119375" h="9949">
                  <a:moveTo>
                    <a:pt x="0" y="0"/>
                  </a:moveTo>
                  <a:lnTo>
                    <a:pt x="21124" y="5281"/>
                  </a:lnTo>
                  <a:lnTo>
                    <a:pt x="31768" y="6837"/>
                  </a:lnTo>
                  <a:lnTo>
                    <a:pt x="43285" y="7874"/>
                  </a:lnTo>
                  <a:lnTo>
                    <a:pt x="55384" y="8565"/>
                  </a:lnTo>
                  <a:lnTo>
                    <a:pt x="80617" y="9333"/>
                  </a:lnTo>
                  <a:lnTo>
                    <a:pt x="11937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904751" y="4058694"/>
              <a:ext cx="119375" cy="15680"/>
            </a:xfrm>
            <a:custGeom>
              <a:avLst/>
              <a:gdLst/>
              <a:ahLst/>
              <a:cxnLst/>
              <a:rect l="0" t="0" r="0" b="0"/>
              <a:pathLst>
                <a:path w="119375" h="15680">
                  <a:moveTo>
                    <a:pt x="0" y="9948"/>
                  </a:moveTo>
                  <a:lnTo>
                    <a:pt x="15843" y="15229"/>
                  </a:lnTo>
                  <a:lnTo>
                    <a:pt x="23826" y="15679"/>
                  </a:lnTo>
                  <a:lnTo>
                    <a:pt x="32464" y="14874"/>
                  </a:lnTo>
                  <a:lnTo>
                    <a:pt x="41538" y="13232"/>
                  </a:lnTo>
                  <a:lnTo>
                    <a:pt x="52009" y="11032"/>
                  </a:lnTo>
                  <a:lnTo>
                    <a:pt x="63411" y="8460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203185" y="3821330"/>
              <a:ext cx="203071" cy="197574"/>
            </a:xfrm>
            <a:custGeom>
              <a:avLst/>
              <a:gdLst/>
              <a:ahLst/>
              <a:cxnLst/>
              <a:rect l="0" t="0" r="0" b="0"/>
              <a:pathLst>
                <a:path w="203071" h="197574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1" y="692"/>
                  </a:lnTo>
                  <a:lnTo>
                    <a:pt x="46819" y="0"/>
                  </a:lnTo>
                  <a:lnTo>
                    <a:pt x="57740" y="644"/>
                  </a:lnTo>
                  <a:lnTo>
                    <a:pt x="68337" y="2180"/>
                  </a:lnTo>
                  <a:lnTo>
                    <a:pt x="78717" y="4308"/>
                  </a:lnTo>
                  <a:lnTo>
                    <a:pt x="88953" y="6832"/>
                  </a:lnTo>
                  <a:lnTo>
                    <a:pt x="99093" y="9621"/>
                  </a:lnTo>
                  <a:lnTo>
                    <a:pt x="109169" y="12585"/>
                  </a:lnTo>
                  <a:lnTo>
                    <a:pt x="119202" y="16771"/>
                  </a:lnTo>
                  <a:lnTo>
                    <a:pt x="129207" y="21773"/>
                  </a:lnTo>
                  <a:lnTo>
                    <a:pt x="139193" y="27318"/>
                  </a:lnTo>
                  <a:lnTo>
                    <a:pt x="144745" y="34331"/>
                  </a:lnTo>
                  <a:lnTo>
                    <a:pt x="147341" y="42322"/>
                  </a:lnTo>
                  <a:lnTo>
                    <a:pt x="147966" y="50965"/>
                  </a:lnTo>
                  <a:lnTo>
                    <a:pt x="145067" y="57833"/>
                  </a:lnTo>
                  <a:lnTo>
                    <a:pt x="139818" y="63516"/>
                  </a:lnTo>
                  <a:lnTo>
                    <a:pt x="133003" y="68411"/>
                  </a:lnTo>
                  <a:lnTo>
                    <a:pt x="124039" y="71674"/>
                  </a:lnTo>
                  <a:lnTo>
                    <a:pt x="113641" y="73849"/>
                  </a:lnTo>
                  <a:lnTo>
                    <a:pt x="102288" y="75299"/>
                  </a:lnTo>
                  <a:lnTo>
                    <a:pt x="99141" y="77371"/>
                  </a:lnTo>
                  <a:lnTo>
                    <a:pt x="101464" y="79858"/>
                  </a:lnTo>
                  <a:lnTo>
                    <a:pt x="107434" y="82621"/>
                  </a:lnTo>
                  <a:lnTo>
                    <a:pt x="114729" y="85569"/>
                  </a:lnTo>
                  <a:lnTo>
                    <a:pt x="131678" y="91791"/>
                  </a:lnTo>
                  <a:lnTo>
                    <a:pt x="140840" y="96103"/>
                  </a:lnTo>
                  <a:lnTo>
                    <a:pt x="150264" y="101188"/>
                  </a:lnTo>
                  <a:lnTo>
                    <a:pt x="159863" y="106789"/>
                  </a:lnTo>
                  <a:lnTo>
                    <a:pt x="179370" y="118907"/>
                  </a:lnTo>
                  <a:lnTo>
                    <a:pt x="189215" y="125234"/>
                  </a:lnTo>
                  <a:lnTo>
                    <a:pt x="195778" y="133872"/>
                  </a:lnTo>
                  <a:lnTo>
                    <a:pt x="200153" y="144053"/>
                  </a:lnTo>
                  <a:lnTo>
                    <a:pt x="203070" y="155261"/>
                  </a:lnTo>
                  <a:lnTo>
                    <a:pt x="201699" y="163839"/>
                  </a:lnTo>
                  <a:lnTo>
                    <a:pt x="197468" y="170662"/>
                  </a:lnTo>
                  <a:lnTo>
                    <a:pt x="191332" y="176317"/>
                  </a:lnTo>
                  <a:lnTo>
                    <a:pt x="183926" y="181191"/>
                  </a:lnTo>
                  <a:lnTo>
                    <a:pt x="175672" y="185547"/>
                  </a:lnTo>
                  <a:lnTo>
                    <a:pt x="166853" y="189556"/>
                  </a:lnTo>
                  <a:lnTo>
                    <a:pt x="156553" y="192228"/>
                  </a:lnTo>
                  <a:lnTo>
                    <a:pt x="145265" y="194010"/>
                  </a:lnTo>
                  <a:lnTo>
                    <a:pt x="133319" y="195198"/>
                  </a:lnTo>
                  <a:lnTo>
                    <a:pt x="120933" y="195989"/>
                  </a:lnTo>
                  <a:lnTo>
                    <a:pt x="108255" y="196517"/>
                  </a:lnTo>
                  <a:lnTo>
                    <a:pt x="49739" y="197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459045" y="3810000"/>
              <a:ext cx="122157" cy="139270"/>
            </a:xfrm>
            <a:custGeom>
              <a:avLst/>
              <a:gdLst/>
              <a:ahLst/>
              <a:cxnLst/>
              <a:rect l="0" t="0" r="0" b="0"/>
              <a:pathLst>
                <a:path w="122157" h="139270">
                  <a:moveTo>
                    <a:pt x="22678" y="0"/>
                  </a:moveTo>
                  <a:lnTo>
                    <a:pt x="22678" y="21123"/>
                  </a:lnTo>
                  <a:lnTo>
                    <a:pt x="20467" y="30662"/>
                  </a:lnTo>
                  <a:lnTo>
                    <a:pt x="16783" y="40337"/>
                  </a:lnTo>
                  <a:lnTo>
                    <a:pt x="12116" y="50102"/>
                  </a:lnTo>
                  <a:lnTo>
                    <a:pt x="7899" y="59929"/>
                  </a:lnTo>
                  <a:lnTo>
                    <a:pt x="3983" y="69796"/>
                  </a:lnTo>
                  <a:lnTo>
                    <a:pt x="267" y="79690"/>
                  </a:lnTo>
                  <a:lnTo>
                    <a:pt x="0" y="88496"/>
                  </a:lnTo>
                  <a:lnTo>
                    <a:pt x="2033" y="96578"/>
                  </a:lnTo>
                  <a:lnTo>
                    <a:pt x="5598" y="104176"/>
                  </a:lnTo>
                  <a:lnTo>
                    <a:pt x="12397" y="110347"/>
                  </a:lnTo>
                  <a:lnTo>
                    <a:pt x="21351" y="115566"/>
                  </a:lnTo>
                  <a:lnTo>
                    <a:pt x="31741" y="120151"/>
                  </a:lnTo>
                  <a:lnTo>
                    <a:pt x="44194" y="123207"/>
                  </a:lnTo>
                  <a:lnTo>
                    <a:pt x="58023" y="125245"/>
                  </a:lnTo>
                  <a:lnTo>
                    <a:pt x="12215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91149" y="3800052"/>
              <a:ext cx="27641" cy="328278"/>
            </a:xfrm>
            <a:custGeom>
              <a:avLst/>
              <a:gdLst/>
              <a:ahLst/>
              <a:cxnLst/>
              <a:rect l="0" t="0" r="0" b="0"/>
              <a:pathLst>
                <a:path w="27641" h="328278">
                  <a:moveTo>
                    <a:pt x="0" y="0"/>
                  </a:moveTo>
                  <a:lnTo>
                    <a:pt x="10561" y="10561"/>
                  </a:lnTo>
                  <a:lnTo>
                    <a:pt x="14778" y="16989"/>
                  </a:lnTo>
                  <a:lnTo>
                    <a:pt x="18694" y="24590"/>
                  </a:lnTo>
                  <a:lnTo>
                    <a:pt x="22410" y="32973"/>
                  </a:lnTo>
                  <a:lnTo>
                    <a:pt x="24888" y="44088"/>
                  </a:lnTo>
                  <a:lnTo>
                    <a:pt x="26539" y="57025"/>
                  </a:lnTo>
                  <a:lnTo>
                    <a:pt x="27640" y="71176"/>
                  </a:lnTo>
                  <a:lnTo>
                    <a:pt x="27269" y="86136"/>
                  </a:lnTo>
                  <a:lnTo>
                    <a:pt x="25917" y="101636"/>
                  </a:lnTo>
                  <a:lnTo>
                    <a:pt x="23909" y="117496"/>
                  </a:lnTo>
                  <a:lnTo>
                    <a:pt x="21466" y="132491"/>
                  </a:lnTo>
                  <a:lnTo>
                    <a:pt x="18732" y="146909"/>
                  </a:lnTo>
                  <a:lnTo>
                    <a:pt x="15804" y="160941"/>
                  </a:lnTo>
                  <a:lnTo>
                    <a:pt x="13852" y="174718"/>
                  </a:lnTo>
                  <a:lnTo>
                    <a:pt x="12550" y="188324"/>
                  </a:lnTo>
                  <a:lnTo>
                    <a:pt x="11683" y="201816"/>
                  </a:lnTo>
                  <a:lnTo>
                    <a:pt x="11104" y="215231"/>
                  </a:lnTo>
                  <a:lnTo>
                    <a:pt x="10462" y="241928"/>
                  </a:lnTo>
                  <a:lnTo>
                    <a:pt x="9947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33028" y="4138276"/>
              <a:ext cx="467547" cy="9949"/>
            </a:xfrm>
            <a:custGeom>
              <a:avLst/>
              <a:gdLst/>
              <a:ahLst/>
              <a:cxnLst/>
              <a:rect l="0" t="0" r="0" b="0"/>
              <a:pathLst>
                <a:path w="467547" h="9949">
                  <a:moveTo>
                    <a:pt x="0" y="9948"/>
                  </a:moveTo>
                  <a:lnTo>
                    <a:pt x="21124" y="4667"/>
                  </a:lnTo>
                  <a:lnTo>
                    <a:pt x="31768" y="3111"/>
                  </a:lnTo>
                  <a:lnTo>
                    <a:pt x="43285" y="2074"/>
                  </a:lnTo>
                  <a:lnTo>
                    <a:pt x="55384" y="1383"/>
                  </a:lnTo>
                  <a:lnTo>
                    <a:pt x="83565" y="615"/>
                  </a:lnTo>
                  <a:lnTo>
                    <a:pt x="4675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392193" y="4282957"/>
              <a:ext cx="251617" cy="309782"/>
            </a:xfrm>
            <a:custGeom>
              <a:avLst/>
              <a:gdLst/>
              <a:ahLst/>
              <a:cxnLst/>
              <a:rect l="0" t="0" r="0" b="0"/>
              <a:pathLst>
                <a:path w="251617" h="309782">
                  <a:moveTo>
                    <a:pt x="0" y="24432"/>
                  </a:moveTo>
                  <a:lnTo>
                    <a:pt x="15843" y="19150"/>
                  </a:lnTo>
                  <a:lnTo>
                    <a:pt x="24930" y="16490"/>
                  </a:lnTo>
                  <a:lnTo>
                    <a:pt x="46819" y="10585"/>
                  </a:lnTo>
                  <a:lnTo>
                    <a:pt x="83998" y="1048"/>
                  </a:lnTo>
                  <a:lnTo>
                    <a:pt x="96895" y="0"/>
                  </a:lnTo>
                  <a:lnTo>
                    <a:pt x="109914" y="407"/>
                  </a:lnTo>
                  <a:lnTo>
                    <a:pt x="123015" y="1783"/>
                  </a:lnTo>
                  <a:lnTo>
                    <a:pt x="135064" y="3806"/>
                  </a:lnTo>
                  <a:lnTo>
                    <a:pt x="146414" y="6260"/>
                  </a:lnTo>
                  <a:lnTo>
                    <a:pt x="157296" y="9001"/>
                  </a:lnTo>
                  <a:lnTo>
                    <a:pt x="166761" y="13039"/>
                  </a:lnTo>
                  <a:lnTo>
                    <a:pt x="175282" y="17942"/>
                  </a:lnTo>
                  <a:lnTo>
                    <a:pt x="183173" y="23421"/>
                  </a:lnTo>
                  <a:lnTo>
                    <a:pt x="188434" y="31495"/>
                  </a:lnTo>
                  <a:lnTo>
                    <a:pt x="191941" y="41299"/>
                  </a:lnTo>
                  <a:lnTo>
                    <a:pt x="194279" y="52256"/>
                  </a:lnTo>
                  <a:lnTo>
                    <a:pt x="193627" y="61771"/>
                  </a:lnTo>
                  <a:lnTo>
                    <a:pt x="190982" y="70326"/>
                  </a:lnTo>
                  <a:lnTo>
                    <a:pt x="187008" y="78239"/>
                  </a:lnTo>
                  <a:lnTo>
                    <a:pt x="181043" y="84620"/>
                  </a:lnTo>
                  <a:lnTo>
                    <a:pt x="173750" y="89979"/>
                  </a:lnTo>
                  <a:lnTo>
                    <a:pt x="165572" y="94657"/>
                  </a:lnTo>
                  <a:lnTo>
                    <a:pt x="155699" y="97776"/>
                  </a:lnTo>
                  <a:lnTo>
                    <a:pt x="144696" y="99856"/>
                  </a:lnTo>
                  <a:lnTo>
                    <a:pt x="132939" y="101242"/>
                  </a:lnTo>
                  <a:lnTo>
                    <a:pt x="121785" y="103271"/>
                  </a:lnTo>
                  <a:lnTo>
                    <a:pt x="111033" y="105729"/>
                  </a:lnTo>
                  <a:lnTo>
                    <a:pt x="100550" y="108473"/>
                  </a:lnTo>
                  <a:lnTo>
                    <a:pt x="90245" y="109198"/>
                  </a:lnTo>
                  <a:lnTo>
                    <a:pt x="80059" y="108575"/>
                  </a:lnTo>
                  <a:lnTo>
                    <a:pt x="69952" y="107055"/>
                  </a:lnTo>
                  <a:lnTo>
                    <a:pt x="66530" y="104936"/>
                  </a:lnTo>
                  <a:lnTo>
                    <a:pt x="67565" y="102418"/>
                  </a:lnTo>
                  <a:lnTo>
                    <a:pt x="71571" y="99634"/>
                  </a:lnTo>
                  <a:lnTo>
                    <a:pt x="77557" y="98883"/>
                  </a:lnTo>
                  <a:lnTo>
                    <a:pt x="84864" y="99488"/>
                  </a:lnTo>
                  <a:lnTo>
                    <a:pt x="93051" y="100997"/>
                  </a:lnTo>
                  <a:lnTo>
                    <a:pt x="101825" y="103108"/>
                  </a:lnTo>
                  <a:lnTo>
                    <a:pt x="110990" y="105620"/>
                  </a:lnTo>
                  <a:lnTo>
                    <a:pt x="130017" y="111360"/>
                  </a:lnTo>
                  <a:lnTo>
                    <a:pt x="149526" y="117595"/>
                  </a:lnTo>
                  <a:lnTo>
                    <a:pt x="159370" y="123016"/>
                  </a:lnTo>
                  <a:lnTo>
                    <a:pt x="169250" y="129946"/>
                  </a:lnTo>
                  <a:lnTo>
                    <a:pt x="179151" y="137881"/>
                  </a:lnTo>
                  <a:lnTo>
                    <a:pt x="189069" y="145382"/>
                  </a:lnTo>
                  <a:lnTo>
                    <a:pt x="208930" y="159612"/>
                  </a:lnTo>
                  <a:lnTo>
                    <a:pt x="217764" y="168712"/>
                  </a:lnTo>
                  <a:lnTo>
                    <a:pt x="225863" y="179200"/>
                  </a:lnTo>
                  <a:lnTo>
                    <a:pt x="233474" y="190613"/>
                  </a:lnTo>
                  <a:lnTo>
                    <a:pt x="239653" y="201538"/>
                  </a:lnTo>
                  <a:lnTo>
                    <a:pt x="244877" y="212137"/>
                  </a:lnTo>
                  <a:lnTo>
                    <a:pt x="249466" y="222519"/>
                  </a:lnTo>
                  <a:lnTo>
                    <a:pt x="251419" y="232756"/>
                  </a:lnTo>
                  <a:lnTo>
                    <a:pt x="251616" y="242897"/>
                  </a:lnTo>
                  <a:lnTo>
                    <a:pt x="250642" y="252973"/>
                  </a:lnTo>
                  <a:lnTo>
                    <a:pt x="247782" y="263007"/>
                  </a:lnTo>
                  <a:lnTo>
                    <a:pt x="243665" y="273012"/>
                  </a:lnTo>
                  <a:lnTo>
                    <a:pt x="238709" y="282998"/>
                  </a:lnTo>
                  <a:lnTo>
                    <a:pt x="230985" y="290760"/>
                  </a:lnTo>
                  <a:lnTo>
                    <a:pt x="221414" y="297040"/>
                  </a:lnTo>
                  <a:lnTo>
                    <a:pt x="210612" y="302333"/>
                  </a:lnTo>
                  <a:lnTo>
                    <a:pt x="198989" y="305861"/>
                  </a:lnTo>
                  <a:lnTo>
                    <a:pt x="186819" y="308213"/>
                  </a:lnTo>
                  <a:lnTo>
                    <a:pt x="174285" y="309781"/>
                  </a:lnTo>
                  <a:lnTo>
                    <a:pt x="161507" y="309721"/>
                  </a:lnTo>
                  <a:lnTo>
                    <a:pt x="148568" y="308576"/>
                  </a:lnTo>
                  <a:lnTo>
                    <a:pt x="135521" y="306707"/>
                  </a:lnTo>
                  <a:lnTo>
                    <a:pt x="122401" y="304356"/>
                  </a:lnTo>
                  <a:lnTo>
                    <a:pt x="109233" y="301683"/>
                  </a:lnTo>
                  <a:lnTo>
                    <a:pt x="96034" y="298796"/>
                  </a:lnTo>
                  <a:lnTo>
                    <a:pt x="83918" y="295766"/>
                  </a:lnTo>
                  <a:lnTo>
                    <a:pt x="72525" y="292641"/>
                  </a:lnTo>
                  <a:lnTo>
                    <a:pt x="19896" y="2731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79112" y="4197963"/>
              <a:ext cx="149218" cy="1"/>
            </a:xfrm>
            <a:custGeom>
              <a:avLst/>
              <a:gdLst/>
              <a:ahLst/>
              <a:cxnLst/>
              <a:rect l="0" t="0" r="0" b="0"/>
              <a:pathLst>
                <a:path w="149218" h="1">
                  <a:moveTo>
                    <a:pt x="0" y="0"/>
                  </a:move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999007" y="4287493"/>
              <a:ext cx="169114" cy="9949"/>
            </a:xfrm>
            <a:custGeom>
              <a:avLst/>
              <a:gdLst/>
              <a:ahLst/>
              <a:cxnLst/>
              <a:rect l="0" t="0" r="0" b="0"/>
              <a:pathLst>
                <a:path w="169114" h="9949">
                  <a:moveTo>
                    <a:pt x="0" y="0"/>
                  </a:moveTo>
                  <a:lnTo>
                    <a:pt x="98817" y="0"/>
                  </a:lnTo>
                  <a:lnTo>
                    <a:pt x="112301" y="1106"/>
                  </a:lnTo>
                  <a:lnTo>
                    <a:pt x="16911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436710" y="3919425"/>
              <a:ext cx="218852" cy="805772"/>
            </a:xfrm>
            <a:custGeom>
              <a:avLst/>
              <a:gdLst/>
              <a:ahLst/>
              <a:cxnLst/>
              <a:rect l="0" t="0" r="0" b="0"/>
              <a:pathLst>
                <a:path w="218852" h="805772">
                  <a:moveTo>
                    <a:pt x="0" y="0"/>
                  </a:moveTo>
                  <a:lnTo>
                    <a:pt x="33210" y="99632"/>
                  </a:lnTo>
                  <a:lnTo>
                    <a:pt x="39814" y="122389"/>
                  </a:lnTo>
                  <a:lnTo>
                    <a:pt x="46433" y="146136"/>
                  </a:lnTo>
                  <a:lnTo>
                    <a:pt x="53059" y="167743"/>
                  </a:lnTo>
                  <a:lnTo>
                    <a:pt x="63004" y="198550"/>
                  </a:lnTo>
                  <a:lnTo>
                    <a:pt x="66319" y="210844"/>
                  </a:lnTo>
                  <a:lnTo>
                    <a:pt x="69635" y="224566"/>
                  </a:lnTo>
                  <a:lnTo>
                    <a:pt x="72950" y="239241"/>
                  </a:lnTo>
                  <a:lnTo>
                    <a:pt x="79582" y="264389"/>
                  </a:lnTo>
                  <a:lnTo>
                    <a:pt x="86214" y="286619"/>
                  </a:lnTo>
                  <a:lnTo>
                    <a:pt x="92846" y="307551"/>
                  </a:lnTo>
                  <a:lnTo>
                    <a:pt x="99478" y="330856"/>
                  </a:lnTo>
                  <a:lnTo>
                    <a:pt x="106109" y="354845"/>
                  </a:lnTo>
                  <a:lnTo>
                    <a:pt x="112741" y="376560"/>
                  </a:lnTo>
                  <a:lnTo>
                    <a:pt x="122689" y="407428"/>
                  </a:lnTo>
                  <a:lnTo>
                    <a:pt x="129321" y="430511"/>
                  </a:lnTo>
                  <a:lnTo>
                    <a:pt x="135953" y="454402"/>
                  </a:lnTo>
                  <a:lnTo>
                    <a:pt x="142585" y="476073"/>
                  </a:lnTo>
                  <a:lnTo>
                    <a:pt x="145900" y="490916"/>
                  </a:lnTo>
                  <a:lnTo>
                    <a:pt x="149217" y="508548"/>
                  </a:lnTo>
                  <a:lnTo>
                    <a:pt x="152533" y="528040"/>
                  </a:lnTo>
                  <a:lnTo>
                    <a:pt x="155848" y="544350"/>
                  </a:lnTo>
                  <a:lnTo>
                    <a:pt x="159164" y="558540"/>
                  </a:lnTo>
                  <a:lnTo>
                    <a:pt x="165796" y="583149"/>
                  </a:lnTo>
                  <a:lnTo>
                    <a:pt x="172428" y="605139"/>
                  </a:lnTo>
                  <a:lnTo>
                    <a:pt x="175744" y="618961"/>
                  </a:lnTo>
                  <a:lnTo>
                    <a:pt x="179060" y="634808"/>
                  </a:lnTo>
                  <a:lnTo>
                    <a:pt x="182376" y="652004"/>
                  </a:lnTo>
                  <a:lnTo>
                    <a:pt x="185691" y="666784"/>
                  </a:lnTo>
                  <a:lnTo>
                    <a:pt x="189008" y="679954"/>
                  </a:lnTo>
                  <a:lnTo>
                    <a:pt x="198955" y="717279"/>
                  </a:lnTo>
                  <a:lnTo>
                    <a:pt x="205588" y="742124"/>
                  </a:lnTo>
                  <a:lnTo>
                    <a:pt x="208903" y="753392"/>
                  </a:lnTo>
                  <a:lnTo>
                    <a:pt x="218851" y="8057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735143" y="3949269"/>
              <a:ext cx="89531" cy="676450"/>
            </a:xfrm>
            <a:custGeom>
              <a:avLst/>
              <a:gdLst/>
              <a:ahLst/>
              <a:cxnLst/>
              <a:rect l="0" t="0" r="0" b="0"/>
              <a:pathLst>
                <a:path w="89531" h="676450">
                  <a:moveTo>
                    <a:pt x="0" y="0"/>
                  </a:moveTo>
                  <a:lnTo>
                    <a:pt x="5281" y="21123"/>
                  </a:lnTo>
                  <a:lnTo>
                    <a:pt x="6836" y="33977"/>
                  </a:lnTo>
                  <a:lnTo>
                    <a:pt x="7874" y="49179"/>
                  </a:lnTo>
                  <a:lnTo>
                    <a:pt x="9026" y="82649"/>
                  </a:lnTo>
                  <a:lnTo>
                    <a:pt x="9538" y="115946"/>
                  </a:lnTo>
                  <a:lnTo>
                    <a:pt x="10780" y="130352"/>
                  </a:lnTo>
                  <a:lnTo>
                    <a:pt x="12713" y="143272"/>
                  </a:lnTo>
                  <a:lnTo>
                    <a:pt x="15107" y="155201"/>
                  </a:lnTo>
                  <a:lnTo>
                    <a:pt x="16704" y="169786"/>
                  </a:lnTo>
                  <a:lnTo>
                    <a:pt x="17768" y="186141"/>
                  </a:lnTo>
                  <a:lnTo>
                    <a:pt x="18950" y="219787"/>
                  </a:lnTo>
                  <a:lnTo>
                    <a:pt x="19476" y="249479"/>
                  </a:lnTo>
                  <a:lnTo>
                    <a:pt x="20721" y="262481"/>
                  </a:lnTo>
                  <a:lnTo>
                    <a:pt x="22656" y="274465"/>
                  </a:lnTo>
                  <a:lnTo>
                    <a:pt x="25052" y="285770"/>
                  </a:lnTo>
                  <a:lnTo>
                    <a:pt x="26649" y="297728"/>
                  </a:lnTo>
                  <a:lnTo>
                    <a:pt x="27714" y="310122"/>
                  </a:lnTo>
                  <a:lnTo>
                    <a:pt x="28424" y="322805"/>
                  </a:lnTo>
                  <a:lnTo>
                    <a:pt x="29213" y="348688"/>
                  </a:lnTo>
                  <a:lnTo>
                    <a:pt x="29423" y="361779"/>
                  </a:lnTo>
                  <a:lnTo>
                    <a:pt x="30668" y="374929"/>
                  </a:lnTo>
                  <a:lnTo>
                    <a:pt x="32604" y="388116"/>
                  </a:lnTo>
                  <a:lnTo>
                    <a:pt x="35000" y="401329"/>
                  </a:lnTo>
                  <a:lnTo>
                    <a:pt x="36597" y="414558"/>
                  </a:lnTo>
                  <a:lnTo>
                    <a:pt x="37662" y="427799"/>
                  </a:lnTo>
                  <a:lnTo>
                    <a:pt x="38372" y="441048"/>
                  </a:lnTo>
                  <a:lnTo>
                    <a:pt x="39950" y="453197"/>
                  </a:lnTo>
                  <a:lnTo>
                    <a:pt x="42108" y="464611"/>
                  </a:lnTo>
                  <a:lnTo>
                    <a:pt x="53513" y="512038"/>
                  </a:lnTo>
                  <a:lnTo>
                    <a:pt x="56676" y="527050"/>
                  </a:lnTo>
                  <a:lnTo>
                    <a:pt x="63138" y="561416"/>
                  </a:lnTo>
                  <a:lnTo>
                    <a:pt x="66409" y="576548"/>
                  </a:lnTo>
                  <a:lnTo>
                    <a:pt x="69695" y="589953"/>
                  </a:lnTo>
                  <a:lnTo>
                    <a:pt x="79600" y="627609"/>
                  </a:lnTo>
                  <a:lnTo>
                    <a:pt x="89530" y="676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013681" y="3989060"/>
              <a:ext cx="19897" cy="139270"/>
            </a:xfrm>
            <a:custGeom>
              <a:avLst/>
              <a:gdLst/>
              <a:ahLst/>
              <a:cxnLst/>
              <a:rect l="0" t="0" r="0" b="0"/>
              <a:pathLst>
                <a:path w="19897" h="139270">
                  <a:moveTo>
                    <a:pt x="0" y="0"/>
                  </a:moveTo>
                  <a:lnTo>
                    <a:pt x="5281" y="21123"/>
                  </a:lnTo>
                  <a:lnTo>
                    <a:pt x="6836" y="31767"/>
                  </a:lnTo>
                  <a:lnTo>
                    <a:pt x="7874" y="43284"/>
                  </a:lnTo>
                  <a:lnTo>
                    <a:pt x="8565" y="55383"/>
                  </a:lnTo>
                  <a:lnTo>
                    <a:pt x="10131" y="67871"/>
                  </a:lnTo>
                  <a:lnTo>
                    <a:pt x="12281" y="80617"/>
                  </a:lnTo>
                  <a:lnTo>
                    <a:pt x="1989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103211" y="4018903"/>
              <a:ext cx="79583" cy="288487"/>
            </a:xfrm>
            <a:custGeom>
              <a:avLst/>
              <a:gdLst/>
              <a:ahLst/>
              <a:cxnLst/>
              <a:rect l="0" t="0" r="0" b="0"/>
              <a:pathLst>
                <a:path w="79583" h="288487">
                  <a:moveTo>
                    <a:pt x="79582" y="0"/>
                  </a:moveTo>
                  <a:lnTo>
                    <a:pt x="74301" y="26405"/>
                  </a:lnTo>
                  <a:lnTo>
                    <a:pt x="71640" y="37499"/>
                  </a:lnTo>
                  <a:lnTo>
                    <a:pt x="68761" y="48211"/>
                  </a:lnTo>
                  <a:lnTo>
                    <a:pt x="65737" y="58668"/>
                  </a:lnTo>
                  <a:lnTo>
                    <a:pt x="61509" y="70060"/>
                  </a:lnTo>
                  <a:lnTo>
                    <a:pt x="56481" y="82077"/>
                  </a:lnTo>
                  <a:lnTo>
                    <a:pt x="50917" y="94509"/>
                  </a:lnTo>
                  <a:lnTo>
                    <a:pt x="38841" y="123060"/>
                  </a:lnTo>
                  <a:lnTo>
                    <a:pt x="32526" y="138411"/>
                  </a:lnTo>
                  <a:lnTo>
                    <a:pt x="27211" y="153066"/>
                  </a:lnTo>
                  <a:lnTo>
                    <a:pt x="22561" y="167257"/>
                  </a:lnTo>
                  <a:lnTo>
                    <a:pt x="18357" y="181139"/>
                  </a:lnTo>
                  <a:lnTo>
                    <a:pt x="10738" y="208354"/>
                  </a:lnTo>
                  <a:lnTo>
                    <a:pt x="7158" y="221800"/>
                  </a:lnTo>
                  <a:lnTo>
                    <a:pt x="4772" y="235186"/>
                  </a:lnTo>
                  <a:lnTo>
                    <a:pt x="3182" y="248531"/>
                  </a:lnTo>
                  <a:lnTo>
                    <a:pt x="0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103211" y="43173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202689" y="4347180"/>
              <a:ext cx="271759" cy="443428"/>
            </a:xfrm>
            <a:custGeom>
              <a:avLst/>
              <a:gdLst/>
              <a:ahLst/>
              <a:cxnLst/>
              <a:rect l="0" t="0" r="0" b="0"/>
              <a:pathLst>
                <a:path w="271759" h="443428">
                  <a:moveTo>
                    <a:pt x="0" y="0"/>
                  </a:moveTo>
                  <a:lnTo>
                    <a:pt x="26405" y="0"/>
                  </a:lnTo>
                  <a:lnTo>
                    <a:pt x="39709" y="1105"/>
                  </a:lnTo>
                  <a:lnTo>
                    <a:pt x="54106" y="2947"/>
                  </a:lnTo>
                  <a:lnTo>
                    <a:pt x="69229" y="5281"/>
                  </a:lnTo>
                  <a:lnTo>
                    <a:pt x="83734" y="7942"/>
                  </a:lnTo>
                  <a:lnTo>
                    <a:pt x="111639" y="13846"/>
                  </a:lnTo>
                  <a:lnTo>
                    <a:pt x="124165" y="18073"/>
                  </a:lnTo>
                  <a:lnTo>
                    <a:pt x="135832" y="23102"/>
                  </a:lnTo>
                  <a:lnTo>
                    <a:pt x="146925" y="28665"/>
                  </a:lnTo>
                  <a:lnTo>
                    <a:pt x="157637" y="34584"/>
                  </a:lnTo>
                  <a:lnTo>
                    <a:pt x="168094" y="40741"/>
                  </a:lnTo>
                  <a:lnTo>
                    <a:pt x="178381" y="47056"/>
                  </a:lnTo>
                  <a:lnTo>
                    <a:pt x="187450" y="54582"/>
                  </a:lnTo>
                  <a:lnTo>
                    <a:pt x="195706" y="62915"/>
                  </a:lnTo>
                  <a:lnTo>
                    <a:pt x="203421" y="71787"/>
                  </a:lnTo>
                  <a:lnTo>
                    <a:pt x="210775" y="79912"/>
                  </a:lnTo>
                  <a:lnTo>
                    <a:pt x="224841" y="94834"/>
                  </a:lnTo>
                  <a:lnTo>
                    <a:pt x="226160" y="103014"/>
                  </a:lnTo>
                  <a:lnTo>
                    <a:pt x="223724" y="111783"/>
                  </a:lnTo>
                  <a:lnTo>
                    <a:pt x="218784" y="120945"/>
                  </a:lnTo>
                  <a:lnTo>
                    <a:pt x="212174" y="128158"/>
                  </a:lnTo>
                  <a:lnTo>
                    <a:pt x="204452" y="134072"/>
                  </a:lnTo>
                  <a:lnTo>
                    <a:pt x="195988" y="139120"/>
                  </a:lnTo>
                  <a:lnTo>
                    <a:pt x="187029" y="143591"/>
                  </a:lnTo>
                  <a:lnTo>
                    <a:pt x="177741" y="147677"/>
                  </a:lnTo>
                  <a:lnTo>
                    <a:pt x="168233" y="151506"/>
                  </a:lnTo>
                  <a:lnTo>
                    <a:pt x="157473" y="154059"/>
                  </a:lnTo>
                  <a:lnTo>
                    <a:pt x="145879" y="155761"/>
                  </a:lnTo>
                  <a:lnTo>
                    <a:pt x="133727" y="156895"/>
                  </a:lnTo>
                  <a:lnTo>
                    <a:pt x="122311" y="156546"/>
                  </a:lnTo>
                  <a:lnTo>
                    <a:pt x="111384" y="155208"/>
                  </a:lnTo>
                  <a:lnTo>
                    <a:pt x="100784" y="153211"/>
                  </a:lnTo>
                  <a:lnTo>
                    <a:pt x="97032" y="154090"/>
                  </a:lnTo>
                  <a:lnTo>
                    <a:pt x="97847" y="156887"/>
                  </a:lnTo>
                  <a:lnTo>
                    <a:pt x="101707" y="160962"/>
                  </a:lnTo>
                  <a:lnTo>
                    <a:pt x="108701" y="165889"/>
                  </a:lnTo>
                  <a:lnTo>
                    <a:pt x="117785" y="171385"/>
                  </a:lnTo>
                  <a:lnTo>
                    <a:pt x="128262" y="177259"/>
                  </a:lnTo>
                  <a:lnTo>
                    <a:pt x="139668" y="184491"/>
                  </a:lnTo>
                  <a:lnTo>
                    <a:pt x="151693" y="192628"/>
                  </a:lnTo>
                  <a:lnTo>
                    <a:pt x="164131" y="201369"/>
                  </a:lnTo>
                  <a:lnTo>
                    <a:pt x="174634" y="209407"/>
                  </a:lnTo>
                  <a:lnTo>
                    <a:pt x="183846" y="216977"/>
                  </a:lnTo>
                  <a:lnTo>
                    <a:pt x="192199" y="224233"/>
                  </a:lnTo>
                  <a:lnTo>
                    <a:pt x="199978" y="231282"/>
                  </a:lnTo>
                  <a:lnTo>
                    <a:pt x="214515" y="245008"/>
                  </a:lnTo>
                  <a:lnTo>
                    <a:pt x="235129" y="265164"/>
                  </a:lnTo>
                  <a:lnTo>
                    <a:pt x="241861" y="274043"/>
                  </a:lnTo>
                  <a:lnTo>
                    <a:pt x="248560" y="284384"/>
                  </a:lnTo>
                  <a:lnTo>
                    <a:pt x="255237" y="295699"/>
                  </a:lnTo>
                  <a:lnTo>
                    <a:pt x="260793" y="307664"/>
                  </a:lnTo>
                  <a:lnTo>
                    <a:pt x="265603" y="320061"/>
                  </a:lnTo>
                  <a:lnTo>
                    <a:pt x="269914" y="332747"/>
                  </a:lnTo>
                  <a:lnTo>
                    <a:pt x="271684" y="345626"/>
                  </a:lnTo>
                  <a:lnTo>
                    <a:pt x="271758" y="358633"/>
                  </a:lnTo>
                  <a:lnTo>
                    <a:pt x="270702" y="371726"/>
                  </a:lnTo>
                  <a:lnTo>
                    <a:pt x="267787" y="383770"/>
                  </a:lnTo>
                  <a:lnTo>
                    <a:pt x="263633" y="395115"/>
                  </a:lnTo>
                  <a:lnTo>
                    <a:pt x="258654" y="405995"/>
                  </a:lnTo>
                  <a:lnTo>
                    <a:pt x="252018" y="415459"/>
                  </a:lnTo>
                  <a:lnTo>
                    <a:pt x="244278" y="423978"/>
                  </a:lnTo>
                  <a:lnTo>
                    <a:pt x="235803" y="431869"/>
                  </a:lnTo>
                  <a:lnTo>
                    <a:pt x="224625" y="437129"/>
                  </a:lnTo>
                  <a:lnTo>
                    <a:pt x="211648" y="440636"/>
                  </a:lnTo>
                  <a:lnTo>
                    <a:pt x="197469" y="442974"/>
                  </a:lnTo>
                  <a:lnTo>
                    <a:pt x="183596" y="443427"/>
                  </a:lnTo>
                  <a:lnTo>
                    <a:pt x="169925" y="442624"/>
                  </a:lnTo>
                  <a:lnTo>
                    <a:pt x="156390" y="440983"/>
                  </a:lnTo>
                  <a:lnTo>
                    <a:pt x="142946" y="437679"/>
                  </a:lnTo>
                  <a:lnTo>
                    <a:pt x="129562" y="433265"/>
                  </a:lnTo>
                  <a:lnTo>
                    <a:pt x="104006" y="423572"/>
                  </a:lnTo>
                  <a:lnTo>
                    <a:pt x="92549" y="419439"/>
                  </a:lnTo>
                  <a:lnTo>
                    <a:pt x="39791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820443" y="2795327"/>
            <a:ext cx="4146165" cy="2357442"/>
            <a:chOff x="1820443" y="2795327"/>
            <a:chExt cx="4146165" cy="2357442"/>
          </a:xfrm>
        </p:grpSpPr>
        <p:sp>
          <p:nvSpPr>
            <p:cNvPr id="66" name="Freeform 65"/>
            <p:cNvSpPr/>
            <p:nvPr/>
          </p:nvSpPr>
          <p:spPr>
            <a:xfrm>
              <a:off x="1820443" y="3093759"/>
              <a:ext cx="1" cy="39792"/>
            </a:xfrm>
            <a:custGeom>
              <a:avLst/>
              <a:gdLst/>
              <a:ahLst/>
              <a:cxnLst/>
              <a:rect l="0" t="0" r="0" b="0"/>
              <a:pathLst>
                <a:path w="1" h="39792">
                  <a:moveTo>
                    <a:pt x="0" y="0"/>
                  </a:move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840339" y="3262872"/>
              <a:ext cx="497390" cy="1601593"/>
            </a:xfrm>
            <a:custGeom>
              <a:avLst/>
              <a:gdLst/>
              <a:ahLst/>
              <a:cxnLst/>
              <a:rect l="0" t="0" r="0" b="0"/>
              <a:pathLst>
                <a:path w="497390" h="1601593">
                  <a:moveTo>
                    <a:pt x="0" y="0"/>
                  </a:moveTo>
                  <a:lnTo>
                    <a:pt x="13846" y="69229"/>
                  </a:lnTo>
                  <a:lnTo>
                    <a:pt x="19806" y="125270"/>
                  </a:lnTo>
                  <a:lnTo>
                    <a:pt x="27483" y="166684"/>
                  </a:lnTo>
                  <a:lnTo>
                    <a:pt x="43233" y="245932"/>
                  </a:lnTo>
                  <a:lnTo>
                    <a:pt x="58373" y="295281"/>
                  </a:lnTo>
                  <a:lnTo>
                    <a:pt x="71579" y="344905"/>
                  </a:lnTo>
                  <a:lnTo>
                    <a:pt x="82492" y="394609"/>
                  </a:lnTo>
                  <a:lnTo>
                    <a:pt x="92297" y="430708"/>
                  </a:lnTo>
                  <a:lnTo>
                    <a:pt x="102918" y="467753"/>
                  </a:lnTo>
                  <a:lnTo>
                    <a:pt x="111323" y="502639"/>
                  </a:lnTo>
                  <a:lnTo>
                    <a:pt x="124638" y="539513"/>
                  </a:lnTo>
                  <a:lnTo>
                    <a:pt x="139398" y="576903"/>
                  </a:lnTo>
                  <a:lnTo>
                    <a:pt x="166905" y="668021"/>
                  </a:lnTo>
                  <a:lnTo>
                    <a:pt x="176605" y="706967"/>
                  </a:lnTo>
                  <a:lnTo>
                    <a:pt x="184601" y="746384"/>
                  </a:lnTo>
                  <a:lnTo>
                    <a:pt x="191839" y="786008"/>
                  </a:lnTo>
                  <a:lnTo>
                    <a:pt x="201688" y="822777"/>
                  </a:lnTo>
                  <a:lnTo>
                    <a:pt x="212328" y="858646"/>
                  </a:lnTo>
                  <a:lnTo>
                    <a:pt x="220742" y="896695"/>
                  </a:lnTo>
                  <a:lnTo>
                    <a:pt x="231113" y="932764"/>
                  </a:lnTo>
                  <a:lnTo>
                    <a:pt x="241986" y="967216"/>
                  </a:lnTo>
                  <a:lnTo>
                    <a:pt x="250502" y="1000950"/>
                  </a:lnTo>
                  <a:lnTo>
                    <a:pt x="257972" y="1037312"/>
                  </a:lnTo>
                  <a:lnTo>
                    <a:pt x="266082" y="1074474"/>
                  </a:lnTo>
                  <a:lnTo>
                    <a:pt x="286353" y="1140415"/>
                  </a:lnTo>
                  <a:lnTo>
                    <a:pt x="297801" y="1185672"/>
                  </a:lnTo>
                  <a:lnTo>
                    <a:pt x="308194" y="1231136"/>
                  </a:lnTo>
                  <a:lnTo>
                    <a:pt x="321221" y="1272608"/>
                  </a:lnTo>
                  <a:lnTo>
                    <a:pt x="336134" y="1309950"/>
                  </a:lnTo>
                  <a:lnTo>
                    <a:pt x="351075" y="1352274"/>
                  </a:lnTo>
                  <a:lnTo>
                    <a:pt x="381321" y="1442412"/>
                  </a:lnTo>
                  <a:lnTo>
                    <a:pt x="396557" y="1482828"/>
                  </a:lnTo>
                  <a:lnTo>
                    <a:pt x="408731" y="1507912"/>
                  </a:lnTo>
                  <a:lnTo>
                    <a:pt x="421510" y="1529008"/>
                  </a:lnTo>
                  <a:lnTo>
                    <a:pt x="434559" y="1545753"/>
                  </a:lnTo>
                  <a:lnTo>
                    <a:pt x="447726" y="1560564"/>
                  </a:lnTo>
                  <a:lnTo>
                    <a:pt x="462053" y="1574515"/>
                  </a:lnTo>
                  <a:lnTo>
                    <a:pt x="470516" y="1581330"/>
                  </a:lnTo>
                  <a:lnTo>
                    <a:pt x="497389" y="16015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904751" y="4924151"/>
              <a:ext cx="915197" cy="129322"/>
            </a:xfrm>
            <a:custGeom>
              <a:avLst/>
              <a:gdLst/>
              <a:ahLst/>
              <a:cxnLst/>
              <a:rect l="0" t="0" r="0" b="0"/>
              <a:pathLst>
                <a:path w="915197" h="129322">
                  <a:moveTo>
                    <a:pt x="0" y="0"/>
                  </a:moveTo>
                  <a:lnTo>
                    <a:pt x="46546" y="7942"/>
                  </a:lnTo>
                  <a:lnTo>
                    <a:pt x="77795" y="13846"/>
                  </a:lnTo>
                  <a:lnTo>
                    <a:pt x="92760" y="15862"/>
                  </a:lnTo>
                  <a:lnTo>
                    <a:pt x="121178" y="18103"/>
                  </a:lnTo>
                  <a:lnTo>
                    <a:pt x="148545" y="22047"/>
                  </a:lnTo>
                  <a:lnTo>
                    <a:pt x="207420" y="33584"/>
                  </a:lnTo>
                  <a:lnTo>
                    <a:pt x="236614" y="39980"/>
                  </a:lnTo>
                  <a:lnTo>
                    <a:pt x="250589" y="43233"/>
                  </a:lnTo>
                  <a:lnTo>
                    <a:pt x="277906" y="46848"/>
                  </a:lnTo>
                  <a:lnTo>
                    <a:pt x="304785" y="49559"/>
                  </a:lnTo>
                  <a:lnTo>
                    <a:pt x="318142" y="51830"/>
                  </a:lnTo>
                  <a:lnTo>
                    <a:pt x="331468" y="54448"/>
                  </a:lnTo>
                  <a:lnTo>
                    <a:pt x="345879" y="56195"/>
                  </a:lnTo>
                  <a:lnTo>
                    <a:pt x="361013" y="57359"/>
                  </a:lnTo>
                  <a:lnTo>
                    <a:pt x="376628" y="58135"/>
                  </a:lnTo>
                  <a:lnTo>
                    <a:pt x="391460" y="59757"/>
                  </a:lnTo>
                  <a:lnTo>
                    <a:pt x="405769" y="61944"/>
                  </a:lnTo>
                  <a:lnTo>
                    <a:pt x="419729" y="64508"/>
                  </a:lnTo>
                  <a:lnTo>
                    <a:pt x="447031" y="70303"/>
                  </a:lnTo>
                  <a:lnTo>
                    <a:pt x="460501" y="73396"/>
                  </a:lnTo>
                  <a:lnTo>
                    <a:pt x="475008" y="75458"/>
                  </a:lnTo>
                  <a:lnTo>
                    <a:pt x="490206" y="76833"/>
                  </a:lnTo>
                  <a:lnTo>
                    <a:pt x="505864" y="77749"/>
                  </a:lnTo>
                  <a:lnTo>
                    <a:pt x="520724" y="79466"/>
                  </a:lnTo>
                  <a:lnTo>
                    <a:pt x="535052" y="81715"/>
                  </a:lnTo>
                  <a:lnTo>
                    <a:pt x="595096" y="93267"/>
                  </a:lnTo>
                  <a:lnTo>
                    <a:pt x="610055" y="95337"/>
                  </a:lnTo>
                  <a:lnTo>
                    <a:pt x="638467" y="97638"/>
                  </a:lnTo>
                  <a:lnTo>
                    <a:pt x="653339" y="99356"/>
                  </a:lnTo>
                  <a:lnTo>
                    <a:pt x="668780" y="101608"/>
                  </a:lnTo>
                  <a:lnTo>
                    <a:pt x="684600" y="104214"/>
                  </a:lnTo>
                  <a:lnTo>
                    <a:pt x="700673" y="105951"/>
                  </a:lnTo>
                  <a:lnTo>
                    <a:pt x="716915" y="107109"/>
                  </a:lnTo>
                  <a:lnTo>
                    <a:pt x="733270" y="107882"/>
                  </a:lnTo>
                  <a:lnTo>
                    <a:pt x="766179" y="108740"/>
                  </a:lnTo>
                  <a:lnTo>
                    <a:pt x="782693" y="108968"/>
                  </a:lnTo>
                  <a:lnTo>
                    <a:pt x="798122" y="110226"/>
                  </a:lnTo>
                  <a:lnTo>
                    <a:pt x="812830" y="112170"/>
                  </a:lnTo>
                  <a:lnTo>
                    <a:pt x="827057" y="114571"/>
                  </a:lnTo>
                  <a:lnTo>
                    <a:pt x="840962" y="117277"/>
                  </a:lnTo>
                  <a:lnTo>
                    <a:pt x="854654" y="120187"/>
                  </a:lnTo>
                  <a:lnTo>
                    <a:pt x="915196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28851" y="5063420"/>
              <a:ext cx="855510" cy="49740"/>
            </a:xfrm>
            <a:custGeom>
              <a:avLst/>
              <a:gdLst/>
              <a:ahLst/>
              <a:cxnLst/>
              <a:rect l="0" t="0" r="0" b="0"/>
              <a:pathLst>
                <a:path w="855510" h="49740">
                  <a:moveTo>
                    <a:pt x="0" y="0"/>
                  </a:moveTo>
                  <a:lnTo>
                    <a:pt x="91640" y="0"/>
                  </a:lnTo>
                  <a:lnTo>
                    <a:pt x="109727" y="1105"/>
                  </a:lnTo>
                  <a:lnTo>
                    <a:pt x="127311" y="2948"/>
                  </a:lnTo>
                  <a:lnTo>
                    <a:pt x="144561" y="5281"/>
                  </a:lnTo>
                  <a:lnTo>
                    <a:pt x="161587" y="6837"/>
                  </a:lnTo>
                  <a:lnTo>
                    <a:pt x="178465" y="7874"/>
                  </a:lnTo>
                  <a:lnTo>
                    <a:pt x="211954" y="9026"/>
                  </a:lnTo>
                  <a:lnTo>
                    <a:pt x="245261" y="9538"/>
                  </a:lnTo>
                  <a:lnTo>
                    <a:pt x="261880" y="10780"/>
                  </a:lnTo>
                  <a:lnTo>
                    <a:pt x="278485" y="12713"/>
                  </a:lnTo>
                  <a:lnTo>
                    <a:pt x="295082" y="15107"/>
                  </a:lnTo>
                  <a:lnTo>
                    <a:pt x="311673" y="16704"/>
                  </a:lnTo>
                  <a:lnTo>
                    <a:pt x="328261" y="17768"/>
                  </a:lnTo>
                  <a:lnTo>
                    <a:pt x="344846" y="18477"/>
                  </a:lnTo>
                  <a:lnTo>
                    <a:pt x="380958" y="19265"/>
                  </a:lnTo>
                  <a:lnTo>
                    <a:pt x="503611" y="19859"/>
                  </a:lnTo>
                  <a:lnTo>
                    <a:pt x="520327" y="20977"/>
                  </a:lnTo>
                  <a:lnTo>
                    <a:pt x="536998" y="22827"/>
                  </a:lnTo>
                  <a:lnTo>
                    <a:pt x="553638" y="25166"/>
                  </a:lnTo>
                  <a:lnTo>
                    <a:pt x="570258" y="26725"/>
                  </a:lnTo>
                  <a:lnTo>
                    <a:pt x="586865" y="27764"/>
                  </a:lnTo>
                  <a:lnTo>
                    <a:pt x="620054" y="28919"/>
                  </a:lnTo>
                  <a:lnTo>
                    <a:pt x="653227" y="29433"/>
                  </a:lnTo>
                  <a:lnTo>
                    <a:pt x="669810" y="30675"/>
                  </a:lnTo>
                  <a:lnTo>
                    <a:pt x="686392" y="32608"/>
                  </a:lnTo>
                  <a:lnTo>
                    <a:pt x="702973" y="35003"/>
                  </a:lnTo>
                  <a:lnTo>
                    <a:pt x="720659" y="36599"/>
                  </a:lnTo>
                  <a:lnTo>
                    <a:pt x="739082" y="37663"/>
                  </a:lnTo>
                  <a:lnTo>
                    <a:pt x="775025" y="38845"/>
                  </a:lnTo>
                  <a:lnTo>
                    <a:pt x="790800" y="39161"/>
                  </a:lnTo>
                  <a:lnTo>
                    <a:pt x="855509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287989" y="2795327"/>
              <a:ext cx="3678619" cy="2357442"/>
            </a:xfrm>
            <a:custGeom>
              <a:avLst/>
              <a:gdLst/>
              <a:ahLst/>
              <a:cxnLst/>
              <a:rect l="0" t="0" r="0" b="0"/>
              <a:pathLst>
                <a:path w="3678619" h="2357442">
                  <a:moveTo>
                    <a:pt x="3063917" y="2347675"/>
                  </a:moveTo>
                  <a:lnTo>
                    <a:pt x="3120970" y="2355549"/>
                  </a:lnTo>
                  <a:lnTo>
                    <a:pt x="3227776" y="2357441"/>
                  </a:lnTo>
                  <a:lnTo>
                    <a:pt x="3271263" y="2354622"/>
                  </a:lnTo>
                  <a:lnTo>
                    <a:pt x="3376137" y="2342801"/>
                  </a:lnTo>
                  <a:lnTo>
                    <a:pt x="3431024" y="2329683"/>
                  </a:lnTo>
                  <a:lnTo>
                    <a:pt x="3473456" y="2313115"/>
                  </a:lnTo>
                  <a:lnTo>
                    <a:pt x="3530651" y="2274602"/>
                  </a:lnTo>
                  <a:lnTo>
                    <a:pt x="3546208" y="2261406"/>
                  </a:lnTo>
                  <a:lnTo>
                    <a:pt x="3557544" y="2245226"/>
                  </a:lnTo>
                  <a:lnTo>
                    <a:pt x="3567371" y="2228086"/>
                  </a:lnTo>
                  <a:lnTo>
                    <a:pt x="3603549" y="2177525"/>
                  </a:lnTo>
                  <a:lnTo>
                    <a:pt x="3634094" y="2110844"/>
                  </a:lnTo>
                  <a:lnTo>
                    <a:pt x="3653694" y="2045741"/>
                  </a:lnTo>
                  <a:lnTo>
                    <a:pt x="3666219" y="1984893"/>
                  </a:lnTo>
                  <a:lnTo>
                    <a:pt x="3669841" y="1919654"/>
                  </a:lnTo>
                  <a:lnTo>
                    <a:pt x="3675836" y="1853550"/>
                  </a:lnTo>
                  <a:lnTo>
                    <a:pt x="3678618" y="1780437"/>
                  </a:lnTo>
                  <a:lnTo>
                    <a:pt x="3672616" y="1711630"/>
                  </a:lnTo>
                  <a:lnTo>
                    <a:pt x="3671104" y="1639539"/>
                  </a:lnTo>
                  <a:lnTo>
                    <a:pt x="3669700" y="1568273"/>
                  </a:lnTo>
                  <a:lnTo>
                    <a:pt x="3662812" y="1511032"/>
                  </a:lnTo>
                  <a:lnTo>
                    <a:pt x="3654876" y="1452070"/>
                  </a:lnTo>
                  <a:lnTo>
                    <a:pt x="3650927" y="1393703"/>
                  </a:lnTo>
                  <a:lnTo>
                    <a:pt x="3640251" y="1320962"/>
                  </a:lnTo>
                  <a:lnTo>
                    <a:pt x="3627499" y="1243058"/>
                  </a:lnTo>
                  <a:lnTo>
                    <a:pt x="3612359" y="1183663"/>
                  </a:lnTo>
                  <a:lnTo>
                    <a:pt x="3594274" y="1111015"/>
                  </a:lnTo>
                  <a:lnTo>
                    <a:pt x="3577952" y="1054640"/>
                  </a:lnTo>
                  <a:lnTo>
                    <a:pt x="3559026" y="985519"/>
                  </a:lnTo>
                  <a:lnTo>
                    <a:pt x="3534329" y="913366"/>
                  </a:lnTo>
                  <a:lnTo>
                    <a:pt x="3516104" y="843193"/>
                  </a:lnTo>
                  <a:lnTo>
                    <a:pt x="3498912" y="773166"/>
                  </a:lnTo>
                  <a:lnTo>
                    <a:pt x="3477974" y="718369"/>
                  </a:lnTo>
                  <a:lnTo>
                    <a:pt x="3446473" y="650341"/>
                  </a:lnTo>
                  <a:lnTo>
                    <a:pt x="3417858" y="583685"/>
                  </a:lnTo>
                  <a:lnTo>
                    <a:pt x="3381420" y="517300"/>
                  </a:lnTo>
                  <a:lnTo>
                    <a:pt x="3342292" y="450968"/>
                  </a:lnTo>
                  <a:lnTo>
                    <a:pt x="3281874" y="378888"/>
                  </a:lnTo>
                  <a:lnTo>
                    <a:pt x="3216331" y="312916"/>
                  </a:lnTo>
                  <a:lnTo>
                    <a:pt x="3136857" y="242255"/>
                  </a:lnTo>
                  <a:lnTo>
                    <a:pt x="3065266" y="189469"/>
                  </a:lnTo>
                  <a:lnTo>
                    <a:pt x="2956791" y="129531"/>
                  </a:lnTo>
                  <a:lnTo>
                    <a:pt x="2851231" y="87628"/>
                  </a:lnTo>
                  <a:lnTo>
                    <a:pt x="2742144" y="56580"/>
                  </a:lnTo>
                  <a:lnTo>
                    <a:pt x="2645657" y="36939"/>
                  </a:lnTo>
                  <a:lnTo>
                    <a:pt x="2535262" y="16619"/>
                  </a:lnTo>
                  <a:lnTo>
                    <a:pt x="2437019" y="2952"/>
                  </a:lnTo>
                  <a:lnTo>
                    <a:pt x="2325690" y="258"/>
                  </a:lnTo>
                  <a:lnTo>
                    <a:pt x="2069127" y="0"/>
                  </a:lnTo>
                  <a:lnTo>
                    <a:pt x="1969659" y="7873"/>
                  </a:lnTo>
                  <a:lnTo>
                    <a:pt x="1870183" y="10779"/>
                  </a:lnTo>
                  <a:lnTo>
                    <a:pt x="1770705" y="18476"/>
                  </a:lnTo>
                  <a:lnTo>
                    <a:pt x="1663354" y="27581"/>
                  </a:lnTo>
                  <a:lnTo>
                    <a:pt x="1555238" y="30650"/>
                  </a:lnTo>
                  <a:lnTo>
                    <a:pt x="1447541" y="38368"/>
                  </a:lnTo>
                  <a:lnTo>
                    <a:pt x="1340677" y="47476"/>
                  </a:lnTo>
                  <a:lnTo>
                    <a:pt x="1233430" y="56277"/>
                  </a:lnTo>
                  <a:lnTo>
                    <a:pt x="1125615" y="64518"/>
                  </a:lnTo>
                  <a:lnTo>
                    <a:pt x="1016948" y="71907"/>
                  </a:lnTo>
                  <a:lnTo>
                    <a:pt x="907554" y="79676"/>
                  </a:lnTo>
                  <a:lnTo>
                    <a:pt x="815519" y="87255"/>
                  </a:lnTo>
                  <a:lnTo>
                    <a:pt x="722833" y="94361"/>
                  </a:lnTo>
                  <a:lnTo>
                    <a:pt x="609757" y="109624"/>
                  </a:lnTo>
                  <a:lnTo>
                    <a:pt x="500888" y="119194"/>
                  </a:lnTo>
                  <a:lnTo>
                    <a:pt x="371486" y="135122"/>
                  </a:lnTo>
                  <a:lnTo>
                    <a:pt x="241053" y="145740"/>
                  </a:lnTo>
                  <a:lnTo>
                    <a:pt x="131153" y="154039"/>
                  </a:lnTo>
                  <a:lnTo>
                    <a:pt x="43853" y="161436"/>
                  </a:lnTo>
                  <a:lnTo>
                    <a:pt x="0" y="1691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47948" y="278537"/>
            <a:ext cx="4615473" cy="813662"/>
            <a:chOff x="447948" y="278537"/>
            <a:chExt cx="4615473" cy="813662"/>
          </a:xfrm>
        </p:grpSpPr>
        <p:sp>
          <p:nvSpPr>
            <p:cNvPr id="2" name="Freeform 1"/>
            <p:cNvSpPr/>
            <p:nvPr/>
          </p:nvSpPr>
          <p:spPr>
            <a:xfrm>
              <a:off x="596866" y="430717"/>
              <a:ext cx="368069" cy="444726"/>
            </a:xfrm>
            <a:custGeom>
              <a:avLst/>
              <a:gdLst/>
              <a:ahLst/>
              <a:cxnLst/>
              <a:rect l="0" t="0" r="0" b="0"/>
              <a:pathLst>
                <a:path w="368069" h="444726">
                  <a:moveTo>
                    <a:pt x="0" y="86567"/>
                  </a:moveTo>
                  <a:lnTo>
                    <a:pt x="10562" y="70724"/>
                  </a:lnTo>
                  <a:lnTo>
                    <a:pt x="16989" y="63847"/>
                  </a:lnTo>
                  <a:lnTo>
                    <a:pt x="24590" y="57051"/>
                  </a:lnTo>
                  <a:lnTo>
                    <a:pt x="32973" y="50310"/>
                  </a:lnTo>
                  <a:lnTo>
                    <a:pt x="44088" y="42500"/>
                  </a:lnTo>
                  <a:lnTo>
                    <a:pt x="57025" y="33978"/>
                  </a:lnTo>
                  <a:lnTo>
                    <a:pt x="71176" y="24980"/>
                  </a:lnTo>
                  <a:lnTo>
                    <a:pt x="85031" y="17876"/>
                  </a:lnTo>
                  <a:lnTo>
                    <a:pt x="98689" y="12035"/>
                  </a:lnTo>
                  <a:lnTo>
                    <a:pt x="112216" y="7036"/>
                  </a:lnTo>
                  <a:lnTo>
                    <a:pt x="125655" y="3703"/>
                  </a:lnTo>
                  <a:lnTo>
                    <a:pt x="139036" y="1481"/>
                  </a:lnTo>
                  <a:lnTo>
                    <a:pt x="152377" y="0"/>
                  </a:lnTo>
                  <a:lnTo>
                    <a:pt x="165693" y="117"/>
                  </a:lnTo>
                  <a:lnTo>
                    <a:pt x="178991" y="1301"/>
                  </a:lnTo>
                  <a:lnTo>
                    <a:pt x="192278" y="3196"/>
                  </a:lnTo>
                  <a:lnTo>
                    <a:pt x="203346" y="6669"/>
                  </a:lnTo>
                  <a:lnTo>
                    <a:pt x="212936" y="11196"/>
                  </a:lnTo>
                  <a:lnTo>
                    <a:pt x="221540" y="16424"/>
                  </a:lnTo>
                  <a:lnTo>
                    <a:pt x="228381" y="24331"/>
                  </a:lnTo>
                  <a:lnTo>
                    <a:pt x="234047" y="34023"/>
                  </a:lnTo>
                  <a:lnTo>
                    <a:pt x="238930" y="44906"/>
                  </a:lnTo>
                  <a:lnTo>
                    <a:pt x="244395" y="54372"/>
                  </a:lnTo>
                  <a:lnTo>
                    <a:pt x="250250" y="62893"/>
                  </a:lnTo>
                  <a:lnTo>
                    <a:pt x="256363" y="70784"/>
                  </a:lnTo>
                  <a:lnTo>
                    <a:pt x="260439" y="83782"/>
                  </a:lnTo>
                  <a:lnTo>
                    <a:pt x="263156" y="100185"/>
                  </a:lnTo>
                  <a:lnTo>
                    <a:pt x="264968" y="118857"/>
                  </a:lnTo>
                  <a:lnTo>
                    <a:pt x="265070" y="134621"/>
                  </a:lnTo>
                  <a:lnTo>
                    <a:pt x="264033" y="148447"/>
                  </a:lnTo>
                  <a:lnTo>
                    <a:pt x="262236" y="160979"/>
                  </a:lnTo>
                  <a:lnTo>
                    <a:pt x="258828" y="177072"/>
                  </a:lnTo>
                  <a:lnTo>
                    <a:pt x="254345" y="195537"/>
                  </a:lnTo>
                  <a:lnTo>
                    <a:pt x="244574" y="232265"/>
                  </a:lnTo>
                  <a:lnTo>
                    <a:pt x="236547" y="259642"/>
                  </a:lnTo>
                  <a:lnTo>
                    <a:pt x="231754" y="272690"/>
                  </a:lnTo>
                  <a:lnTo>
                    <a:pt x="226348" y="285810"/>
                  </a:lnTo>
                  <a:lnTo>
                    <a:pt x="220533" y="298978"/>
                  </a:lnTo>
                  <a:lnTo>
                    <a:pt x="215551" y="311073"/>
                  </a:lnTo>
                  <a:lnTo>
                    <a:pt x="211125" y="322451"/>
                  </a:lnTo>
                  <a:lnTo>
                    <a:pt x="207069" y="333353"/>
                  </a:lnTo>
                  <a:lnTo>
                    <a:pt x="202154" y="343937"/>
                  </a:lnTo>
                  <a:lnTo>
                    <a:pt x="196667" y="354309"/>
                  </a:lnTo>
                  <a:lnTo>
                    <a:pt x="190798" y="364540"/>
                  </a:lnTo>
                  <a:lnTo>
                    <a:pt x="184675" y="373570"/>
                  </a:lnTo>
                  <a:lnTo>
                    <a:pt x="178382" y="381802"/>
                  </a:lnTo>
                  <a:lnTo>
                    <a:pt x="171976" y="389500"/>
                  </a:lnTo>
                  <a:lnTo>
                    <a:pt x="156016" y="409843"/>
                  </a:lnTo>
                  <a:lnTo>
                    <a:pt x="147118" y="421458"/>
                  </a:lnTo>
                  <a:lnTo>
                    <a:pt x="137870" y="430306"/>
                  </a:lnTo>
                  <a:lnTo>
                    <a:pt x="128389" y="437311"/>
                  </a:lnTo>
                  <a:lnTo>
                    <a:pt x="118752" y="443085"/>
                  </a:lnTo>
                  <a:lnTo>
                    <a:pt x="107906" y="444725"/>
                  </a:lnTo>
                  <a:lnTo>
                    <a:pt x="96254" y="443607"/>
                  </a:lnTo>
                  <a:lnTo>
                    <a:pt x="84065" y="440651"/>
                  </a:lnTo>
                  <a:lnTo>
                    <a:pt x="74834" y="435365"/>
                  </a:lnTo>
                  <a:lnTo>
                    <a:pt x="67574" y="428524"/>
                  </a:lnTo>
                  <a:lnTo>
                    <a:pt x="61629" y="420648"/>
                  </a:lnTo>
                  <a:lnTo>
                    <a:pt x="58771" y="412082"/>
                  </a:lnTo>
                  <a:lnTo>
                    <a:pt x="57971" y="403055"/>
                  </a:lnTo>
                  <a:lnTo>
                    <a:pt x="58543" y="393721"/>
                  </a:lnTo>
                  <a:lnTo>
                    <a:pt x="61135" y="385287"/>
                  </a:lnTo>
                  <a:lnTo>
                    <a:pt x="65074" y="377455"/>
                  </a:lnTo>
                  <a:lnTo>
                    <a:pt x="69910" y="370022"/>
                  </a:lnTo>
                  <a:lnTo>
                    <a:pt x="76450" y="360646"/>
                  </a:lnTo>
                  <a:lnTo>
                    <a:pt x="92559" y="338438"/>
                  </a:lnTo>
                  <a:lnTo>
                    <a:pt x="103708" y="328537"/>
                  </a:lnTo>
                  <a:lnTo>
                    <a:pt x="116667" y="319725"/>
                  </a:lnTo>
                  <a:lnTo>
                    <a:pt x="130833" y="311640"/>
                  </a:lnTo>
                  <a:lnTo>
                    <a:pt x="145804" y="305145"/>
                  </a:lnTo>
                  <a:lnTo>
                    <a:pt x="161310" y="299710"/>
                  </a:lnTo>
                  <a:lnTo>
                    <a:pt x="177175" y="294981"/>
                  </a:lnTo>
                  <a:lnTo>
                    <a:pt x="193278" y="291828"/>
                  </a:lnTo>
                  <a:lnTo>
                    <a:pt x="209540" y="289726"/>
                  </a:lnTo>
                  <a:lnTo>
                    <a:pt x="225907" y="288325"/>
                  </a:lnTo>
                  <a:lnTo>
                    <a:pt x="240135" y="290707"/>
                  </a:lnTo>
                  <a:lnTo>
                    <a:pt x="252936" y="295611"/>
                  </a:lnTo>
                  <a:lnTo>
                    <a:pt x="264786" y="302196"/>
                  </a:lnTo>
                  <a:lnTo>
                    <a:pt x="276002" y="309902"/>
                  </a:lnTo>
                  <a:lnTo>
                    <a:pt x="286795" y="318355"/>
                  </a:lnTo>
                  <a:lnTo>
                    <a:pt x="297307" y="327307"/>
                  </a:lnTo>
                  <a:lnTo>
                    <a:pt x="307630" y="336590"/>
                  </a:lnTo>
                  <a:lnTo>
                    <a:pt x="327943" y="355748"/>
                  </a:lnTo>
                  <a:lnTo>
                    <a:pt x="336897" y="365499"/>
                  </a:lnTo>
                  <a:lnTo>
                    <a:pt x="345077" y="375315"/>
                  </a:lnTo>
                  <a:lnTo>
                    <a:pt x="368068" y="414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447948" y="301265"/>
              <a:ext cx="683923" cy="790934"/>
            </a:xfrm>
            <a:custGeom>
              <a:avLst/>
              <a:gdLst/>
              <a:ahLst/>
              <a:cxnLst/>
              <a:rect l="0" t="0" r="0" b="0"/>
              <a:pathLst>
                <a:path w="683923" h="790934">
                  <a:moveTo>
                    <a:pt x="546830" y="106594"/>
                  </a:moveTo>
                  <a:lnTo>
                    <a:pt x="541549" y="85470"/>
                  </a:lnTo>
                  <a:lnTo>
                    <a:pt x="533061" y="63309"/>
                  </a:lnTo>
                  <a:lnTo>
                    <a:pt x="527703" y="51210"/>
                  </a:lnTo>
                  <a:lnTo>
                    <a:pt x="512907" y="31871"/>
                  </a:lnTo>
                  <a:lnTo>
                    <a:pt x="504319" y="23619"/>
                  </a:lnTo>
                  <a:lnTo>
                    <a:pt x="482987" y="11503"/>
                  </a:lnTo>
                  <a:lnTo>
                    <a:pt x="471108" y="6725"/>
                  </a:lnTo>
                  <a:lnTo>
                    <a:pt x="457663" y="3539"/>
                  </a:lnTo>
                  <a:lnTo>
                    <a:pt x="443173" y="1415"/>
                  </a:lnTo>
                  <a:lnTo>
                    <a:pt x="427986" y="0"/>
                  </a:lnTo>
                  <a:lnTo>
                    <a:pt x="410125" y="161"/>
                  </a:lnTo>
                  <a:lnTo>
                    <a:pt x="390480" y="1374"/>
                  </a:lnTo>
                  <a:lnTo>
                    <a:pt x="369646" y="3288"/>
                  </a:lnTo>
                  <a:lnTo>
                    <a:pt x="352441" y="5669"/>
                  </a:lnTo>
                  <a:lnTo>
                    <a:pt x="337655" y="8362"/>
                  </a:lnTo>
                  <a:lnTo>
                    <a:pt x="324482" y="11262"/>
                  </a:lnTo>
                  <a:lnTo>
                    <a:pt x="311278" y="15407"/>
                  </a:lnTo>
                  <a:lnTo>
                    <a:pt x="298055" y="20380"/>
                  </a:lnTo>
                  <a:lnTo>
                    <a:pt x="284818" y="25907"/>
                  </a:lnTo>
                  <a:lnTo>
                    <a:pt x="271572" y="31801"/>
                  </a:lnTo>
                  <a:lnTo>
                    <a:pt x="245064" y="44246"/>
                  </a:lnTo>
                  <a:lnTo>
                    <a:pt x="232911" y="50660"/>
                  </a:lnTo>
                  <a:lnTo>
                    <a:pt x="221493" y="57146"/>
                  </a:lnTo>
                  <a:lnTo>
                    <a:pt x="210565" y="63681"/>
                  </a:lnTo>
                  <a:lnTo>
                    <a:pt x="189581" y="79784"/>
                  </a:lnTo>
                  <a:lnTo>
                    <a:pt x="169201" y="97994"/>
                  </a:lnTo>
                  <a:lnTo>
                    <a:pt x="149090" y="117141"/>
                  </a:lnTo>
                  <a:lnTo>
                    <a:pt x="119126" y="146562"/>
                  </a:lnTo>
                  <a:lnTo>
                    <a:pt x="102150" y="169307"/>
                  </a:lnTo>
                  <a:lnTo>
                    <a:pt x="87236" y="193047"/>
                  </a:lnTo>
                  <a:lnTo>
                    <a:pt x="73239" y="214652"/>
                  </a:lnTo>
                  <a:lnTo>
                    <a:pt x="59649" y="238254"/>
                  </a:lnTo>
                  <a:lnTo>
                    <a:pt x="52930" y="250738"/>
                  </a:lnTo>
                  <a:lnTo>
                    <a:pt x="47346" y="263482"/>
                  </a:lnTo>
                  <a:lnTo>
                    <a:pt x="42517" y="276399"/>
                  </a:lnTo>
                  <a:lnTo>
                    <a:pt x="38193" y="289432"/>
                  </a:lnTo>
                  <a:lnTo>
                    <a:pt x="34205" y="303647"/>
                  </a:lnTo>
                  <a:lnTo>
                    <a:pt x="30441" y="318650"/>
                  </a:lnTo>
                  <a:lnTo>
                    <a:pt x="26827" y="334178"/>
                  </a:lnTo>
                  <a:lnTo>
                    <a:pt x="22206" y="348952"/>
                  </a:lnTo>
                  <a:lnTo>
                    <a:pt x="16915" y="363223"/>
                  </a:lnTo>
                  <a:lnTo>
                    <a:pt x="11177" y="377157"/>
                  </a:lnTo>
                  <a:lnTo>
                    <a:pt x="7352" y="390868"/>
                  </a:lnTo>
                  <a:lnTo>
                    <a:pt x="4802" y="404430"/>
                  </a:lnTo>
                  <a:lnTo>
                    <a:pt x="3102" y="417893"/>
                  </a:lnTo>
                  <a:lnTo>
                    <a:pt x="1968" y="432395"/>
                  </a:lnTo>
                  <a:lnTo>
                    <a:pt x="1213" y="447589"/>
                  </a:lnTo>
                  <a:lnTo>
                    <a:pt x="373" y="478103"/>
                  </a:lnTo>
                  <a:lnTo>
                    <a:pt x="0" y="506403"/>
                  </a:lnTo>
                  <a:lnTo>
                    <a:pt x="1006" y="520139"/>
                  </a:lnTo>
                  <a:lnTo>
                    <a:pt x="2782" y="533718"/>
                  </a:lnTo>
                  <a:lnTo>
                    <a:pt x="5071" y="547192"/>
                  </a:lnTo>
                  <a:lnTo>
                    <a:pt x="7702" y="560595"/>
                  </a:lnTo>
                  <a:lnTo>
                    <a:pt x="13574" y="587279"/>
                  </a:lnTo>
                  <a:lnTo>
                    <a:pt x="23093" y="627157"/>
                  </a:lnTo>
                  <a:lnTo>
                    <a:pt x="32573" y="650758"/>
                  </a:lnTo>
                  <a:lnTo>
                    <a:pt x="44154" y="672300"/>
                  </a:lnTo>
                  <a:lnTo>
                    <a:pt x="56670" y="692927"/>
                  </a:lnTo>
                  <a:lnTo>
                    <a:pt x="69602" y="710200"/>
                  </a:lnTo>
                  <a:lnTo>
                    <a:pt x="82718" y="726352"/>
                  </a:lnTo>
                  <a:lnTo>
                    <a:pt x="95916" y="744583"/>
                  </a:lnTo>
                  <a:lnTo>
                    <a:pt x="112098" y="757844"/>
                  </a:lnTo>
                  <a:lnTo>
                    <a:pt x="130343" y="767422"/>
                  </a:lnTo>
                  <a:lnTo>
                    <a:pt x="149505" y="775363"/>
                  </a:lnTo>
                  <a:lnTo>
                    <a:pt x="160363" y="779028"/>
                  </a:lnTo>
                  <a:lnTo>
                    <a:pt x="172022" y="782577"/>
                  </a:lnTo>
                  <a:lnTo>
                    <a:pt x="184216" y="786048"/>
                  </a:lnTo>
                  <a:lnTo>
                    <a:pt x="196767" y="788362"/>
                  </a:lnTo>
                  <a:lnTo>
                    <a:pt x="209556" y="789905"/>
                  </a:lnTo>
                  <a:lnTo>
                    <a:pt x="222502" y="790933"/>
                  </a:lnTo>
                  <a:lnTo>
                    <a:pt x="235555" y="790514"/>
                  </a:lnTo>
                  <a:lnTo>
                    <a:pt x="248678" y="789129"/>
                  </a:lnTo>
                  <a:lnTo>
                    <a:pt x="261848" y="787100"/>
                  </a:lnTo>
                  <a:lnTo>
                    <a:pt x="275049" y="784642"/>
                  </a:lnTo>
                  <a:lnTo>
                    <a:pt x="301507" y="778964"/>
                  </a:lnTo>
                  <a:lnTo>
                    <a:pt x="314752" y="774797"/>
                  </a:lnTo>
                  <a:lnTo>
                    <a:pt x="328003" y="769808"/>
                  </a:lnTo>
                  <a:lnTo>
                    <a:pt x="341259" y="764272"/>
                  </a:lnTo>
                  <a:lnTo>
                    <a:pt x="354517" y="757265"/>
                  </a:lnTo>
                  <a:lnTo>
                    <a:pt x="367777" y="749278"/>
                  </a:lnTo>
                  <a:lnTo>
                    <a:pt x="381038" y="740637"/>
                  </a:lnTo>
                  <a:lnTo>
                    <a:pt x="394300" y="732666"/>
                  </a:lnTo>
                  <a:lnTo>
                    <a:pt x="407563" y="725142"/>
                  </a:lnTo>
                  <a:lnTo>
                    <a:pt x="420826" y="717915"/>
                  </a:lnTo>
                  <a:lnTo>
                    <a:pt x="434089" y="709781"/>
                  </a:lnTo>
                  <a:lnTo>
                    <a:pt x="447352" y="701042"/>
                  </a:lnTo>
                  <a:lnTo>
                    <a:pt x="460616" y="691900"/>
                  </a:lnTo>
                  <a:lnTo>
                    <a:pt x="473879" y="681385"/>
                  </a:lnTo>
                  <a:lnTo>
                    <a:pt x="487143" y="669953"/>
                  </a:lnTo>
                  <a:lnTo>
                    <a:pt x="512565" y="646566"/>
                  </a:lnTo>
                  <a:lnTo>
                    <a:pt x="534917" y="625119"/>
                  </a:lnTo>
                  <a:lnTo>
                    <a:pt x="552957" y="601587"/>
                  </a:lnTo>
                  <a:lnTo>
                    <a:pt x="569448" y="577496"/>
                  </a:lnTo>
                  <a:lnTo>
                    <a:pt x="587831" y="555735"/>
                  </a:lnTo>
                  <a:lnTo>
                    <a:pt x="604107" y="532064"/>
                  </a:lnTo>
                  <a:lnTo>
                    <a:pt x="611542" y="519561"/>
                  </a:lnTo>
                  <a:lnTo>
                    <a:pt x="618709" y="506805"/>
                  </a:lnTo>
                  <a:lnTo>
                    <a:pt x="632568" y="480842"/>
                  </a:lnTo>
                  <a:lnTo>
                    <a:pt x="646096" y="457513"/>
                  </a:lnTo>
                  <a:lnTo>
                    <a:pt x="658372" y="434986"/>
                  </a:lnTo>
                  <a:lnTo>
                    <a:pt x="663193" y="422789"/>
                  </a:lnTo>
                  <a:lnTo>
                    <a:pt x="667512" y="410236"/>
                  </a:lnTo>
                  <a:lnTo>
                    <a:pt x="670392" y="397447"/>
                  </a:lnTo>
                  <a:lnTo>
                    <a:pt x="672311" y="384499"/>
                  </a:lnTo>
                  <a:lnTo>
                    <a:pt x="673591" y="371446"/>
                  </a:lnTo>
                  <a:lnTo>
                    <a:pt x="677961" y="348100"/>
                  </a:lnTo>
                  <a:lnTo>
                    <a:pt x="682482" y="325566"/>
                  </a:lnTo>
                  <a:lnTo>
                    <a:pt x="683687" y="313367"/>
                  </a:lnTo>
                  <a:lnTo>
                    <a:pt x="683922" y="289128"/>
                  </a:lnTo>
                  <a:lnTo>
                    <a:pt x="680341" y="267302"/>
                  </a:lnTo>
                  <a:lnTo>
                    <a:pt x="675066" y="246549"/>
                  </a:lnTo>
                  <a:lnTo>
                    <a:pt x="669037" y="226272"/>
                  </a:lnTo>
                  <a:lnTo>
                    <a:pt x="652876" y="176268"/>
                  </a:lnTo>
                  <a:lnTo>
                    <a:pt x="642973" y="146397"/>
                  </a:lnTo>
                  <a:lnTo>
                    <a:pt x="633404" y="123547"/>
                  </a:lnTo>
                  <a:lnTo>
                    <a:pt x="621782" y="100865"/>
                  </a:lnTo>
                  <a:lnTo>
                    <a:pt x="609248" y="83415"/>
                  </a:lnTo>
                  <a:lnTo>
                    <a:pt x="593361" y="68291"/>
                  </a:lnTo>
                  <a:lnTo>
                    <a:pt x="575248" y="55305"/>
                  </a:lnTo>
                  <a:lnTo>
                    <a:pt x="565775" y="50295"/>
                  </a:lnTo>
                  <a:lnTo>
                    <a:pt x="526934" y="369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551853" y="487441"/>
              <a:ext cx="19897" cy="387964"/>
            </a:xfrm>
            <a:custGeom>
              <a:avLst/>
              <a:gdLst/>
              <a:ahLst/>
              <a:cxnLst/>
              <a:rect l="0" t="0" r="0" b="0"/>
              <a:pathLst>
                <a:path w="19897" h="387964">
                  <a:moveTo>
                    <a:pt x="0" y="0"/>
                  </a:moveTo>
                  <a:lnTo>
                    <a:pt x="5281" y="15843"/>
                  </a:lnTo>
                  <a:lnTo>
                    <a:pt x="6837" y="26036"/>
                  </a:lnTo>
                  <a:lnTo>
                    <a:pt x="7874" y="38358"/>
                  </a:lnTo>
                  <a:lnTo>
                    <a:pt x="8565" y="52099"/>
                  </a:lnTo>
                  <a:lnTo>
                    <a:pt x="10132" y="66787"/>
                  </a:lnTo>
                  <a:lnTo>
                    <a:pt x="12281" y="82105"/>
                  </a:lnTo>
                  <a:lnTo>
                    <a:pt x="14819" y="97844"/>
                  </a:lnTo>
                  <a:lnTo>
                    <a:pt x="16512" y="113863"/>
                  </a:lnTo>
                  <a:lnTo>
                    <a:pt x="17640" y="130068"/>
                  </a:lnTo>
                  <a:lnTo>
                    <a:pt x="18392" y="146399"/>
                  </a:lnTo>
                  <a:lnTo>
                    <a:pt x="17788" y="162812"/>
                  </a:lnTo>
                  <a:lnTo>
                    <a:pt x="16280" y="179281"/>
                  </a:lnTo>
                  <a:lnTo>
                    <a:pt x="14169" y="195787"/>
                  </a:lnTo>
                  <a:lnTo>
                    <a:pt x="11657" y="212318"/>
                  </a:lnTo>
                  <a:lnTo>
                    <a:pt x="5918" y="245422"/>
                  </a:lnTo>
                  <a:lnTo>
                    <a:pt x="5051" y="260882"/>
                  </a:lnTo>
                  <a:lnTo>
                    <a:pt x="5578" y="275610"/>
                  </a:lnTo>
                  <a:lnTo>
                    <a:pt x="7035" y="289849"/>
                  </a:lnTo>
                  <a:lnTo>
                    <a:pt x="8006" y="303764"/>
                  </a:lnTo>
                  <a:lnTo>
                    <a:pt x="8653" y="317461"/>
                  </a:lnTo>
                  <a:lnTo>
                    <a:pt x="9085" y="331014"/>
                  </a:lnTo>
                  <a:lnTo>
                    <a:pt x="10478" y="343365"/>
                  </a:lnTo>
                  <a:lnTo>
                    <a:pt x="12512" y="354915"/>
                  </a:lnTo>
                  <a:lnTo>
                    <a:pt x="19896" y="387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71227" y="815718"/>
              <a:ext cx="1" cy="39792"/>
            </a:xfrm>
            <a:custGeom>
              <a:avLst/>
              <a:gdLst/>
              <a:ahLst/>
              <a:cxnLst/>
              <a:rect l="0" t="0" r="0" b="0"/>
              <a:pathLst>
                <a:path w="1" h="39792">
                  <a:moveTo>
                    <a:pt x="0" y="0"/>
                  </a:move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743122" y="407859"/>
              <a:ext cx="292474" cy="407860"/>
            </a:xfrm>
            <a:custGeom>
              <a:avLst/>
              <a:gdLst/>
              <a:ahLst/>
              <a:cxnLst/>
              <a:rect l="0" t="0" r="0" b="0"/>
              <a:pathLst>
                <a:path w="292474" h="407860">
                  <a:moveTo>
                    <a:pt x="266329" y="0"/>
                  </a:moveTo>
                  <a:lnTo>
                    <a:pt x="250486" y="10561"/>
                  </a:lnTo>
                  <a:lnTo>
                    <a:pt x="242504" y="14778"/>
                  </a:lnTo>
                  <a:lnTo>
                    <a:pt x="233866" y="18694"/>
                  </a:lnTo>
                  <a:lnTo>
                    <a:pt x="224791" y="22410"/>
                  </a:lnTo>
                  <a:lnTo>
                    <a:pt x="213215" y="24888"/>
                  </a:lnTo>
                  <a:lnTo>
                    <a:pt x="199971" y="26540"/>
                  </a:lnTo>
                  <a:lnTo>
                    <a:pt x="185615" y="27641"/>
                  </a:lnTo>
                  <a:lnTo>
                    <a:pt x="170518" y="28375"/>
                  </a:lnTo>
                  <a:lnTo>
                    <a:pt x="139006" y="29190"/>
                  </a:lnTo>
                  <a:lnTo>
                    <a:pt x="95476" y="29650"/>
                  </a:lnTo>
                  <a:lnTo>
                    <a:pt x="80582" y="28609"/>
                  </a:lnTo>
                  <a:lnTo>
                    <a:pt x="65126" y="26809"/>
                  </a:lnTo>
                  <a:lnTo>
                    <a:pt x="49296" y="24505"/>
                  </a:lnTo>
                  <a:lnTo>
                    <a:pt x="35426" y="24073"/>
                  </a:lnTo>
                  <a:lnTo>
                    <a:pt x="22864" y="24891"/>
                  </a:lnTo>
                  <a:lnTo>
                    <a:pt x="11173" y="26542"/>
                  </a:lnTo>
                  <a:lnTo>
                    <a:pt x="4484" y="30958"/>
                  </a:lnTo>
                  <a:lnTo>
                    <a:pt x="1131" y="37218"/>
                  </a:lnTo>
                  <a:lnTo>
                    <a:pt x="0" y="44708"/>
                  </a:lnTo>
                  <a:lnTo>
                    <a:pt x="352" y="53016"/>
                  </a:lnTo>
                  <a:lnTo>
                    <a:pt x="1691" y="61871"/>
                  </a:lnTo>
                  <a:lnTo>
                    <a:pt x="11784" y="110471"/>
                  </a:lnTo>
                  <a:lnTo>
                    <a:pt x="13734" y="125597"/>
                  </a:lnTo>
                  <a:lnTo>
                    <a:pt x="15034" y="141207"/>
                  </a:lnTo>
                  <a:lnTo>
                    <a:pt x="15901" y="157140"/>
                  </a:lnTo>
                  <a:lnTo>
                    <a:pt x="16864" y="186634"/>
                  </a:lnTo>
                  <a:lnTo>
                    <a:pt x="17121" y="200689"/>
                  </a:lnTo>
                  <a:lnTo>
                    <a:pt x="19503" y="207848"/>
                  </a:lnTo>
                  <a:lnTo>
                    <a:pt x="23301" y="210410"/>
                  </a:lnTo>
                  <a:lnTo>
                    <a:pt x="28044" y="209908"/>
                  </a:lnTo>
                  <a:lnTo>
                    <a:pt x="33417" y="206257"/>
                  </a:lnTo>
                  <a:lnTo>
                    <a:pt x="39209" y="200507"/>
                  </a:lnTo>
                  <a:lnTo>
                    <a:pt x="45282" y="193358"/>
                  </a:lnTo>
                  <a:lnTo>
                    <a:pt x="53751" y="186381"/>
                  </a:lnTo>
                  <a:lnTo>
                    <a:pt x="63818" y="179519"/>
                  </a:lnTo>
                  <a:lnTo>
                    <a:pt x="74951" y="172734"/>
                  </a:lnTo>
                  <a:lnTo>
                    <a:pt x="85689" y="167106"/>
                  </a:lnTo>
                  <a:lnTo>
                    <a:pt x="96163" y="162248"/>
                  </a:lnTo>
                  <a:lnTo>
                    <a:pt x="106462" y="157904"/>
                  </a:lnTo>
                  <a:lnTo>
                    <a:pt x="118855" y="155008"/>
                  </a:lnTo>
                  <a:lnTo>
                    <a:pt x="132643" y="153077"/>
                  </a:lnTo>
                  <a:lnTo>
                    <a:pt x="147362" y="151790"/>
                  </a:lnTo>
                  <a:lnTo>
                    <a:pt x="160490" y="153143"/>
                  </a:lnTo>
                  <a:lnTo>
                    <a:pt x="172558" y="156255"/>
                  </a:lnTo>
                  <a:lnTo>
                    <a:pt x="183920" y="160541"/>
                  </a:lnTo>
                  <a:lnTo>
                    <a:pt x="194810" y="166714"/>
                  </a:lnTo>
                  <a:lnTo>
                    <a:pt x="205386" y="174145"/>
                  </a:lnTo>
                  <a:lnTo>
                    <a:pt x="215753" y="182415"/>
                  </a:lnTo>
                  <a:lnTo>
                    <a:pt x="225980" y="191244"/>
                  </a:lnTo>
                  <a:lnTo>
                    <a:pt x="236114" y="200446"/>
                  </a:lnTo>
                  <a:lnTo>
                    <a:pt x="246186" y="209897"/>
                  </a:lnTo>
                  <a:lnTo>
                    <a:pt x="254005" y="220619"/>
                  </a:lnTo>
                  <a:lnTo>
                    <a:pt x="260324" y="232188"/>
                  </a:lnTo>
                  <a:lnTo>
                    <a:pt x="265642" y="244322"/>
                  </a:lnTo>
                  <a:lnTo>
                    <a:pt x="271397" y="255727"/>
                  </a:lnTo>
                  <a:lnTo>
                    <a:pt x="277445" y="266646"/>
                  </a:lnTo>
                  <a:lnTo>
                    <a:pt x="283688" y="277242"/>
                  </a:lnTo>
                  <a:lnTo>
                    <a:pt x="287849" y="288727"/>
                  </a:lnTo>
                  <a:lnTo>
                    <a:pt x="290624" y="300805"/>
                  </a:lnTo>
                  <a:lnTo>
                    <a:pt x="292473" y="313278"/>
                  </a:lnTo>
                  <a:lnTo>
                    <a:pt x="291496" y="324909"/>
                  </a:lnTo>
                  <a:lnTo>
                    <a:pt x="288634" y="335979"/>
                  </a:lnTo>
                  <a:lnTo>
                    <a:pt x="284515" y="346675"/>
                  </a:lnTo>
                  <a:lnTo>
                    <a:pt x="279558" y="356017"/>
                  </a:lnTo>
                  <a:lnTo>
                    <a:pt x="274043" y="364455"/>
                  </a:lnTo>
                  <a:lnTo>
                    <a:pt x="268156" y="372291"/>
                  </a:lnTo>
                  <a:lnTo>
                    <a:pt x="259810" y="378620"/>
                  </a:lnTo>
                  <a:lnTo>
                    <a:pt x="249825" y="383945"/>
                  </a:lnTo>
                  <a:lnTo>
                    <a:pt x="238746" y="388600"/>
                  </a:lnTo>
                  <a:lnTo>
                    <a:pt x="226940" y="392809"/>
                  </a:lnTo>
                  <a:lnTo>
                    <a:pt x="214648" y="396720"/>
                  </a:lnTo>
                  <a:lnTo>
                    <a:pt x="176799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38772" y="567023"/>
              <a:ext cx="208905" cy="228800"/>
            </a:xfrm>
            <a:custGeom>
              <a:avLst/>
              <a:gdLst/>
              <a:ahLst/>
              <a:cxnLst/>
              <a:rect l="0" t="0" r="0" b="0"/>
              <a:pathLst>
                <a:path w="208905" h="228800">
                  <a:moveTo>
                    <a:pt x="0" y="0"/>
                  </a:moveTo>
                  <a:lnTo>
                    <a:pt x="10562" y="15843"/>
                  </a:lnTo>
                  <a:lnTo>
                    <a:pt x="14779" y="24931"/>
                  </a:lnTo>
                  <a:lnTo>
                    <a:pt x="18695" y="35411"/>
                  </a:lnTo>
                  <a:lnTo>
                    <a:pt x="32922" y="78717"/>
                  </a:lnTo>
                  <a:lnTo>
                    <a:pt x="37423" y="90058"/>
                  </a:lnTo>
                  <a:lnTo>
                    <a:pt x="42633" y="102041"/>
                  </a:lnTo>
                  <a:lnTo>
                    <a:pt x="48318" y="114450"/>
                  </a:lnTo>
                  <a:lnTo>
                    <a:pt x="55424" y="126039"/>
                  </a:lnTo>
                  <a:lnTo>
                    <a:pt x="63477" y="137081"/>
                  </a:lnTo>
                  <a:lnTo>
                    <a:pt x="72161" y="147758"/>
                  </a:lnTo>
                  <a:lnTo>
                    <a:pt x="81267" y="158192"/>
                  </a:lnTo>
                  <a:lnTo>
                    <a:pt x="90653" y="168464"/>
                  </a:lnTo>
                  <a:lnTo>
                    <a:pt x="100227" y="178628"/>
                  </a:lnTo>
                  <a:lnTo>
                    <a:pt x="111030" y="187614"/>
                  </a:lnTo>
                  <a:lnTo>
                    <a:pt x="122654" y="195816"/>
                  </a:lnTo>
                  <a:lnTo>
                    <a:pt x="134824" y="203494"/>
                  </a:lnTo>
                  <a:lnTo>
                    <a:pt x="147359" y="209719"/>
                  </a:lnTo>
                  <a:lnTo>
                    <a:pt x="160137" y="214973"/>
                  </a:lnTo>
                  <a:lnTo>
                    <a:pt x="208904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58668" y="567023"/>
              <a:ext cx="169113" cy="318330"/>
            </a:xfrm>
            <a:custGeom>
              <a:avLst/>
              <a:gdLst/>
              <a:ahLst/>
              <a:cxnLst/>
              <a:rect l="0" t="0" r="0" b="0"/>
              <a:pathLst>
                <a:path w="169113" h="318330">
                  <a:moveTo>
                    <a:pt x="169112" y="0"/>
                  </a:moveTo>
                  <a:lnTo>
                    <a:pt x="158550" y="21124"/>
                  </a:lnTo>
                  <a:lnTo>
                    <a:pt x="154334" y="31767"/>
                  </a:lnTo>
                  <a:lnTo>
                    <a:pt x="150417" y="43284"/>
                  </a:lnTo>
                  <a:lnTo>
                    <a:pt x="139625" y="77670"/>
                  </a:lnTo>
                  <a:lnTo>
                    <a:pt x="136190" y="88255"/>
                  </a:lnTo>
                  <a:lnTo>
                    <a:pt x="131690" y="100838"/>
                  </a:lnTo>
                  <a:lnTo>
                    <a:pt x="120794" y="129557"/>
                  </a:lnTo>
                  <a:lnTo>
                    <a:pt x="114794" y="141637"/>
                  </a:lnTo>
                  <a:lnTo>
                    <a:pt x="108583" y="151901"/>
                  </a:lnTo>
                  <a:lnTo>
                    <a:pt x="102232" y="160954"/>
                  </a:lnTo>
                  <a:lnTo>
                    <a:pt x="95787" y="169200"/>
                  </a:lnTo>
                  <a:lnTo>
                    <a:pt x="89280" y="176908"/>
                  </a:lnTo>
                  <a:lnTo>
                    <a:pt x="82732" y="184257"/>
                  </a:lnTo>
                  <a:lnTo>
                    <a:pt x="77261" y="192473"/>
                  </a:lnTo>
                  <a:lnTo>
                    <a:pt x="72508" y="201265"/>
                  </a:lnTo>
                  <a:lnTo>
                    <a:pt x="68234" y="210443"/>
                  </a:lnTo>
                  <a:lnTo>
                    <a:pt x="63174" y="218772"/>
                  </a:lnTo>
                  <a:lnTo>
                    <a:pt x="57591" y="226536"/>
                  </a:lnTo>
                  <a:lnTo>
                    <a:pt x="51657" y="233922"/>
                  </a:lnTo>
                  <a:lnTo>
                    <a:pt x="45491" y="243267"/>
                  </a:lnTo>
                  <a:lnTo>
                    <a:pt x="39170" y="253919"/>
                  </a:lnTo>
                  <a:lnTo>
                    <a:pt x="32745" y="265441"/>
                  </a:lnTo>
                  <a:lnTo>
                    <a:pt x="26251" y="276439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86422" y="576971"/>
              <a:ext cx="278539" cy="19896"/>
            </a:xfrm>
            <a:custGeom>
              <a:avLst/>
              <a:gdLst/>
              <a:ahLst/>
              <a:cxnLst/>
              <a:rect l="0" t="0" r="0" b="0"/>
              <a:pathLst>
                <a:path w="278539" h="19896">
                  <a:moveTo>
                    <a:pt x="0" y="19895"/>
                  </a:moveTo>
                  <a:lnTo>
                    <a:pt x="26405" y="19895"/>
                  </a:lnTo>
                  <a:lnTo>
                    <a:pt x="38604" y="18790"/>
                  </a:lnTo>
                  <a:lnTo>
                    <a:pt x="51159" y="16948"/>
                  </a:lnTo>
                  <a:lnTo>
                    <a:pt x="63949" y="14614"/>
                  </a:lnTo>
                  <a:lnTo>
                    <a:pt x="78003" y="13059"/>
                  </a:lnTo>
                  <a:lnTo>
                    <a:pt x="92898" y="12022"/>
                  </a:lnTo>
                  <a:lnTo>
                    <a:pt x="108355" y="11330"/>
                  </a:lnTo>
                  <a:lnTo>
                    <a:pt x="124187" y="9764"/>
                  </a:lnTo>
                  <a:lnTo>
                    <a:pt x="140267" y="7615"/>
                  </a:lnTo>
                  <a:lnTo>
                    <a:pt x="156514" y="5076"/>
                  </a:lnTo>
                  <a:lnTo>
                    <a:pt x="171767" y="3384"/>
                  </a:lnTo>
                  <a:lnTo>
                    <a:pt x="186357" y="2256"/>
                  </a:lnTo>
                  <a:lnTo>
                    <a:pt x="200504" y="1504"/>
                  </a:lnTo>
                  <a:lnTo>
                    <a:pt x="228014" y="668"/>
                  </a:lnTo>
                  <a:lnTo>
                    <a:pt x="2785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95848" y="507336"/>
              <a:ext cx="29844" cy="198957"/>
            </a:xfrm>
            <a:custGeom>
              <a:avLst/>
              <a:gdLst/>
              <a:ahLst/>
              <a:cxnLst/>
              <a:rect l="0" t="0" r="0" b="0"/>
              <a:pathLst>
                <a:path w="29844" h="198957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15863" y="61035"/>
                  </a:lnTo>
                  <a:lnTo>
                    <a:pt x="17207" y="72744"/>
                  </a:lnTo>
                  <a:lnTo>
                    <a:pt x="18103" y="84971"/>
                  </a:lnTo>
                  <a:lnTo>
                    <a:pt x="18701" y="97544"/>
                  </a:lnTo>
                  <a:lnTo>
                    <a:pt x="19364" y="123304"/>
                  </a:lnTo>
                  <a:lnTo>
                    <a:pt x="20647" y="135257"/>
                  </a:lnTo>
                  <a:lnTo>
                    <a:pt x="22607" y="146542"/>
                  </a:lnTo>
                  <a:lnTo>
                    <a:pt x="29843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04229" y="349355"/>
              <a:ext cx="208905" cy="376833"/>
            </a:xfrm>
            <a:custGeom>
              <a:avLst/>
              <a:gdLst/>
              <a:ahLst/>
              <a:cxnLst/>
              <a:rect l="0" t="0" r="0" b="0"/>
              <a:pathLst>
                <a:path w="208905" h="376833">
                  <a:moveTo>
                    <a:pt x="0" y="48556"/>
                  </a:moveTo>
                  <a:lnTo>
                    <a:pt x="5281" y="32713"/>
                  </a:lnTo>
                  <a:lnTo>
                    <a:pt x="10153" y="25835"/>
                  </a:lnTo>
                  <a:lnTo>
                    <a:pt x="16717" y="19040"/>
                  </a:lnTo>
                  <a:lnTo>
                    <a:pt x="24408" y="12299"/>
                  </a:lnTo>
                  <a:lnTo>
                    <a:pt x="33957" y="7805"/>
                  </a:lnTo>
                  <a:lnTo>
                    <a:pt x="44744" y="4809"/>
                  </a:lnTo>
                  <a:lnTo>
                    <a:pt x="56357" y="2811"/>
                  </a:lnTo>
                  <a:lnTo>
                    <a:pt x="69626" y="1480"/>
                  </a:lnTo>
                  <a:lnTo>
                    <a:pt x="83998" y="592"/>
                  </a:lnTo>
                  <a:lnTo>
                    <a:pt x="99105" y="0"/>
                  </a:lnTo>
                  <a:lnTo>
                    <a:pt x="112493" y="711"/>
                  </a:lnTo>
                  <a:lnTo>
                    <a:pt x="124735" y="2290"/>
                  </a:lnTo>
                  <a:lnTo>
                    <a:pt x="136211" y="4448"/>
                  </a:lnTo>
                  <a:lnTo>
                    <a:pt x="146073" y="9203"/>
                  </a:lnTo>
                  <a:lnTo>
                    <a:pt x="154858" y="15689"/>
                  </a:lnTo>
                  <a:lnTo>
                    <a:pt x="162926" y="23329"/>
                  </a:lnTo>
                  <a:lnTo>
                    <a:pt x="170515" y="32843"/>
                  </a:lnTo>
                  <a:lnTo>
                    <a:pt x="177784" y="43607"/>
                  </a:lnTo>
                  <a:lnTo>
                    <a:pt x="184842" y="55204"/>
                  </a:lnTo>
                  <a:lnTo>
                    <a:pt x="189546" y="68462"/>
                  </a:lnTo>
                  <a:lnTo>
                    <a:pt x="192683" y="82828"/>
                  </a:lnTo>
                  <a:lnTo>
                    <a:pt x="194774" y="97931"/>
                  </a:lnTo>
                  <a:lnTo>
                    <a:pt x="196168" y="113527"/>
                  </a:lnTo>
                  <a:lnTo>
                    <a:pt x="197097" y="129450"/>
                  </a:lnTo>
                  <a:lnTo>
                    <a:pt x="197717" y="145592"/>
                  </a:lnTo>
                  <a:lnTo>
                    <a:pt x="197025" y="159670"/>
                  </a:lnTo>
                  <a:lnTo>
                    <a:pt x="195458" y="172371"/>
                  </a:lnTo>
                  <a:lnTo>
                    <a:pt x="185001" y="227142"/>
                  </a:lnTo>
                  <a:lnTo>
                    <a:pt x="180810" y="241669"/>
                  </a:lnTo>
                  <a:lnTo>
                    <a:pt x="175806" y="255775"/>
                  </a:lnTo>
                  <a:lnTo>
                    <a:pt x="170259" y="269600"/>
                  </a:lnTo>
                  <a:lnTo>
                    <a:pt x="161148" y="293804"/>
                  </a:lnTo>
                  <a:lnTo>
                    <a:pt x="157171" y="304900"/>
                  </a:lnTo>
                  <a:lnTo>
                    <a:pt x="151204" y="315614"/>
                  </a:lnTo>
                  <a:lnTo>
                    <a:pt x="143910" y="326072"/>
                  </a:lnTo>
                  <a:lnTo>
                    <a:pt x="135731" y="336361"/>
                  </a:lnTo>
                  <a:lnTo>
                    <a:pt x="126963" y="344325"/>
                  </a:lnTo>
                  <a:lnTo>
                    <a:pt x="117801" y="350739"/>
                  </a:lnTo>
                  <a:lnTo>
                    <a:pt x="108378" y="356121"/>
                  </a:lnTo>
                  <a:lnTo>
                    <a:pt x="98779" y="358604"/>
                  </a:lnTo>
                  <a:lnTo>
                    <a:pt x="89064" y="359153"/>
                  </a:lnTo>
                  <a:lnTo>
                    <a:pt x="79272" y="358415"/>
                  </a:lnTo>
                  <a:lnTo>
                    <a:pt x="72744" y="353501"/>
                  </a:lnTo>
                  <a:lnTo>
                    <a:pt x="68391" y="345804"/>
                  </a:lnTo>
                  <a:lnTo>
                    <a:pt x="65490" y="336251"/>
                  </a:lnTo>
                  <a:lnTo>
                    <a:pt x="65766" y="326567"/>
                  </a:lnTo>
                  <a:lnTo>
                    <a:pt x="68161" y="316795"/>
                  </a:lnTo>
                  <a:lnTo>
                    <a:pt x="71968" y="306964"/>
                  </a:lnTo>
                  <a:lnTo>
                    <a:pt x="77822" y="299305"/>
                  </a:lnTo>
                  <a:lnTo>
                    <a:pt x="85041" y="293093"/>
                  </a:lnTo>
                  <a:lnTo>
                    <a:pt x="93169" y="287847"/>
                  </a:lnTo>
                  <a:lnTo>
                    <a:pt x="101904" y="283244"/>
                  </a:lnTo>
                  <a:lnTo>
                    <a:pt x="111043" y="279071"/>
                  </a:lnTo>
                  <a:lnTo>
                    <a:pt x="120452" y="275183"/>
                  </a:lnTo>
                  <a:lnTo>
                    <a:pt x="130040" y="273696"/>
                  </a:lnTo>
                  <a:lnTo>
                    <a:pt x="139748" y="273810"/>
                  </a:lnTo>
                  <a:lnTo>
                    <a:pt x="149537" y="274992"/>
                  </a:lnTo>
                  <a:lnTo>
                    <a:pt x="158273" y="277990"/>
                  </a:lnTo>
                  <a:lnTo>
                    <a:pt x="166307" y="282200"/>
                  </a:lnTo>
                  <a:lnTo>
                    <a:pt x="173874" y="287216"/>
                  </a:lnTo>
                  <a:lnTo>
                    <a:pt x="181129" y="294982"/>
                  </a:lnTo>
                  <a:lnTo>
                    <a:pt x="188177" y="304581"/>
                  </a:lnTo>
                  <a:lnTo>
                    <a:pt x="195086" y="315401"/>
                  </a:lnTo>
                  <a:lnTo>
                    <a:pt x="199692" y="327036"/>
                  </a:lnTo>
                  <a:lnTo>
                    <a:pt x="202762" y="339213"/>
                  </a:lnTo>
                  <a:lnTo>
                    <a:pt x="208904" y="3768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312610" y="626710"/>
              <a:ext cx="1" cy="29844"/>
            </a:xfrm>
            <a:custGeom>
              <a:avLst/>
              <a:gdLst/>
              <a:ahLst/>
              <a:cxnLst/>
              <a:rect l="0" t="0" r="0" b="0"/>
              <a:pathLst>
                <a:path w="1" h="29844">
                  <a:moveTo>
                    <a:pt x="0" y="0"/>
                  </a:moveTo>
                  <a:lnTo>
                    <a:pt x="0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372297" y="320364"/>
              <a:ext cx="323678" cy="316294"/>
            </a:xfrm>
            <a:custGeom>
              <a:avLst/>
              <a:gdLst/>
              <a:ahLst/>
              <a:cxnLst/>
              <a:rect l="0" t="0" r="0" b="0"/>
              <a:pathLst>
                <a:path w="323678" h="316294">
                  <a:moveTo>
                    <a:pt x="0" y="37756"/>
                  </a:moveTo>
                  <a:lnTo>
                    <a:pt x="10562" y="27194"/>
                  </a:lnTo>
                  <a:lnTo>
                    <a:pt x="16989" y="22977"/>
                  </a:lnTo>
                  <a:lnTo>
                    <a:pt x="24590" y="19061"/>
                  </a:lnTo>
                  <a:lnTo>
                    <a:pt x="32973" y="15345"/>
                  </a:lnTo>
                  <a:lnTo>
                    <a:pt x="42983" y="11762"/>
                  </a:lnTo>
                  <a:lnTo>
                    <a:pt x="54077" y="8268"/>
                  </a:lnTo>
                  <a:lnTo>
                    <a:pt x="65895" y="4834"/>
                  </a:lnTo>
                  <a:lnTo>
                    <a:pt x="79300" y="2544"/>
                  </a:lnTo>
                  <a:lnTo>
                    <a:pt x="93763" y="1017"/>
                  </a:lnTo>
                  <a:lnTo>
                    <a:pt x="108932" y="0"/>
                  </a:lnTo>
                  <a:lnTo>
                    <a:pt x="124571" y="427"/>
                  </a:lnTo>
                  <a:lnTo>
                    <a:pt x="140523" y="1817"/>
                  </a:lnTo>
                  <a:lnTo>
                    <a:pt x="156685" y="3848"/>
                  </a:lnTo>
                  <a:lnTo>
                    <a:pt x="170775" y="7414"/>
                  </a:lnTo>
                  <a:lnTo>
                    <a:pt x="183485" y="12001"/>
                  </a:lnTo>
                  <a:lnTo>
                    <a:pt x="195273" y="17270"/>
                  </a:lnTo>
                  <a:lnTo>
                    <a:pt x="204238" y="24099"/>
                  </a:lnTo>
                  <a:lnTo>
                    <a:pt x="211320" y="31967"/>
                  </a:lnTo>
                  <a:lnTo>
                    <a:pt x="217147" y="40528"/>
                  </a:lnTo>
                  <a:lnTo>
                    <a:pt x="219925" y="50657"/>
                  </a:lnTo>
                  <a:lnTo>
                    <a:pt x="220673" y="61831"/>
                  </a:lnTo>
                  <a:lnTo>
                    <a:pt x="220066" y="73701"/>
                  </a:lnTo>
                  <a:lnTo>
                    <a:pt x="216345" y="83826"/>
                  </a:lnTo>
                  <a:lnTo>
                    <a:pt x="210549" y="92786"/>
                  </a:lnTo>
                  <a:lnTo>
                    <a:pt x="203368" y="100970"/>
                  </a:lnTo>
                  <a:lnTo>
                    <a:pt x="193055" y="107531"/>
                  </a:lnTo>
                  <a:lnTo>
                    <a:pt x="180653" y="113011"/>
                  </a:lnTo>
                  <a:lnTo>
                    <a:pt x="131601" y="129747"/>
                  </a:lnTo>
                  <a:lnTo>
                    <a:pt x="128630" y="132242"/>
                  </a:lnTo>
                  <a:lnTo>
                    <a:pt x="131072" y="133906"/>
                  </a:lnTo>
                  <a:lnTo>
                    <a:pt x="137120" y="135015"/>
                  </a:lnTo>
                  <a:lnTo>
                    <a:pt x="146679" y="135755"/>
                  </a:lnTo>
                  <a:lnTo>
                    <a:pt x="158578" y="136248"/>
                  </a:lnTo>
                  <a:lnTo>
                    <a:pt x="186537" y="136795"/>
                  </a:lnTo>
                  <a:lnTo>
                    <a:pt x="217385" y="137039"/>
                  </a:lnTo>
                  <a:lnTo>
                    <a:pt x="231137" y="138209"/>
                  </a:lnTo>
                  <a:lnTo>
                    <a:pt x="243622" y="140094"/>
                  </a:lnTo>
                  <a:lnTo>
                    <a:pt x="255261" y="142457"/>
                  </a:lnTo>
                  <a:lnTo>
                    <a:pt x="266335" y="145137"/>
                  </a:lnTo>
                  <a:lnTo>
                    <a:pt x="277035" y="148029"/>
                  </a:lnTo>
                  <a:lnTo>
                    <a:pt x="287484" y="151062"/>
                  </a:lnTo>
                  <a:lnTo>
                    <a:pt x="296660" y="155295"/>
                  </a:lnTo>
                  <a:lnTo>
                    <a:pt x="304989" y="160328"/>
                  </a:lnTo>
                  <a:lnTo>
                    <a:pt x="312751" y="165893"/>
                  </a:lnTo>
                  <a:lnTo>
                    <a:pt x="317926" y="175130"/>
                  </a:lnTo>
                  <a:lnTo>
                    <a:pt x="321377" y="186815"/>
                  </a:lnTo>
                  <a:lnTo>
                    <a:pt x="323677" y="200131"/>
                  </a:lnTo>
                  <a:lnTo>
                    <a:pt x="322999" y="212324"/>
                  </a:lnTo>
                  <a:lnTo>
                    <a:pt x="320338" y="223769"/>
                  </a:lnTo>
                  <a:lnTo>
                    <a:pt x="316352" y="234715"/>
                  </a:lnTo>
                  <a:lnTo>
                    <a:pt x="309274" y="245328"/>
                  </a:lnTo>
                  <a:lnTo>
                    <a:pt x="300134" y="255720"/>
                  </a:lnTo>
                  <a:lnTo>
                    <a:pt x="289619" y="265963"/>
                  </a:lnTo>
                  <a:lnTo>
                    <a:pt x="278189" y="275003"/>
                  </a:lnTo>
                  <a:lnTo>
                    <a:pt x="266147" y="283240"/>
                  </a:lnTo>
                  <a:lnTo>
                    <a:pt x="253698" y="290942"/>
                  </a:lnTo>
                  <a:lnTo>
                    <a:pt x="240977" y="297182"/>
                  </a:lnTo>
                  <a:lnTo>
                    <a:pt x="228075" y="302447"/>
                  </a:lnTo>
                  <a:lnTo>
                    <a:pt x="191741" y="315138"/>
                  </a:lnTo>
                  <a:lnTo>
                    <a:pt x="159165" y="3162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028851" y="387963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0" y="0"/>
                  </a:move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038799" y="497389"/>
              <a:ext cx="69635" cy="1"/>
            </a:xfrm>
            <a:custGeom>
              <a:avLst/>
              <a:gdLst/>
              <a:ahLst/>
              <a:cxnLst/>
              <a:rect l="0" t="0" r="0" b="0"/>
              <a:pathLst>
                <a:path w="69635" h="1">
                  <a:moveTo>
                    <a:pt x="0" y="0"/>
                  </a:move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464361" y="308381"/>
              <a:ext cx="171202" cy="341152"/>
            </a:xfrm>
            <a:custGeom>
              <a:avLst/>
              <a:gdLst/>
              <a:ahLst/>
              <a:cxnLst/>
              <a:rect l="0" t="0" r="0" b="0"/>
              <a:pathLst>
                <a:path w="171202" h="341152">
                  <a:moveTo>
                    <a:pt x="101670" y="19895"/>
                  </a:moveTo>
                  <a:lnTo>
                    <a:pt x="85827" y="14614"/>
                  </a:lnTo>
                  <a:lnTo>
                    <a:pt x="76739" y="14164"/>
                  </a:lnTo>
                  <a:lnTo>
                    <a:pt x="66259" y="14969"/>
                  </a:lnTo>
                  <a:lnTo>
                    <a:pt x="54851" y="16611"/>
                  </a:lnTo>
                  <a:lnTo>
                    <a:pt x="43930" y="19917"/>
                  </a:lnTo>
                  <a:lnTo>
                    <a:pt x="33333" y="24331"/>
                  </a:lnTo>
                  <a:lnTo>
                    <a:pt x="22953" y="29484"/>
                  </a:lnTo>
                  <a:lnTo>
                    <a:pt x="14927" y="37341"/>
                  </a:lnTo>
                  <a:lnTo>
                    <a:pt x="8472" y="47000"/>
                  </a:lnTo>
                  <a:lnTo>
                    <a:pt x="3063" y="57861"/>
                  </a:lnTo>
                  <a:lnTo>
                    <a:pt x="562" y="68417"/>
                  </a:lnTo>
                  <a:lnTo>
                    <a:pt x="0" y="78770"/>
                  </a:lnTo>
                  <a:lnTo>
                    <a:pt x="731" y="88989"/>
                  </a:lnTo>
                  <a:lnTo>
                    <a:pt x="3429" y="99117"/>
                  </a:lnTo>
                  <a:lnTo>
                    <a:pt x="7438" y="109185"/>
                  </a:lnTo>
                  <a:lnTo>
                    <a:pt x="12321" y="119213"/>
                  </a:lnTo>
                  <a:lnTo>
                    <a:pt x="17787" y="128109"/>
                  </a:lnTo>
                  <a:lnTo>
                    <a:pt x="23642" y="136250"/>
                  </a:lnTo>
                  <a:lnTo>
                    <a:pt x="29756" y="143888"/>
                  </a:lnTo>
                  <a:lnTo>
                    <a:pt x="38253" y="152296"/>
                  </a:lnTo>
                  <a:lnTo>
                    <a:pt x="48339" y="161217"/>
                  </a:lnTo>
                  <a:lnTo>
                    <a:pt x="59484" y="170481"/>
                  </a:lnTo>
                  <a:lnTo>
                    <a:pt x="69125" y="178867"/>
                  </a:lnTo>
                  <a:lnTo>
                    <a:pt x="77762" y="186668"/>
                  </a:lnTo>
                  <a:lnTo>
                    <a:pt x="93255" y="201232"/>
                  </a:lnTo>
                  <a:lnTo>
                    <a:pt x="107509" y="215073"/>
                  </a:lnTo>
                  <a:lnTo>
                    <a:pt x="116616" y="222964"/>
                  </a:lnTo>
                  <a:lnTo>
                    <a:pt x="127109" y="231541"/>
                  </a:lnTo>
                  <a:lnTo>
                    <a:pt x="138525" y="240575"/>
                  </a:lnTo>
                  <a:lnTo>
                    <a:pt x="148346" y="249913"/>
                  </a:lnTo>
                  <a:lnTo>
                    <a:pt x="157104" y="259455"/>
                  </a:lnTo>
                  <a:lnTo>
                    <a:pt x="165153" y="269131"/>
                  </a:lnTo>
                  <a:lnTo>
                    <a:pt x="169414" y="278899"/>
                  </a:lnTo>
                  <a:lnTo>
                    <a:pt x="171150" y="288726"/>
                  </a:lnTo>
                  <a:lnTo>
                    <a:pt x="171201" y="298594"/>
                  </a:lnTo>
                  <a:lnTo>
                    <a:pt x="167920" y="307383"/>
                  </a:lnTo>
                  <a:lnTo>
                    <a:pt x="162416" y="315453"/>
                  </a:lnTo>
                  <a:lnTo>
                    <a:pt x="155431" y="323043"/>
                  </a:lnTo>
                  <a:lnTo>
                    <a:pt x="146353" y="329209"/>
                  </a:lnTo>
                  <a:lnTo>
                    <a:pt x="135880" y="334425"/>
                  </a:lnTo>
                  <a:lnTo>
                    <a:pt x="124477" y="339007"/>
                  </a:lnTo>
                  <a:lnTo>
                    <a:pt x="112453" y="340957"/>
                  </a:lnTo>
                  <a:lnTo>
                    <a:pt x="100016" y="341151"/>
                  </a:lnTo>
                  <a:lnTo>
                    <a:pt x="87304" y="340176"/>
                  </a:lnTo>
                  <a:lnTo>
                    <a:pt x="75513" y="337315"/>
                  </a:lnTo>
                  <a:lnTo>
                    <a:pt x="64336" y="333197"/>
                  </a:lnTo>
                  <a:lnTo>
                    <a:pt x="53569" y="328241"/>
                  </a:lnTo>
                  <a:lnTo>
                    <a:pt x="45286" y="321621"/>
                  </a:lnTo>
                  <a:lnTo>
                    <a:pt x="38658" y="313892"/>
                  </a:lnTo>
                  <a:lnTo>
                    <a:pt x="33135" y="305423"/>
                  </a:lnTo>
                  <a:lnTo>
                    <a:pt x="30558" y="295356"/>
                  </a:lnTo>
                  <a:lnTo>
                    <a:pt x="29945" y="284223"/>
                  </a:lnTo>
                  <a:lnTo>
                    <a:pt x="30642" y="272380"/>
                  </a:lnTo>
                  <a:lnTo>
                    <a:pt x="33317" y="260064"/>
                  </a:lnTo>
                  <a:lnTo>
                    <a:pt x="37311" y="247431"/>
                  </a:lnTo>
                  <a:lnTo>
                    <a:pt x="42184" y="234589"/>
                  </a:lnTo>
                  <a:lnTo>
                    <a:pt x="47644" y="223816"/>
                  </a:lnTo>
                  <a:lnTo>
                    <a:pt x="53494" y="214424"/>
                  </a:lnTo>
                  <a:lnTo>
                    <a:pt x="59605" y="205952"/>
                  </a:lnTo>
                  <a:lnTo>
                    <a:pt x="65889" y="194777"/>
                  </a:lnTo>
                  <a:lnTo>
                    <a:pt x="72290" y="181801"/>
                  </a:lnTo>
                  <a:lnTo>
                    <a:pt x="78767" y="167623"/>
                  </a:lnTo>
                  <a:lnTo>
                    <a:pt x="86401" y="154856"/>
                  </a:lnTo>
                  <a:lnTo>
                    <a:pt x="94807" y="143028"/>
                  </a:lnTo>
                  <a:lnTo>
                    <a:pt x="103726" y="131827"/>
                  </a:lnTo>
                  <a:lnTo>
                    <a:pt x="110778" y="119939"/>
                  </a:lnTo>
                  <a:lnTo>
                    <a:pt x="116585" y="107592"/>
                  </a:lnTo>
                  <a:lnTo>
                    <a:pt x="121561" y="94939"/>
                  </a:lnTo>
                  <a:lnTo>
                    <a:pt x="130038" y="72038"/>
                  </a:lnTo>
                  <a:lnTo>
                    <a:pt x="133845" y="61289"/>
                  </a:lnTo>
                  <a:lnTo>
                    <a:pt x="135278" y="50807"/>
                  </a:lnTo>
                  <a:lnTo>
                    <a:pt x="135129" y="40503"/>
                  </a:lnTo>
                  <a:lnTo>
                    <a:pt x="1215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84882" y="5471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03733" y="278537"/>
              <a:ext cx="59688" cy="447651"/>
            </a:xfrm>
            <a:custGeom>
              <a:avLst/>
              <a:gdLst/>
              <a:ahLst/>
              <a:cxnLst/>
              <a:rect l="0" t="0" r="0" b="0"/>
              <a:pathLst>
                <a:path w="59688" h="447651">
                  <a:moveTo>
                    <a:pt x="0" y="0"/>
                  </a:moveTo>
                  <a:lnTo>
                    <a:pt x="5281" y="21124"/>
                  </a:lnTo>
                  <a:lnTo>
                    <a:pt x="6837" y="33978"/>
                  </a:lnTo>
                  <a:lnTo>
                    <a:pt x="7874" y="49180"/>
                  </a:lnTo>
                  <a:lnTo>
                    <a:pt x="8566" y="65946"/>
                  </a:lnTo>
                  <a:lnTo>
                    <a:pt x="7921" y="82650"/>
                  </a:lnTo>
                  <a:lnTo>
                    <a:pt x="6386" y="99312"/>
                  </a:lnTo>
                  <a:lnTo>
                    <a:pt x="4258" y="115947"/>
                  </a:lnTo>
                  <a:lnTo>
                    <a:pt x="2838" y="132564"/>
                  </a:lnTo>
                  <a:lnTo>
                    <a:pt x="1892" y="149168"/>
                  </a:lnTo>
                  <a:lnTo>
                    <a:pt x="1262" y="165764"/>
                  </a:lnTo>
                  <a:lnTo>
                    <a:pt x="1947" y="183460"/>
                  </a:lnTo>
                  <a:lnTo>
                    <a:pt x="3509" y="201889"/>
                  </a:lnTo>
                  <a:lnTo>
                    <a:pt x="5655" y="220807"/>
                  </a:lnTo>
                  <a:lnTo>
                    <a:pt x="7086" y="238945"/>
                  </a:lnTo>
                  <a:lnTo>
                    <a:pt x="8040" y="256564"/>
                  </a:lnTo>
                  <a:lnTo>
                    <a:pt x="8676" y="273837"/>
                  </a:lnTo>
                  <a:lnTo>
                    <a:pt x="11311" y="290878"/>
                  </a:lnTo>
                  <a:lnTo>
                    <a:pt x="15278" y="307766"/>
                  </a:lnTo>
                  <a:lnTo>
                    <a:pt x="24475" y="340162"/>
                  </a:lnTo>
                  <a:lnTo>
                    <a:pt x="35867" y="382151"/>
                  </a:lnTo>
                  <a:lnTo>
                    <a:pt x="39386" y="394037"/>
                  </a:lnTo>
                  <a:lnTo>
                    <a:pt x="59687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725691" y="198955"/>
            <a:ext cx="2541517" cy="2835119"/>
            <a:chOff x="2725691" y="198955"/>
            <a:chExt cx="2541517" cy="2835119"/>
          </a:xfrm>
        </p:grpSpPr>
        <p:sp>
          <p:nvSpPr>
            <p:cNvPr id="20" name="Freeform 19"/>
            <p:cNvSpPr/>
            <p:nvPr/>
          </p:nvSpPr>
          <p:spPr>
            <a:xfrm>
              <a:off x="2725691" y="1175220"/>
              <a:ext cx="198957" cy="8566"/>
            </a:xfrm>
            <a:custGeom>
              <a:avLst/>
              <a:gdLst/>
              <a:ahLst/>
              <a:cxnLst/>
              <a:rect l="0" t="0" r="0" b="0"/>
              <a:pathLst>
                <a:path w="198957" h="8566">
                  <a:moveTo>
                    <a:pt x="0" y="8565"/>
                  </a:moveTo>
                  <a:lnTo>
                    <a:pt x="26405" y="8565"/>
                  </a:lnTo>
                  <a:lnTo>
                    <a:pt x="37499" y="7460"/>
                  </a:lnTo>
                  <a:lnTo>
                    <a:pt x="48211" y="5618"/>
                  </a:lnTo>
                  <a:lnTo>
                    <a:pt x="58668" y="3285"/>
                  </a:lnTo>
                  <a:lnTo>
                    <a:pt x="70061" y="1729"/>
                  </a:lnTo>
                  <a:lnTo>
                    <a:pt x="82077" y="692"/>
                  </a:lnTo>
                  <a:lnTo>
                    <a:pt x="94509" y="0"/>
                  </a:lnTo>
                  <a:lnTo>
                    <a:pt x="106114" y="645"/>
                  </a:lnTo>
                  <a:lnTo>
                    <a:pt x="117165" y="2180"/>
                  </a:lnTo>
                  <a:lnTo>
                    <a:pt x="127849" y="4308"/>
                  </a:lnTo>
                  <a:lnTo>
                    <a:pt x="139393" y="5727"/>
                  </a:lnTo>
                  <a:lnTo>
                    <a:pt x="151510" y="6673"/>
                  </a:lnTo>
                  <a:lnTo>
                    <a:pt x="198956" y="8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988835" y="974882"/>
              <a:ext cx="353620" cy="407860"/>
            </a:xfrm>
            <a:custGeom>
              <a:avLst/>
              <a:gdLst/>
              <a:ahLst/>
              <a:cxnLst/>
              <a:rect l="0" t="0" r="0" b="0"/>
              <a:pathLst>
                <a:path w="353620" h="407860">
                  <a:moveTo>
                    <a:pt x="104924" y="0"/>
                  </a:moveTo>
                  <a:lnTo>
                    <a:pt x="126048" y="0"/>
                  </a:lnTo>
                  <a:lnTo>
                    <a:pt x="135587" y="3316"/>
                  </a:lnTo>
                  <a:lnTo>
                    <a:pt x="145261" y="8843"/>
                  </a:lnTo>
                  <a:lnTo>
                    <a:pt x="155027" y="15843"/>
                  </a:lnTo>
                  <a:lnTo>
                    <a:pt x="163748" y="23826"/>
                  </a:lnTo>
                  <a:lnTo>
                    <a:pt x="171773" y="32463"/>
                  </a:lnTo>
                  <a:lnTo>
                    <a:pt x="179334" y="41538"/>
                  </a:lnTo>
                  <a:lnTo>
                    <a:pt x="186584" y="52009"/>
                  </a:lnTo>
                  <a:lnTo>
                    <a:pt x="193629" y="63411"/>
                  </a:lnTo>
                  <a:lnTo>
                    <a:pt x="200536" y="75433"/>
                  </a:lnTo>
                  <a:lnTo>
                    <a:pt x="205141" y="88974"/>
                  </a:lnTo>
                  <a:lnTo>
                    <a:pt x="208210" y="103529"/>
                  </a:lnTo>
                  <a:lnTo>
                    <a:pt x="210257" y="118758"/>
                  </a:lnTo>
                  <a:lnTo>
                    <a:pt x="210516" y="134437"/>
                  </a:lnTo>
                  <a:lnTo>
                    <a:pt x="209583" y="150417"/>
                  </a:lnTo>
                  <a:lnTo>
                    <a:pt x="207856" y="166597"/>
                  </a:lnTo>
                  <a:lnTo>
                    <a:pt x="204494" y="182909"/>
                  </a:lnTo>
                  <a:lnTo>
                    <a:pt x="200042" y="199311"/>
                  </a:lnTo>
                  <a:lnTo>
                    <a:pt x="194864" y="215772"/>
                  </a:lnTo>
                  <a:lnTo>
                    <a:pt x="188096" y="232273"/>
                  </a:lnTo>
                  <a:lnTo>
                    <a:pt x="180268" y="248800"/>
                  </a:lnTo>
                  <a:lnTo>
                    <a:pt x="171733" y="265344"/>
                  </a:lnTo>
                  <a:lnTo>
                    <a:pt x="162727" y="280795"/>
                  </a:lnTo>
                  <a:lnTo>
                    <a:pt x="153407" y="295517"/>
                  </a:lnTo>
                  <a:lnTo>
                    <a:pt x="143878" y="309753"/>
                  </a:lnTo>
                  <a:lnTo>
                    <a:pt x="135315" y="321454"/>
                  </a:lnTo>
                  <a:lnTo>
                    <a:pt x="127395" y="331465"/>
                  </a:lnTo>
                  <a:lnTo>
                    <a:pt x="119905" y="340350"/>
                  </a:lnTo>
                  <a:lnTo>
                    <a:pt x="111595" y="349590"/>
                  </a:lnTo>
                  <a:lnTo>
                    <a:pt x="93520" y="368698"/>
                  </a:lnTo>
                  <a:lnTo>
                    <a:pt x="84058" y="376225"/>
                  </a:lnTo>
                  <a:lnTo>
                    <a:pt x="74434" y="382348"/>
                  </a:lnTo>
                  <a:lnTo>
                    <a:pt x="64702" y="387536"/>
                  </a:lnTo>
                  <a:lnTo>
                    <a:pt x="54898" y="392100"/>
                  </a:lnTo>
                  <a:lnTo>
                    <a:pt x="45046" y="396248"/>
                  </a:lnTo>
                  <a:lnTo>
                    <a:pt x="35162" y="400118"/>
                  </a:lnTo>
                  <a:lnTo>
                    <a:pt x="26362" y="400488"/>
                  </a:lnTo>
                  <a:lnTo>
                    <a:pt x="18285" y="398524"/>
                  </a:lnTo>
                  <a:lnTo>
                    <a:pt x="10690" y="395004"/>
                  </a:lnTo>
                  <a:lnTo>
                    <a:pt x="5626" y="388236"/>
                  </a:lnTo>
                  <a:lnTo>
                    <a:pt x="2250" y="379302"/>
                  </a:lnTo>
                  <a:lnTo>
                    <a:pt x="0" y="368926"/>
                  </a:lnTo>
                  <a:lnTo>
                    <a:pt x="710" y="359797"/>
                  </a:lnTo>
                  <a:lnTo>
                    <a:pt x="3394" y="351501"/>
                  </a:lnTo>
                  <a:lnTo>
                    <a:pt x="7394" y="343760"/>
                  </a:lnTo>
                  <a:lnTo>
                    <a:pt x="13377" y="335283"/>
                  </a:lnTo>
                  <a:lnTo>
                    <a:pt x="20681" y="326316"/>
                  </a:lnTo>
                  <a:lnTo>
                    <a:pt x="28867" y="317022"/>
                  </a:lnTo>
                  <a:lnTo>
                    <a:pt x="38745" y="309720"/>
                  </a:lnTo>
                  <a:lnTo>
                    <a:pt x="49752" y="303747"/>
                  </a:lnTo>
                  <a:lnTo>
                    <a:pt x="61511" y="298660"/>
                  </a:lnTo>
                  <a:lnTo>
                    <a:pt x="73771" y="295269"/>
                  </a:lnTo>
                  <a:lnTo>
                    <a:pt x="86366" y="293008"/>
                  </a:lnTo>
                  <a:lnTo>
                    <a:pt x="99184" y="291500"/>
                  </a:lnTo>
                  <a:lnTo>
                    <a:pt x="112151" y="291601"/>
                  </a:lnTo>
                  <a:lnTo>
                    <a:pt x="125216" y="292773"/>
                  </a:lnTo>
                  <a:lnTo>
                    <a:pt x="138348" y="294660"/>
                  </a:lnTo>
                  <a:lnTo>
                    <a:pt x="167676" y="299704"/>
                  </a:lnTo>
                  <a:lnTo>
                    <a:pt x="183234" y="302596"/>
                  </a:lnTo>
                  <a:lnTo>
                    <a:pt x="198027" y="306735"/>
                  </a:lnTo>
                  <a:lnTo>
                    <a:pt x="212311" y="311705"/>
                  </a:lnTo>
                  <a:lnTo>
                    <a:pt x="226254" y="317229"/>
                  </a:lnTo>
                  <a:lnTo>
                    <a:pt x="238866" y="324228"/>
                  </a:lnTo>
                  <a:lnTo>
                    <a:pt x="250589" y="332209"/>
                  </a:lnTo>
                  <a:lnTo>
                    <a:pt x="261721" y="340846"/>
                  </a:lnTo>
                  <a:lnTo>
                    <a:pt x="271353" y="348815"/>
                  </a:lnTo>
                  <a:lnTo>
                    <a:pt x="279985" y="356338"/>
                  </a:lnTo>
                  <a:lnTo>
                    <a:pt x="287950" y="363564"/>
                  </a:lnTo>
                  <a:lnTo>
                    <a:pt x="302695" y="377488"/>
                  </a:lnTo>
                  <a:lnTo>
                    <a:pt x="309722" y="384295"/>
                  </a:lnTo>
                  <a:lnTo>
                    <a:pt x="317722" y="389939"/>
                  </a:lnTo>
                  <a:lnTo>
                    <a:pt x="326372" y="394807"/>
                  </a:lnTo>
                  <a:lnTo>
                    <a:pt x="353619" y="4078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21514" y="13031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511566" y="980020"/>
              <a:ext cx="268587" cy="323140"/>
            </a:xfrm>
            <a:custGeom>
              <a:avLst/>
              <a:gdLst/>
              <a:ahLst/>
              <a:cxnLst/>
              <a:rect l="0" t="0" r="0" b="0"/>
              <a:pathLst>
                <a:path w="268587" h="323140">
                  <a:moveTo>
                    <a:pt x="0" y="14758"/>
                  </a:moveTo>
                  <a:lnTo>
                    <a:pt x="15843" y="9477"/>
                  </a:lnTo>
                  <a:lnTo>
                    <a:pt x="24931" y="6816"/>
                  </a:lnTo>
                  <a:lnTo>
                    <a:pt x="46819" y="912"/>
                  </a:lnTo>
                  <a:lnTo>
                    <a:pt x="59951" y="0"/>
                  </a:lnTo>
                  <a:lnTo>
                    <a:pt x="74232" y="498"/>
                  </a:lnTo>
                  <a:lnTo>
                    <a:pt x="89279" y="1935"/>
                  </a:lnTo>
                  <a:lnTo>
                    <a:pt x="103732" y="3999"/>
                  </a:lnTo>
                  <a:lnTo>
                    <a:pt x="117788" y="6480"/>
                  </a:lnTo>
                  <a:lnTo>
                    <a:pt x="131580" y="9239"/>
                  </a:lnTo>
                  <a:lnTo>
                    <a:pt x="144091" y="13289"/>
                  </a:lnTo>
                  <a:lnTo>
                    <a:pt x="155747" y="18200"/>
                  </a:lnTo>
                  <a:lnTo>
                    <a:pt x="166834" y="23684"/>
                  </a:lnTo>
                  <a:lnTo>
                    <a:pt x="173120" y="31762"/>
                  </a:lnTo>
                  <a:lnTo>
                    <a:pt x="176206" y="41568"/>
                  </a:lnTo>
                  <a:lnTo>
                    <a:pt x="177157" y="52527"/>
                  </a:lnTo>
                  <a:lnTo>
                    <a:pt x="174476" y="62043"/>
                  </a:lnTo>
                  <a:lnTo>
                    <a:pt x="169372" y="70598"/>
                  </a:lnTo>
                  <a:lnTo>
                    <a:pt x="162654" y="78512"/>
                  </a:lnTo>
                  <a:lnTo>
                    <a:pt x="154859" y="84893"/>
                  </a:lnTo>
                  <a:lnTo>
                    <a:pt x="146346" y="90253"/>
                  </a:lnTo>
                  <a:lnTo>
                    <a:pt x="103578" y="112077"/>
                  </a:lnTo>
                  <a:lnTo>
                    <a:pt x="98895" y="118323"/>
                  </a:lnTo>
                  <a:lnTo>
                    <a:pt x="99089" y="124698"/>
                  </a:lnTo>
                  <a:lnTo>
                    <a:pt x="102535" y="131158"/>
                  </a:lnTo>
                  <a:lnTo>
                    <a:pt x="109253" y="136570"/>
                  </a:lnTo>
                  <a:lnTo>
                    <a:pt x="118153" y="141284"/>
                  </a:lnTo>
                  <a:lnTo>
                    <a:pt x="128508" y="145531"/>
                  </a:lnTo>
                  <a:lnTo>
                    <a:pt x="139832" y="149468"/>
                  </a:lnTo>
                  <a:lnTo>
                    <a:pt x="151803" y="153198"/>
                  </a:lnTo>
                  <a:lnTo>
                    <a:pt x="164204" y="156790"/>
                  </a:lnTo>
                  <a:lnTo>
                    <a:pt x="176894" y="162501"/>
                  </a:lnTo>
                  <a:lnTo>
                    <a:pt x="189774" y="169624"/>
                  </a:lnTo>
                  <a:lnTo>
                    <a:pt x="214771" y="185276"/>
                  </a:lnTo>
                  <a:lnTo>
                    <a:pt x="236933" y="199600"/>
                  </a:lnTo>
                  <a:lnTo>
                    <a:pt x="246380" y="206515"/>
                  </a:lnTo>
                  <a:lnTo>
                    <a:pt x="254889" y="213336"/>
                  </a:lnTo>
                  <a:lnTo>
                    <a:pt x="262772" y="220093"/>
                  </a:lnTo>
                  <a:lnTo>
                    <a:pt x="266922" y="227914"/>
                  </a:lnTo>
                  <a:lnTo>
                    <a:pt x="268583" y="236444"/>
                  </a:lnTo>
                  <a:lnTo>
                    <a:pt x="268586" y="245447"/>
                  </a:lnTo>
                  <a:lnTo>
                    <a:pt x="266377" y="253659"/>
                  </a:lnTo>
                  <a:lnTo>
                    <a:pt x="262693" y="261345"/>
                  </a:lnTo>
                  <a:lnTo>
                    <a:pt x="258027" y="268679"/>
                  </a:lnTo>
                  <a:lnTo>
                    <a:pt x="251600" y="274674"/>
                  </a:lnTo>
                  <a:lnTo>
                    <a:pt x="244000" y="279776"/>
                  </a:lnTo>
                  <a:lnTo>
                    <a:pt x="235617" y="284282"/>
                  </a:lnTo>
                  <a:lnTo>
                    <a:pt x="226712" y="289497"/>
                  </a:lnTo>
                  <a:lnTo>
                    <a:pt x="207976" y="301187"/>
                  </a:lnTo>
                  <a:lnTo>
                    <a:pt x="198338" y="306293"/>
                  </a:lnTo>
                  <a:lnTo>
                    <a:pt x="188596" y="310803"/>
                  </a:lnTo>
                  <a:lnTo>
                    <a:pt x="159164" y="323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287493" y="1054464"/>
              <a:ext cx="208904" cy="9949"/>
            </a:xfrm>
            <a:custGeom>
              <a:avLst/>
              <a:gdLst/>
              <a:ahLst/>
              <a:cxnLst/>
              <a:rect l="0" t="0" r="0" b="0"/>
              <a:pathLst>
                <a:path w="208904" h="9949">
                  <a:moveTo>
                    <a:pt x="0" y="9948"/>
                  </a:moveTo>
                  <a:lnTo>
                    <a:pt x="111639" y="9948"/>
                  </a:lnTo>
                  <a:lnTo>
                    <a:pt x="124165" y="8843"/>
                  </a:lnTo>
                  <a:lnTo>
                    <a:pt x="135832" y="7001"/>
                  </a:lnTo>
                  <a:lnTo>
                    <a:pt x="146925" y="4667"/>
                  </a:lnTo>
                  <a:lnTo>
                    <a:pt x="158742" y="3112"/>
                  </a:lnTo>
                  <a:lnTo>
                    <a:pt x="171041" y="2074"/>
                  </a:lnTo>
                  <a:lnTo>
                    <a:pt x="20890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547962" y="886004"/>
              <a:ext cx="296608" cy="357469"/>
            </a:xfrm>
            <a:custGeom>
              <a:avLst/>
              <a:gdLst/>
              <a:ahLst/>
              <a:cxnLst/>
              <a:rect l="0" t="0" r="0" b="0"/>
              <a:pathLst>
                <a:path w="296608" h="357469">
                  <a:moveTo>
                    <a:pt x="47912" y="29191"/>
                  </a:moveTo>
                  <a:lnTo>
                    <a:pt x="63755" y="18630"/>
                  </a:lnTo>
                  <a:lnTo>
                    <a:pt x="72843" y="14413"/>
                  </a:lnTo>
                  <a:lnTo>
                    <a:pt x="83323" y="10497"/>
                  </a:lnTo>
                  <a:lnTo>
                    <a:pt x="94731" y="6780"/>
                  </a:lnTo>
                  <a:lnTo>
                    <a:pt x="106758" y="4303"/>
                  </a:lnTo>
                  <a:lnTo>
                    <a:pt x="119196" y="2651"/>
                  </a:lnTo>
                  <a:lnTo>
                    <a:pt x="131910" y="1550"/>
                  </a:lnTo>
                  <a:lnTo>
                    <a:pt x="145913" y="816"/>
                  </a:lnTo>
                  <a:lnTo>
                    <a:pt x="176208" y="0"/>
                  </a:lnTo>
                  <a:lnTo>
                    <a:pt x="190919" y="1994"/>
                  </a:lnTo>
                  <a:lnTo>
                    <a:pt x="205147" y="5533"/>
                  </a:lnTo>
                  <a:lnTo>
                    <a:pt x="219054" y="10103"/>
                  </a:lnTo>
                  <a:lnTo>
                    <a:pt x="231641" y="16466"/>
                  </a:lnTo>
                  <a:lnTo>
                    <a:pt x="243349" y="24024"/>
                  </a:lnTo>
                  <a:lnTo>
                    <a:pt x="254470" y="32378"/>
                  </a:lnTo>
                  <a:lnTo>
                    <a:pt x="262989" y="41264"/>
                  </a:lnTo>
                  <a:lnTo>
                    <a:pt x="269773" y="50503"/>
                  </a:lnTo>
                  <a:lnTo>
                    <a:pt x="275402" y="59979"/>
                  </a:lnTo>
                  <a:lnTo>
                    <a:pt x="278049" y="70717"/>
                  </a:lnTo>
                  <a:lnTo>
                    <a:pt x="278708" y="82297"/>
                  </a:lnTo>
                  <a:lnTo>
                    <a:pt x="278043" y="94439"/>
                  </a:lnTo>
                  <a:lnTo>
                    <a:pt x="276493" y="105849"/>
                  </a:lnTo>
                  <a:lnTo>
                    <a:pt x="274356" y="116772"/>
                  </a:lnTo>
                  <a:lnTo>
                    <a:pt x="271825" y="127369"/>
                  </a:lnTo>
                  <a:lnTo>
                    <a:pt x="267927" y="138856"/>
                  </a:lnTo>
                  <a:lnTo>
                    <a:pt x="263118" y="150934"/>
                  </a:lnTo>
                  <a:lnTo>
                    <a:pt x="257701" y="163408"/>
                  </a:lnTo>
                  <a:lnTo>
                    <a:pt x="250774" y="173935"/>
                  </a:lnTo>
                  <a:lnTo>
                    <a:pt x="242840" y="183163"/>
                  </a:lnTo>
                  <a:lnTo>
                    <a:pt x="234235" y="191526"/>
                  </a:lnTo>
                  <a:lnTo>
                    <a:pt x="226288" y="200417"/>
                  </a:lnTo>
                  <a:lnTo>
                    <a:pt x="218778" y="209660"/>
                  </a:lnTo>
                  <a:lnTo>
                    <a:pt x="211562" y="219138"/>
                  </a:lnTo>
                  <a:lnTo>
                    <a:pt x="204540" y="227668"/>
                  </a:lnTo>
                  <a:lnTo>
                    <a:pt x="197649" y="235565"/>
                  </a:lnTo>
                  <a:lnTo>
                    <a:pt x="190844" y="243040"/>
                  </a:lnTo>
                  <a:lnTo>
                    <a:pt x="182991" y="250234"/>
                  </a:lnTo>
                  <a:lnTo>
                    <a:pt x="174440" y="257241"/>
                  </a:lnTo>
                  <a:lnTo>
                    <a:pt x="165423" y="264122"/>
                  </a:lnTo>
                  <a:lnTo>
                    <a:pt x="153886" y="272026"/>
                  </a:lnTo>
                  <a:lnTo>
                    <a:pt x="126329" y="289650"/>
                  </a:lnTo>
                  <a:lnTo>
                    <a:pt x="112348" y="296782"/>
                  </a:lnTo>
                  <a:lnTo>
                    <a:pt x="98607" y="302642"/>
                  </a:lnTo>
                  <a:lnTo>
                    <a:pt x="85024" y="307653"/>
                  </a:lnTo>
                  <a:lnTo>
                    <a:pt x="71548" y="312100"/>
                  </a:lnTo>
                  <a:lnTo>
                    <a:pt x="58143" y="316170"/>
                  </a:lnTo>
                  <a:lnTo>
                    <a:pt x="44785" y="319988"/>
                  </a:lnTo>
                  <a:lnTo>
                    <a:pt x="32564" y="320323"/>
                  </a:lnTo>
                  <a:lnTo>
                    <a:pt x="21100" y="318336"/>
                  </a:lnTo>
                  <a:lnTo>
                    <a:pt x="10142" y="314800"/>
                  </a:lnTo>
                  <a:lnTo>
                    <a:pt x="3942" y="308022"/>
                  </a:lnTo>
                  <a:lnTo>
                    <a:pt x="914" y="299082"/>
                  </a:lnTo>
                  <a:lnTo>
                    <a:pt x="0" y="288701"/>
                  </a:lnTo>
                  <a:lnTo>
                    <a:pt x="1602" y="279569"/>
                  </a:lnTo>
                  <a:lnTo>
                    <a:pt x="4880" y="271271"/>
                  </a:lnTo>
                  <a:lnTo>
                    <a:pt x="9276" y="263528"/>
                  </a:lnTo>
                  <a:lnTo>
                    <a:pt x="16628" y="257261"/>
                  </a:lnTo>
                  <a:lnTo>
                    <a:pt x="25951" y="251978"/>
                  </a:lnTo>
                  <a:lnTo>
                    <a:pt x="36587" y="247350"/>
                  </a:lnTo>
                  <a:lnTo>
                    <a:pt x="48099" y="243160"/>
                  </a:lnTo>
                  <a:lnTo>
                    <a:pt x="60195" y="239261"/>
                  </a:lnTo>
                  <a:lnTo>
                    <a:pt x="72681" y="235556"/>
                  </a:lnTo>
                  <a:lnTo>
                    <a:pt x="85426" y="234192"/>
                  </a:lnTo>
                  <a:lnTo>
                    <a:pt x="98343" y="234387"/>
                  </a:lnTo>
                  <a:lnTo>
                    <a:pt x="111376" y="235623"/>
                  </a:lnTo>
                  <a:lnTo>
                    <a:pt x="124486" y="237552"/>
                  </a:lnTo>
                  <a:lnTo>
                    <a:pt x="137648" y="239944"/>
                  </a:lnTo>
                  <a:lnTo>
                    <a:pt x="150843" y="242643"/>
                  </a:lnTo>
                  <a:lnTo>
                    <a:pt x="164061" y="246654"/>
                  </a:lnTo>
                  <a:lnTo>
                    <a:pt x="177294" y="251538"/>
                  </a:lnTo>
                  <a:lnTo>
                    <a:pt x="190538" y="257005"/>
                  </a:lnTo>
                  <a:lnTo>
                    <a:pt x="202682" y="263965"/>
                  </a:lnTo>
                  <a:lnTo>
                    <a:pt x="214095" y="271921"/>
                  </a:lnTo>
                  <a:lnTo>
                    <a:pt x="225019" y="280541"/>
                  </a:lnTo>
                  <a:lnTo>
                    <a:pt x="234513" y="288499"/>
                  </a:lnTo>
                  <a:lnTo>
                    <a:pt x="243052" y="296014"/>
                  </a:lnTo>
                  <a:lnTo>
                    <a:pt x="250956" y="303235"/>
                  </a:lnTo>
                  <a:lnTo>
                    <a:pt x="258436" y="311365"/>
                  </a:lnTo>
                  <a:lnTo>
                    <a:pt x="296607" y="3574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013681" y="1203681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13159" y="945039"/>
              <a:ext cx="154049" cy="387964"/>
            </a:xfrm>
            <a:custGeom>
              <a:avLst/>
              <a:gdLst/>
              <a:ahLst/>
              <a:cxnLst/>
              <a:rect l="0" t="0" r="0" b="0"/>
              <a:pathLst>
                <a:path w="154049" h="387964">
                  <a:moveTo>
                    <a:pt x="39791" y="0"/>
                  </a:moveTo>
                  <a:lnTo>
                    <a:pt x="81329" y="13846"/>
                  </a:lnTo>
                  <a:lnTo>
                    <a:pt x="89589" y="18073"/>
                  </a:lnTo>
                  <a:lnTo>
                    <a:pt x="97306" y="23102"/>
                  </a:lnTo>
                  <a:lnTo>
                    <a:pt x="104662" y="28665"/>
                  </a:lnTo>
                  <a:lnTo>
                    <a:pt x="107355" y="35689"/>
                  </a:lnTo>
                  <a:lnTo>
                    <a:pt x="106940" y="43688"/>
                  </a:lnTo>
                  <a:lnTo>
                    <a:pt x="104452" y="52337"/>
                  </a:lnTo>
                  <a:lnTo>
                    <a:pt x="99478" y="60313"/>
                  </a:lnTo>
                  <a:lnTo>
                    <a:pt x="92846" y="67842"/>
                  </a:lnTo>
                  <a:lnTo>
                    <a:pt x="85109" y="75071"/>
                  </a:lnTo>
                  <a:lnTo>
                    <a:pt x="76635" y="82101"/>
                  </a:lnTo>
                  <a:lnTo>
                    <a:pt x="67670" y="88999"/>
                  </a:lnTo>
                  <a:lnTo>
                    <a:pt x="58377" y="95808"/>
                  </a:lnTo>
                  <a:lnTo>
                    <a:pt x="39209" y="109268"/>
                  </a:lnTo>
                  <a:lnTo>
                    <a:pt x="29455" y="115952"/>
                  </a:lnTo>
                  <a:lnTo>
                    <a:pt x="24058" y="123724"/>
                  </a:lnTo>
                  <a:lnTo>
                    <a:pt x="21565" y="132222"/>
                  </a:lnTo>
                  <a:lnTo>
                    <a:pt x="21009" y="141203"/>
                  </a:lnTo>
                  <a:lnTo>
                    <a:pt x="23953" y="148295"/>
                  </a:lnTo>
                  <a:lnTo>
                    <a:pt x="29232" y="154129"/>
                  </a:lnTo>
                  <a:lnTo>
                    <a:pt x="36068" y="159123"/>
                  </a:lnTo>
                  <a:lnTo>
                    <a:pt x="46152" y="164663"/>
                  </a:lnTo>
                  <a:lnTo>
                    <a:pt x="58400" y="170568"/>
                  </a:lnTo>
                  <a:lnTo>
                    <a:pt x="72093" y="176714"/>
                  </a:lnTo>
                  <a:lnTo>
                    <a:pt x="85643" y="184128"/>
                  </a:lnTo>
                  <a:lnTo>
                    <a:pt x="99097" y="192386"/>
                  </a:lnTo>
                  <a:lnTo>
                    <a:pt x="112487" y="201208"/>
                  </a:lnTo>
                  <a:lnTo>
                    <a:pt x="123625" y="210405"/>
                  </a:lnTo>
                  <a:lnTo>
                    <a:pt x="133261" y="219852"/>
                  </a:lnTo>
                  <a:lnTo>
                    <a:pt x="141895" y="229466"/>
                  </a:lnTo>
                  <a:lnTo>
                    <a:pt x="147652" y="240297"/>
                  </a:lnTo>
                  <a:lnTo>
                    <a:pt x="151489" y="251938"/>
                  </a:lnTo>
                  <a:lnTo>
                    <a:pt x="154048" y="264121"/>
                  </a:lnTo>
                  <a:lnTo>
                    <a:pt x="153543" y="275558"/>
                  </a:lnTo>
                  <a:lnTo>
                    <a:pt x="150995" y="286499"/>
                  </a:lnTo>
                  <a:lnTo>
                    <a:pt x="147086" y="297109"/>
                  </a:lnTo>
                  <a:lnTo>
                    <a:pt x="141165" y="307498"/>
                  </a:lnTo>
                  <a:lnTo>
                    <a:pt x="133901" y="317740"/>
                  </a:lnTo>
                  <a:lnTo>
                    <a:pt x="125742" y="327884"/>
                  </a:lnTo>
                  <a:lnTo>
                    <a:pt x="116988" y="336857"/>
                  </a:lnTo>
                  <a:lnTo>
                    <a:pt x="107835" y="345050"/>
                  </a:lnTo>
                  <a:lnTo>
                    <a:pt x="98417" y="352723"/>
                  </a:lnTo>
                  <a:lnTo>
                    <a:pt x="88823" y="358943"/>
                  </a:lnTo>
                  <a:lnTo>
                    <a:pt x="79111" y="364195"/>
                  </a:lnTo>
                  <a:lnTo>
                    <a:pt x="69320" y="368802"/>
                  </a:lnTo>
                  <a:lnTo>
                    <a:pt x="58372" y="372978"/>
                  </a:lnTo>
                  <a:lnTo>
                    <a:pt x="46652" y="376868"/>
                  </a:lnTo>
                  <a:lnTo>
                    <a:pt x="0" y="3879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58694" y="198955"/>
              <a:ext cx="29845" cy="2835119"/>
            </a:xfrm>
            <a:custGeom>
              <a:avLst/>
              <a:gdLst/>
              <a:ahLst/>
              <a:cxnLst/>
              <a:rect l="0" t="0" r="0" b="0"/>
              <a:pathLst>
                <a:path w="29845" h="2835119">
                  <a:moveTo>
                    <a:pt x="29844" y="0"/>
                  </a:moveTo>
                  <a:lnTo>
                    <a:pt x="15997" y="41538"/>
                  </a:lnTo>
                  <a:lnTo>
                    <a:pt x="13981" y="52009"/>
                  </a:lnTo>
                  <a:lnTo>
                    <a:pt x="12637" y="63411"/>
                  </a:lnTo>
                  <a:lnTo>
                    <a:pt x="11740" y="75433"/>
                  </a:lnTo>
                  <a:lnTo>
                    <a:pt x="11143" y="88975"/>
                  </a:lnTo>
                  <a:lnTo>
                    <a:pt x="11407" y="134438"/>
                  </a:lnTo>
                  <a:lnTo>
                    <a:pt x="13131" y="150417"/>
                  </a:lnTo>
                  <a:lnTo>
                    <a:pt x="15386" y="166597"/>
                  </a:lnTo>
                  <a:lnTo>
                    <a:pt x="16889" y="181804"/>
                  </a:lnTo>
                  <a:lnTo>
                    <a:pt x="17892" y="196364"/>
                  </a:lnTo>
                  <a:lnTo>
                    <a:pt x="18560" y="210492"/>
                  </a:lnTo>
                  <a:lnTo>
                    <a:pt x="19302" y="243874"/>
                  </a:lnTo>
                  <a:lnTo>
                    <a:pt x="18712" y="329853"/>
                  </a:lnTo>
                  <a:lnTo>
                    <a:pt x="16896" y="344802"/>
                  </a:lnTo>
                  <a:lnTo>
                    <a:pt x="14580" y="359189"/>
                  </a:lnTo>
                  <a:lnTo>
                    <a:pt x="13036" y="373202"/>
                  </a:lnTo>
                  <a:lnTo>
                    <a:pt x="12007" y="386965"/>
                  </a:lnTo>
                  <a:lnTo>
                    <a:pt x="11320" y="400561"/>
                  </a:lnTo>
                  <a:lnTo>
                    <a:pt x="9758" y="415152"/>
                  </a:lnTo>
                  <a:lnTo>
                    <a:pt x="7610" y="430406"/>
                  </a:lnTo>
                  <a:lnTo>
                    <a:pt x="5073" y="446102"/>
                  </a:lnTo>
                  <a:lnTo>
                    <a:pt x="3382" y="460987"/>
                  </a:lnTo>
                  <a:lnTo>
                    <a:pt x="2255" y="475332"/>
                  </a:lnTo>
                  <a:lnTo>
                    <a:pt x="1503" y="489316"/>
                  </a:lnTo>
                  <a:lnTo>
                    <a:pt x="668" y="519592"/>
                  </a:lnTo>
                  <a:lnTo>
                    <a:pt x="0" y="1165432"/>
                  </a:lnTo>
                  <a:lnTo>
                    <a:pt x="1105" y="1183708"/>
                  </a:lnTo>
                  <a:lnTo>
                    <a:pt x="2948" y="1201419"/>
                  </a:lnTo>
                  <a:lnTo>
                    <a:pt x="5281" y="1218753"/>
                  </a:lnTo>
                  <a:lnTo>
                    <a:pt x="6837" y="1236941"/>
                  </a:lnTo>
                  <a:lnTo>
                    <a:pt x="7874" y="1255698"/>
                  </a:lnTo>
                  <a:lnTo>
                    <a:pt x="9026" y="1294224"/>
                  </a:lnTo>
                  <a:lnTo>
                    <a:pt x="9867" y="1412674"/>
                  </a:lnTo>
                  <a:lnTo>
                    <a:pt x="9944" y="1563188"/>
                  </a:lnTo>
                  <a:lnTo>
                    <a:pt x="11051" y="1581516"/>
                  </a:lnTo>
                  <a:lnTo>
                    <a:pt x="12894" y="1599261"/>
                  </a:lnTo>
                  <a:lnTo>
                    <a:pt x="15228" y="1616618"/>
                  </a:lnTo>
                  <a:lnTo>
                    <a:pt x="16784" y="1633716"/>
                  </a:lnTo>
                  <a:lnTo>
                    <a:pt x="17821" y="1650641"/>
                  </a:lnTo>
                  <a:lnTo>
                    <a:pt x="18974" y="1684184"/>
                  </a:lnTo>
                  <a:lnTo>
                    <a:pt x="19774" y="1767349"/>
                  </a:lnTo>
                  <a:lnTo>
                    <a:pt x="19896" y="2021365"/>
                  </a:lnTo>
                  <a:lnTo>
                    <a:pt x="18790" y="2039500"/>
                  </a:lnTo>
                  <a:lnTo>
                    <a:pt x="16948" y="2057117"/>
                  </a:lnTo>
                  <a:lnTo>
                    <a:pt x="14615" y="2074388"/>
                  </a:lnTo>
                  <a:lnTo>
                    <a:pt x="13059" y="2090323"/>
                  </a:lnTo>
                  <a:lnTo>
                    <a:pt x="12022" y="2105368"/>
                  </a:lnTo>
                  <a:lnTo>
                    <a:pt x="11331" y="2119819"/>
                  </a:lnTo>
                  <a:lnTo>
                    <a:pt x="10563" y="2150613"/>
                  </a:lnTo>
                  <a:lnTo>
                    <a:pt x="11134" y="2225032"/>
                  </a:lnTo>
                  <a:lnTo>
                    <a:pt x="12950" y="2240491"/>
                  </a:lnTo>
                  <a:lnTo>
                    <a:pt x="15265" y="2256324"/>
                  </a:lnTo>
                  <a:lnTo>
                    <a:pt x="16809" y="2271301"/>
                  </a:lnTo>
                  <a:lnTo>
                    <a:pt x="17838" y="2285706"/>
                  </a:lnTo>
                  <a:lnTo>
                    <a:pt x="18524" y="2299731"/>
                  </a:lnTo>
                  <a:lnTo>
                    <a:pt x="19286" y="2327104"/>
                  </a:lnTo>
                  <a:lnTo>
                    <a:pt x="19860" y="2420587"/>
                  </a:lnTo>
                  <a:lnTo>
                    <a:pt x="19893" y="2500206"/>
                  </a:lnTo>
                  <a:lnTo>
                    <a:pt x="18788" y="2512365"/>
                  </a:lnTo>
                  <a:lnTo>
                    <a:pt x="16947" y="2523788"/>
                  </a:lnTo>
                  <a:lnTo>
                    <a:pt x="14614" y="2534718"/>
                  </a:lnTo>
                  <a:lnTo>
                    <a:pt x="13059" y="2546427"/>
                  </a:lnTo>
                  <a:lnTo>
                    <a:pt x="12022" y="2558654"/>
                  </a:lnTo>
                  <a:lnTo>
                    <a:pt x="11330" y="2571226"/>
                  </a:lnTo>
                  <a:lnTo>
                    <a:pt x="10563" y="2602880"/>
                  </a:lnTo>
                  <a:lnTo>
                    <a:pt x="11326" y="2635739"/>
                  </a:lnTo>
                  <a:lnTo>
                    <a:pt x="13077" y="2649144"/>
                  </a:lnTo>
                  <a:lnTo>
                    <a:pt x="15350" y="2661396"/>
                  </a:lnTo>
                  <a:lnTo>
                    <a:pt x="14928" y="2683852"/>
                  </a:lnTo>
                  <a:lnTo>
                    <a:pt x="13268" y="2694483"/>
                  </a:lnTo>
                  <a:lnTo>
                    <a:pt x="12161" y="2707097"/>
                  </a:lnTo>
                  <a:lnTo>
                    <a:pt x="11423" y="2721032"/>
                  </a:lnTo>
                  <a:lnTo>
                    <a:pt x="10604" y="2750148"/>
                  </a:lnTo>
                  <a:lnTo>
                    <a:pt x="10239" y="2777826"/>
                  </a:lnTo>
                  <a:lnTo>
                    <a:pt x="9037" y="2790292"/>
                  </a:lnTo>
                  <a:lnTo>
                    <a:pt x="7130" y="2801918"/>
                  </a:lnTo>
                  <a:lnTo>
                    <a:pt x="0" y="28351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775430" y="1860235"/>
              <a:ext cx="39792" cy="477494"/>
            </a:xfrm>
            <a:custGeom>
              <a:avLst/>
              <a:gdLst/>
              <a:ahLst/>
              <a:cxnLst/>
              <a:rect l="0" t="0" r="0" b="0"/>
              <a:pathLst>
                <a:path w="39792" h="477494">
                  <a:moveTo>
                    <a:pt x="0" y="0"/>
                  </a:moveTo>
                  <a:lnTo>
                    <a:pt x="0" y="26404"/>
                  </a:lnTo>
                  <a:lnTo>
                    <a:pt x="1106" y="40814"/>
                  </a:lnTo>
                  <a:lnTo>
                    <a:pt x="2948" y="57053"/>
                  </a:lnTo>
                  <a:lnTo>
                    <a:pt x="5281" y="74510"/>
                  </a:lnTo>
                  <a:lnTo>
                    <a:pt x="6837" y="92780"/>
                  </a:lnTo>
                  <a:lnTo>
                    <a:pt x="7874" y="111592"/>
                  </a:lnTo>
                  <a:lnTo>
                    <a:pt x="9026" y="150179"/>
                  </a:lnTo>
                  <a:lnTo>
                    <a:pt x="9894" y="282646"/>
                  </a:lnTo>
                  <a:lnTo>
                    <a:pt x="9912" y="297856"/>
                  </a:lnTo>
                  <a:lnTo>
                    <a:pt x="11029" y="312418"/>
                  </a:lnTo>
                  <a:lnTo>
                    <a:pt x="12880" y="326546"/>
                  </a:lnTo>
                  <a:lnTo>
                    <a:pt x="15219" y="340387"/>
                  </a:lnTo>
                  <a:lnTo>
                    <a:pt x="16778" y="354035"/>
                  </a:lnTo>
                  <a:lnTo>
                    <a:pt x="17817" y="367555"/>
                  </a:lnTo>
                  <a:lnTo>
                    <a:pt x="18510" y="380989"/>
                  </a:lnTo>
                  <a:lnTo>
                    <a:pt x="20077" y="393262"/>
                  </a:lnTo>
                  <a:lnTo>
                    <a:pt x="22227" y="404759"/>
                  </a:lnTo>
                  <a:lnTo>
                    <a:pt x="24766" y="415740"/>
                  </a:lnTo>
                  <a:lnTo>
                    <a:pt x="26459" y="427482"/>
                  </a:lnTo>
                  <a:lnTo>
                    <a:pt x="27587" y="439731"/>
                  </a:lnTo>
                  <a:lnTo>
                    <a:pt x="39791" y="477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74386" y="224819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64167" y="1900026"/>
              <a:ext cx="242487" cy="415087"/>
            </a:xfrm>
            <a:custGeom>
              <a:avLst/>
              <a:gdLst/>
              <a:ahLst/>
              <a:cxnLst/>
              <a:rect l="0" t="0" r="0" b="0"/>
              <a:pathLst>
                <a:path w="242487" h="415087">
                  <a:moveTo>
                    <a:pt x="168861" y="0"/>
                  </a:moveTo>
                  <a:lnTo>
                    <a:pt x="153018" y="10562"/>
                  </a:lnTo>
                  <a:lnTo>
                    <a:pt x="145036" y="14778"/>
                  </a:lnTo>
                  <a:lnTo>
                    <a:pt x="136398" y="18694"/>
                  </a:lnTo>
                  <a:lnTo>
                    <a:pt x="127324" y="22411"/>
                  </a:lnTo>
                  <a:lnTo>
                    <a:pt x="117958" y="25993"/>
                  </a:lnTo>
                  <a:lnTo>
                    <a:pt x="98709" y="32922"/>
                  </a:lnTo>
                  <a:lnTo>
                    <a:pt x="69230" y="43036"/>
                  </a:lnTo>
                  <a:lnTo>
                    <a:pt x="58228" y="46376"/>
                  </a:lnTo>
                  <a:lnTo>
                    <a:pt x="34214" y="53034"/>
                  </a:lnTo>
                  <a:lnTo>
                    <a:pt x="23831" y="57462"/>
                  </a:lnTo>
                  <a:lnTo>
                    <a:pt x="14698" y="62624"/>
                  </a:lnTo>
                  <a:lnTo>
                    <a:pt x="6400" y="68277"/>
                  </a:lnTo>
                  <a:lnTo>
                    <a:pt x="1972" y="75361"/>
                  </a:lnTo>
                  <a:lnTo>
                    <a:pt x="126" y="83400"/>
                  </a:lnTo>
                  <a:lnTo>
                    <a:pt x="0" y="92075"/>
                  </a:lnTo>
                  <a:lnTo>
                    <a:pt x="1022" y="101174"/>
                  </a:lnTo>
                  <a:lnTo>
                    <a:pt x="2808" y="110557"/>
                  </a:lnTo>
                  <a:lnTo>
                    <a:pt x="5104" y="120127"/>
                  </a:lnTo>
                  <a:lnTo>
                    <a:pt x="6635" y="130929"/>
                  </a:lnTo>
                  <a:lnTo>
                    <a:pt x="7656" y="142551"/>
                  </a:lnTo>
                  <a:lnTo>
                    <a:pt x="8336" y="154721"/>
                  </a:lnTo>
                  <a:lnTo>
                    <a:pt x="9092" y="180032"/>
                  </a:lnTo>
                  <a:lnTo>
                    <a:pt x="9294" y="192972"/>
                  </a:lnTo>
                  <a:lnTo>
                    <a:pt x="11639" y="199388"/>
                  </a:lnTo>
                  <a:lnTo>
                    <a:pt x="15413" y="201454"/>
                  </a:lnTo>
                  <a:lnTo>
                    <a:pt x="20139" y="200621"/>
                  </a:lnTo>
                  <a:lnTo>
                    <a:pt x="25501" y="197855"/>
                  </a:lnTo>
                  <a:lnTo>
                    <a:pt x="31286" y="193801"/>
                  </a:lnTo>
                  <a:lnTo>
                    <a:pt x="37353" y="188887"/>
                  </a:lnTo>
                  <a:lnTo>
                    <a:pt x="44714" y="184506"/>
                  </a:lnTo>
                  <a:lnTo>
                    <a:pt x="52937" y="180480"/>
                  </a:lnTo>
                  <a:lnTo>
                    <a:pt x="61735" y="176691"/>
                  </a:lnTo>
                  <a:lnTo>
                    <a:pt x="72022" y="174164"/>
                  </a:lnTo>
                  <a:lnTo>
                    <a:pt x="83301" y="172480"/>
                  </a:lnTo>
                  <a:lnTo>
                    <a:pt x="95241" y="171358"/>
                  </a:lnTo>
                  <a:lnTo>
                    <a:pt x="107623" y="171714"/>
                  </a:lnTo>
                  <a:lnTo>
                    <a:pt x="120299" y="173057"/>
                  </a:lnTo>
                  <a:lnTo>
                    <a:pt x="133170" y="175058"/>
                  </a:lnTo>
                  <a:lnTo>
                    <a:pt x="145067" y="179708"/>
                  </a:lnTo>
                  <a:lnTo>
                    <a:pt x="156315" y="186124"/>
                  </a:lnTo>
                  <a:lnTo>
                    <a:pt x="167129" y="193717"/>
                  </a:lnTo>
                  <a:lnTo>
                    <a:pt x="176549" y="200990"/>
                  </a:lnTo>
                  <a:lnTo>
                    <a:pt x="185039" y="208049"/>
                  </a:lnTo>
                  <a:lnTo>
                    <a:pt x="192910" y="214965"/>
                  </a:lnTo>
                  <a:lnTo>
                    <a:pt x="200368" y="223998"/>
                  </a:lnTo>
                  <a:lnTo>
                    <a:pt x="207551" y="234441"/>
                  </a:lnTo>
                  <a:lnTo>
                    <a:pt x="214550" y="245824"/>
                  </a:lnTo>
                  <a:lnTo>
                    <a:pt x="220321" y="256728"/>
                  </a:lnTo>
                  <a:lnTo>
                    <a:pt x="225274" y="267314"/>
                  </a:lnTo>
                  <a:lnTo>
                    <a:pt x="229681" y="277687"/>
                  </a:lnTo>
                  <a:lnTo>
                    <a:pt x="233725" y="287918"/>
                  </a:lnTo>
                  <a:lnTo>
                    <a:pt x="241165" y="308129"/>
                  </a:lnTo>
                  <a:lnTo>
                    <a:pt x="242486" y="318161"/>
                  </a:lnTo>
                  <a:lnTo>
                    <a:pt x="242261" y="328164"/>
                  </a:lnTo>
                  <a:lnTo>
                    <a:pt x="241006" y="338149"/>
                  </a:lnTo>
                  <a:lnTo>
                    <a:pt x="239064" y="348122"/>
                  </a:lnTo>
                  <a:lnTo>
                    <a:pt x="236664" y="358086"/>
                  </a:lnTo>
                  <a:lnTo>
                    <a:pt x="233959" y="368045"/>
                  </a:lnTo>
                  <a:lnTo>
                    <a:pt x="229945" y="376895"/>
                  </a:lnTo>
                  <a:lnTo>
                    <a:pt x="225058" y="385006"/>
                  </a:lnTo>
                  <a:lnTo>
                    <a:pt x="219589" y="392623"/>
                  </a:lnTo>
                  <a:lnTo>
                    <a:pt x="211522" y="398807"/>
                  </a:lnTo>
                  <a:lnTo>
                    <a:pt x="201723" y="404035"/>
                  </a:lnTo>
                  <a:lnTo>
                    <a:pt x="190769" y="408625"/>
                  </a:lnTo>
                  <a:lnTo>
                    <a:pt x="179045" y="411686"/>
                  </a:lnTo>
                  <a:lnTo>
                    <a:pt x="166808" y="413726"/>
                  </a:lnTo>
                  <a:lnTo>
                    <a:pt x="154229" y="415086"/>
                  </a:lnTo>
                  <a:lnTo>
                    <a:pt x="143632" y="413782"/>
                  </a:lnTo>
                  <a:lnTo>
                    <a:pt x="134357" y="410703"/>
                  </a:lnTo>
                  <a:lnTo>
                    <a:pt x="109175" y="397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392193" y="2118877"/>
              <a:ext cx="218852" cy="189009"/>
            </a:xfrm>
            <a:custGeom>
              <a:avLst/>
              <a:gdLst/>
              <a:ahLst/>
              <a:cxnLst/>
              <a:rect l="0" t="0" r="0" b="0"/>
              <a:pathLst>
                <a:path w="218852" h="189009">
                  <a:moveTo>
                    <a:pt x="0" y="0"/>
                  </a:moveTo>
                  <a:lnTo>
                    <a:pt x="66421" y="66421"/>
                  </a:lnTo>
                  <a:lnTo>
                    <a:pt x="73018" y="74124"/>
                  </a:lnTo>
                  <a:lnTo>
                    <a:pt x="79628" y="82575"/>
                  </a:lnTo>
                  <a:lnTo>
                    <a:pt x="86244" y="91525"/>
                  </a:lnTo>
                  <a:lnTo>
                    <a:pt x="93971" y="99703"/>
                  </a:lnTo>
                  <a:lnTo>
                    <a:pt x="102439" y="107365"/>
                  </a:lnTo>
                  <a:lnTo>
                    <a:pt x="111400" y="114683"/>
                  </a:lnTo>
                  <a:lnTo>
                    <a:pt x="119584" y="121773"/>
                  </a:lnTo>
                  <a:lnTo>
                    <a:pt x="127251" y="128710"/>
                  </a:lnTo>
                  <a:lnTo>
                    <a:pt x="134573" y="135546"/>
                  </a:lnTo>
                  <a:lnTo>
                    <a:pt x="142770" y="142313"/>
                  </a:lnTo>
                  <a:lnTo>
                    <a:pt x="151551" y="149036"/>
                  </a:lnTo>
                  <a:lnTo>
                    <a:pt x="160720" y="155728"/>
                  </a:lnTo>
                  <a:lnTo>
                    <a:pt x="169044" y="162400"/>
                  </a:lnTo>
                  <a:lnTo>
                    <a:pt x="176804" y="169058"/>
                  </a:lnTo>
                  <a:lnTo>
                    <a:pt x="218851" y="189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61827" y="2079086"/>
              <a:ext cx="99479" cy="258643"/>
            </a:xfrm>
            <a:custGeom>
              <a:avLst/>
              <a:gdLst/>
              <a:ahLst/>
              <a:cxnLst/>
              <a:rect l="0" t="0" r="0" b="0"/>
              <a:pathLst>
                <a:path w="99479" h="258643">
                  <a:moveTo>
                    <a:pt x="99478" y="0"/>
                  </a:moveTo>
                  <a:lnTo>
                    <a:pt x="94197" y="15843"/>
                  </a:lnTo>
                  <a:lnTo>
                    <a:pt x="91536" y="24931"/>
                  </a:lnTo>
                  <a:lnTo>
                    <a:pt x="82510" y="57740"/>
                  </a:lnTo>
                  <a:lnTo>
                    <a:pt x="72835" y="90058"/>
                  </a:lnTo>
                  <a:lnTo>
                    <a:pt x="62969" y="126039"/>
                  </a:lnTo>
                  <a:lnTo>
                    <a:pt x="56356" y="147758"/>
                  </a:lnTo>
                  <a:lnTo>
                    <a:pt x="46419" y="178627"/>
                  </a:lnTo>
                  <a:lnTo>
                    <a:pt x="41999" y="188719"/>
                  </a:lnTo>
                  <a:lnTo>
                    <a:pt x="36842" y="198763"/>
                  </a:lnTo>
                  <a:lnTo>
                    <a:pt x="31193" y="208775"/>
                  </a:lnTo>
                  <a:lnTo>
                    <a:pt x="26322" y="218765"/>
                  </a:lnTo>
                  <a:lnTo>
                    <a:pt x="21970" y="228742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899530" y="2040677"/>
              <a:ext cx="198956" cy="8566"/>
            </a:xfrm>
            <a:custGeom>
              <a:avLst/>
              <a:gdLst/>
              <a:ahLst/>
              <a:cxnLst/>
              <a:rect l="0" t="0" r="0" b="0"/>
              <a:pathLst>
                <a:path w="198956" h="8566">
                  <a:moveTo>
                    <a:pt x="0" y="8565"/>
                  </a:moveTo>
                  <a:lnTo>
                    <a:pt x="55383" y="8565"/>
                  </a:lnTo>
                  <a:lnTo>
                    <a:pt x="66765" y="7460"/>
                  </a:lnTo>
                  <a:lnTo>
                    <a:pt x="77669" y="5618"/>
                  </a:lnTo>
                  <a:lnTo>
                    <a:pt x="88254" y="3285"/>
                  </a:lnTo>
                  <a:lnTo>
                    <a:pt x="100838" y="1729"/>
                  </a:lnTo>
                  <a:lnTo>
                    <a:pt x="114753" y="692"/>
                  </a:lnTo>
                  <a:lnTo>
                    <a:pt x="129557" y="0"/>
                  </a:lnTo>
                  <a:lnTo>
                    <a:pt x="142742" y="645"/>
                  </a:lnTo>
                  <a:lnTo>
                    <a:pt x="154848" y="2180"/>
                  </a:lnTo>
                  <a:lnTo>
                    <a:pt x="198955" y="85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929373" y="2188511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9948"/>
                  </a:moveTo>
                  <a:lnTo>
                    <a:pt x="55384" y="9948"/>
                  </a:lnTo>
                  <a:lnTo>
                    <a:pt x="66766" y="8843"/>
                  </a:lnTo>
                  <a:lnTo>
                    <a:pt x="77670" y="7001"/>
                  </a:lnTo>
                  <a:lnTo>
                    <a:pt x="88255" y="4667"/>
                  </a:lnTo>
                  <a:lnTo>
                    <a:pt x="99733" y="3112"/>
                  </a:lnTo>
                  <a:lnTo>
                    <a:pt x="111807" y="2074"/>
                  </a:lnTo>
                  <a:lnTo>
                    <a:pt x="124277" y="1383"/>
                  </a:lnTo>
                  <a:lnTo>
                    <a:pt x="149922" y="615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755535" y="1780652"/>
            <a:ext cx="2777711" cy="1840341"/>
            <a:chOff x="2755535" y="1780652"/>
            <a:chExt cx="2777711" cy="1840341"/>
          </a:xfrm>
        </p:grpSpPr>
        <p:sp>
          <p:nvSpPr>
            <p:cNvPr id="37" name="Freeform 36"/>
            <p:cNvSpPr/>
            <p:nvPr/>
          </p:nvSpPr>
          <p:spPr>
            <a:xfrm>
              <a:off x="4302507" y="1780652"/>
              <a:ext cx="272705" cy="564979"/>
            </a:xfrm>
            <a:custGeom>
              <a:avLst/>
              <a:gdLst/>
              <a:ahLst/>
              <a:cxnLst/>
              <a:rect l="0" t="0" r="0" b="0"/>
              <a:pathLst>
                <a:path w="272705" h="564979">
                  <a:moveTo>
                    <a:pt x="173994" y="0"/>
                  </a:moveTo>
                  <a:lnTo>
                    <a:pt x="147589" y="0"/>
                  </a:lnTo>
                  <a:lnTo>
                    <a:pt x="135390" y="1106"/>
                  </a:lnTo>
                  <a:lnTo>
                    <a:pt x="122836" y="2948"/>
                  </a:lnTo>
                  <a:lnTo>
                    <a:pt x="110045" y="5281"/>
                  </a:lnTo>
                  <a:lnTo>
                    <a:pt x="97097" y="6837"/>
                  </a:lnTo>
                  <a:lnTo>
                    <a:pt x="84043" y="7874"/>
                  </a:lnTo>
                  <a:lnTo>
                    <a:pt x="70920" y="8565"/>
                  </a:lnTo>
                  <a:lnTo>
                    <a:pt x="58855" y="11237"/>
                  </a:lnTo>
                  <a:lnTo>
                    <a:pt x="47496" y="15229"/>
                  </a:lnTo>
                  <a:lnTo>
                    <a:pt x="36607" y="20100"/>
                  </a:lnTo>
                  <a:lnTo>
                    <a:pt x="28242" y="26664"/>
                  </a:lnTo>
                  <a:lnTo>
                    <a:pt x="21561" y="34356"/>
                  </a:lnTo>
                  <a:lnTo>
                    <a:pt x="16001" y="42799"/>
                  </a:lnTo>
                  <a:lnTo>
                    <a:pt x="13400" y="51744"/>
                  </a:lnTo>
                  <a:lnTo>
                    <a:pt x="12771" y="61024"/>
                  </a:lnTo>
                  <a:lnTo>
                    <a:pt x="13457" y="70526"/>
                  </a:lnTo>
                  <a:lnTo>
                    <a:pt x="13914" y="82387"/>
                  </a:lnTo>
                  <a:lnTo>
                    <a:pt x="14423" y="110304"/>
                  </a:lnTo>
                  <a:lnTo>
                    <a:pt x="13453" y="123275"/>
                  </a:lnTo>
                  <a:lnTo>
                    <a:pt x="11701" y="135238"/>
                  </a:lnTo>
                  <a:lnTo>
                    <a:pt x="9428" y="146530"/>
                  </a:lnTo>
                  <a:lnTo>
                    <a:pt x="7912" y="158479"/>
                  </a:lnTo>
                  <a:lnTo>
                    <a:pt x="6902" y="170866"/>
                  </a:lnTo>
                  <a:lnTo>
                    <a:pt x="6229" y="183545"/>
                  </a:lnTo>
                  <a:lnTo>
                    <a:pt x="4674" y="196419"/>
                  </a:lnTo>
                  <a:lnTo>
                    <a:pt x="2533" y="209423"/>
                  </a:lnTo>
                  <a:lnTo>
                    <a:pt x="0" y="222514"/>
                  </a:lnTo>
                  <a:lnTo>
                    <a:pt x="1627" y="229030"/>
                  </a:lnTo>
                  <a:lnTo>
                    <a:pt x="6028" y="231164"/>
                  </a:lnTo>
                  <a:lnTo>
                    <a:pt x="12278" y="230376"/>
                  </a:lnTo>
                  <a:lnTo>
                    <a:pt x="19760" y="228745"/>
                  </a:lnTo>
                  <a:lnTo>
                    <a:pt x="28064" y="226553"/>
                  </a:lnTo>
                  <a:lnTo>
                    <a:pt x="36916" y="223985"/>
                  </a:lnTo>
                  <a:lnTo>
                    <a:pt x="47239" y="222274"/>
                  </a:lnTo>
                  <a:lnTo>
                    <a:pt x="58542" y="221133"/>
                  </a:lnTo>
                  <a:lnTo>
                    <a:pt x="70498" y="220373"/>
                  </a:lnTo>
                  <a:lnTo>
                    <a:pt x="82891" y="220971"/>
                  </a:lnTo>
                  <a:lnTo>
                    <a:pt x="95573" y="222475"/>
                  </a:lnTo>
                  <a:lnTo>
                    <a:pt x="108450" y="224583"/>
                  </a:lnTo>
                  <a:lnTo>
                    <a:pt x="121455" y="228199"/>
                  </a:lnTo>
                  <a:lnTo>
                    <a:pt x="134547" y="232821"/>
                  </a:lnTo>
                  <a:lnTo>
                    <a:pt x="147696" y="238112"/>
                  </a:lnTo>
                  <a:lnTo>
                    <a:pt x="158673" y="243850"/>
                  </a:lnTo>
                  <a:lnTo>
                    <a:pt x="168201" y="249886"/>
                  </a:lnTo>
                  <a:lnTo>
                    <a:pt x="176764" y="256121"/>
                  </a:lnTo>
                  <a:lnTo>
                    <a:pt x="185788" y="263593"/>
                  </a:lnTo>
                  <a:lnTo>
                    <a:pt x="195120" y="271891"/>
                  </a:lnTo>
                  <a:lnTo>
                    <a:pt x="204658" y="280739"/>
                  </a:lnTo>
                  <a:lnTo>
                    <a:pt x="213227" y="289953"/>
                  </a:lnTo>
                  <a:lnTo>
                    <a:pt x="221150" y="299412"/>
                  </a:lnTo>
                  <a:lnTo>
                    <a:pt x="228643" y="309034"/>
                  </a:lnTo>
                  <a:lnTo>
                    <a:pt x="235848" y="319869"/>
                  </a:lnTo>
                  <a:lnTo>
                    <a:pt x="242863" y="331514"/>
                  </a:lnTo>
                  <a:lnTo>
                    <a:pt x="249750" y="343699"/>
                  </a:lnTo>
                  <a:lnTo>
                    <a:pt x="255446" y="355138"/>
                  </a:lnTo>
                  <a:lnTo>
                    <a:pt x="260350" y="366080"/>
                  </a:lnTo>
                  <a:lnTo>
                    <a:pt x="264723" y="376690"/>
                  </a:lnTo>
                  <a:lnTo>
                    <a:pt x="267640" y="388185"/>
                  </a:lnTo>
                  <a:lnTo>
                    <a:pt x="269584" y="400270"/>
                  </a:lnTo>
                  <a:lnTo>
                    <a:pt x="270880" y="412747"/>
                  </a:lnTo>
                  <a:lnTo>
                    <a:pt x="271744" y="425487"/>
                  </a:lnTo>
                  <a:lnTo>
                    <a:pt x="272319" y="438401"/>
                  </a:lnTo>
                  <a:lnTo>
                    <a:pt x="272704" y="451432"/>
                  </a:lnTo>
                  <a:lnTo>
                    <a:pt x="271854" y="464541"/>
                  </a:lnTo>
                  <a:lnTo>
                    <a:pt x="270183" y="477701"/>
                  </a:lnTo>
                  <a:lnTo>
                    <a:pt x="267963" y="490895"/>
                  </a:lnTo>
                  <a:lnTo>
                    <a:pt x="263168" y="501903"/>
                  </a:lnTo>
                  <a:lnTo>
                    <a:pt x="256655" y="511451"/>
                  </a:lnTo>
                  <a:lnTo>
                    <a:pt x="248996" y="520028"/>
                  </a:lnTo>
                  <a:lnTo>
                    <a:pt x="240575" y="526851"/>
                  </a:lnTo>
                  <a:lnTo>
                    <a:pt x="231645" y="532505"/>
                  </a:lnTo>
                  <a:lnTo>
                    <a:pt x="222376" y="537379"/>
                  </a:lnTo>
                  <a:lnTo>
                    <a:pt x="212880" y="541734"/>
                  </a:lnTo>
                  <a:lnTo>
                    <a:pt x="203235" y="545743"/>
                  </a:lnTo>
                  <a:lnTo>
                    <a:pt x="193487" y="549521"/>
                  </a:lnTo>
                  <a:lnTo>
                    <a:pt x="182568" y="553144"/>
                  </a:lnTo>
                  <a:lnTo>
                    <a:pt x="170868" y="556665"/>
                  </a:lnTo>
                  <a:lnTo>
                    <a:pt x="158646" y="560118"/>
                  </a:lnTo>
                  <a:lnTo>
                    <a:pt x="144972" y="562420"/>
                  </a:lnTo>
                  <a:lnTo>
                    <a:pt x="130329" y="563955"/>
                  </a:lnTo>
                  <a:lnTo>
                    <a:pt x="115041" y="564978"/>
                  </a:lnTo>
                  <a:lnTo>
                    <a:pt x="102638" y="563449"/>
                  </a:lnTo>
                  <a:lnTo>
                    <a:pt x="92159" y="560219"/>
                  </a:lnTo>
                  <a:lnTo>
                    <a:pt x="64568" y="537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764987" y="2248198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857656" y="1840339"/>
              <a:ext cx="287634" cy="395025"/>
            </a:xfrm>
            <a:custGeom>
              <a:avLst/>
              <a:gdLst/>
              <a:ahLst/>
              <a:cxnLst/>
              <a:rect l="0" t="0" r="0" b="0"/>
              <a:pathLst>
                <a:path w="287634" h="395025">
                  <a:moveTo>
                    <a:pt x="225660" y="0"/>
                  </a:moveTo>
                  <a:lnTo>
                    <a:pt x="230941" y="15843"/>
                  </a:lnTo>
                  <a:lnTo>
                    <a:pt x="230286" y="24931"/>
                  </a:lnTo>
                  <a:lnTo>
                    <a:pt x="227638" y="35411"/>
                  </a:lnTo>
                  <a:lnTo>
                    <a:pt x="223663" y="46819"/>
                  </a:lnTo>
                  <a:lnTo>
                    <a:pt x="218802" y="58845"/>
                  </a:lnTo>
                  <a:lnTo>
                    <a:pt x="213350" y="71284"/>
                  </a:lnTo>
                  <a:lnTo>
                    <a:pt x="207506" y="83998"/>
                  </a:lnTo>
                  <a:lnTo>
                    <a:pt x="200293" y="96895"/>
                  </a:lnTo>
                  <a:lnTo>
                    <a:pt x="192169" y="109914"/>
                  </a:lnTo>
                  <a:lnTo>
                    <a:pt x="183437" y="123015"/>
                  </a:lnTo>
                  <a:lnTo>
                    <a:pt x="164892" y="152309"/>
                  </a:lnTo>
                  <a:lnTo>
                    <a:pt x="155305" y="167858"/>
                  </a:lnTo>
                  <a:lnTo>
                    <a:pt x="146702" y="180434"/>
                  </a:lnTo>
                  <a:lnTo>
                    <a:pt x="138757" y="191029"/>
                  </a:lnTo>
                  <a:lnTo>
                    <a:pt x="131249" y="200303"/>
                  </a:lnTo>
                  <a:lnTo>
                    <a:pt x="125139" y="209802"/>
                  </a:lnTo>
                  <a:lnTo>
                    <a:pt x="119960" y="219450"/>
                  </a:lnTo>
                  <a:lnTo>
                    <a:pt x="110153" y="240118"/>
                  </a:lnTo>
                  <a:lnTo>
                    <a:pt x="79394" y="302367"/>
                  </a:lnTo>
                  <a:lnTo>
                    <a:pt x="75095" y="315425"/>
                  </a:lnTo>
                  <a:lnTo>
                    <a:pt x="72228" y="328551"/>
                  </a:lnTo>
                  <a:lnTo>
                    <a:pt x="70317" y="341723"/>
                  </a:lnTo>
                  <a:lnTo>
                    <a:pt x="71253" y="352716"/>
                  </a:lnTo>
                  <a:lnTo>
                    <a:pt x="74089" y="362254"/>
                  </a:lnTo>
                  <a:lnTo>
                    <a:pt x="78189" y="370824"/>
                  </a:lnTo>
                  <a:lnTo>
                    <a:pt x="84239" y="377642"/>
                  </a:lnTo>
                  <a:lnTo>
                    <a:pt x="91588" y="383293"/>
                  </a:lnTo>
                  <a:lnTo>
                    <a:pt x="99803" y="388166"/>
                  </a:lnTo>
                  <a:lnTo>
                    <a:pt x="109702" y="391414"/>
                  </a:lnTo>
                  <a:lnTo>
                    <a:pt x="120721" y="393580"/>
                  </a:lnTo>
                  <a:lnTo>
                    <a:pt x="132489" y="395024"/>
                  </a:lnTo>
                  <a:lnTo>
                    <a:pt x="144756" y="394881"/>
                  </a:lnTo>
                  <a:lnTo>
                    <a:pt x="157354" y="393681"/>
                  </a:lnTo>
                  <a:lnTo>
                    <a:pt x="170175" y="391775"/>
                  </a:lnTo>
                  <a:lnTo>
                    <a:pt x="182038" y="388294"/>
                  </a:lnTo>
                  <a:lnTo>
                    <a:pt x="193262" y="383763"/>
                  </a:lnTo>
                  <a:lnTo>
                    <a:pt x="204062" y="378531"/>
                  </a:lnTo>
                  <a:lnTo>
                    <a:pt x="214577" y="372833"/>
                  </a:lnTo>
                  <a:lnTo>
                    <a:pt x="224903" y="366823"/>
                  </a:lnTo>
                  <a:lnTo>
                    <a:pt x="235103" y="360606"/>
                  </a:lnTo>
                  <a:lnTo>
                    <a:pt x="245219" y="353146"/>
                  </a:lnTo>
                  <a:lnTo>
                    <a:pt x="255279" y="344856"/>
                  </a:lnTo>
                  <a:lnTo>
                    <a:pt x="265301" y="336014"/>
                  </a:lnTo>
                  <a:lnTo>
                    <a:pt x="273088" y="326803"/>
                  </a:lnTo>
                  <a:lnTo>
                    <a:pt x="279385" y="317346"/>
                  </a:lnTo>
                  <a:lnTo>
                    <a:pt x="284688" y="307726"/>
                  </a:lnTo>
                  <a:lnTo>
                    <a:pt x="287118" y="296891"/>
                  </a:lnTo>
                  <a:lnTo>
                    <a:pt x="287633" y="285247"/>
                  </a:lnTo>
                  <a:lnTo>
                    <a:pt x="286871" y="273063"/>
                  </a:lnTo>
                  <a:lnTo>
                    <a:pt x="284152" y="262729"/>
                  </a:lnTo>
                  <a:lnTo>
                    <a:pt x="280129" y="253630"/>
                  </a:lnTo>
                  <a:lnTo>
                    <a:pt x="275236" y="245353"/>
                  </a:lnTo>
                  <a:lnTo>
                    <a:pt x="268659" y="236519"/>
                  </a:lnTo>
                  <a:lnTo>
                    <a:pt x="260957" y="227314"/>
                  </a:lnTo>
                  <a:lnTo>
                    <a:pt x="252507" y="217861"/>
                  </a:lnTo>
                  <a:lnTo>
                    <a:pt x="241347" y="210454"/>
                  </a:lnTo>
                  <a:lnTo>
                    <a:pt x="228381" y="204411"/>
                  </a:lnTo>
                  <a:lnTo>
                    <a:pt x="189622" y="190624"/>
                  </a:lnTo>
                  <a:lnTo>
                    <a:pt x="178423" y="186769"/>
                  </a:lnTo>
                  <a:lnTo>
                    <a:pt x="168746" y="181989"/>
                  </a:lnTo>
                  <a:lnTo>
                    <a:pt x="160085" y="176591"/>
                  </a:lnTo>
                  <a:lnTo>
                    <a:pt x="152100" y="170783"/>
                  </a:lnTo>
                  <a:lnTo>
                    <a:pt x="143460" y="165805"/>
                  </a:lnTo>
                  <a:lnTo>
                    <a:pt x="134385" y="161381"/>
                  </a:lnTo>
                  <a:lnTo>
                    <a:pt x="125018" y="157326"/>
                  </a:lnTo>
                  <a:lnTo>
                    <a:pt x="114353" y="153517"/>
                  </a:lnTo>
                  <a:lnTo>
                    <a:pt x="102822" y="149873"/>
                  </a:lnTo>
                  <a:lnTo>
                    <a:pt x="90713" y="146338"/>
                  </a:lnTo>
                  <a:lnTo>
                    <a:pt x="80430" y="141771"/>
                  </a:lnTo>
                  <a:lnTo>
                    <a:pt x="71364" y="136516"/>
                  </a:lnTo>
                  <a:lnTo>
                    <a:pt x="63109" y="130802"/>
                  </a:lnTo>
                  <a:lnTo>
                    <a:pt x="53184" y="125887"/>
                  </a:lnTo>
                  <a:lnTo>
                    <a:pt x="42147" y="121505"/>
                  </a:lnTo>
                  <a:lnTo>
                    <a:pt x="30368" y="117479"/>
                  </a:lnTo>
                  <a:lnTo>
                    <a:pt x="20304" y="112584"/>
                  </a:lnTo>
                  <a:lnTo>
                    <a:pt x="11384" y="107110"/>
                  </a:lnTo>
                  <a:lnTo>
                    <a:pt x="3227" y="101250"/>
                  </a:lnTo>
                  <a:lnTo>
                    <a:pt x="0" y="94027"/>
                  </a:lnTo>
                  <a:lnTo>
                    <a:pt x="59" y="85896"/>
                  </a:lnTo>
                  <a:lnTo>
                    <a:pt x="2308" y="77160"/>
                  </a:lnTo>
                  <a:lnTo>
                    <a:pt x="7124" y="70230"/>
                  </a:lnTo>
                  <a:lnTo>
                    <a:pt x="13651" y="64505"/>
                  </a:lnTo>
                  <a:lnTo>
                    <a:pt x="21318" y="59583"/>
                  </a:lnTo>
                  <a:lnTo>
                    <a:pt x="29745" y="55196"/>
                  </a:lnTo>
                  <a:lnTo>
                    <a:pt x="38679" y="51167"/>
                  </a:lnTo>
                  <a:lnTo>
                    <a:pt x="47951" y="47375"/>
                  </a:lnTo>
                  <a:lnTo>
                    <a:pt x="58553" y="44847"/>
                  </a:lnTo>
                  <a:lnTo>
                    <a:pt x="70043" y="43162"/>
                  </a:lnTo>
                  <a:lnTo>
                    <a:pt x="82124" y="42038"/>
                  </a:lnTo>
                  <a:lnTo>
                    <a:pt x="94599" y="40184"/>
                  </a:lnTo>
                  <a:lnTo>
                    <a:pt x="107338" y="37842"/>
                  </a:lnTo>
                  <a:lnTo>
                    <a:pt x="120251" y="35176"/>
                  </a:lnTo>
                  <a:lnTo>
                    <a:pt x="133281" y="33398"/>
                  </a:lnTo>
                  <a:lnTo>
                    <a:pt x="146389" y="32213"/>
                  </a:lnTo>
                  <a:lnTo>
                    <a:pt x="195816" y="298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55535" y="2447154"/>
              <a:ext cx="875405" cy="69635"/>
            </a:xfrm>
            <a:custGeom>
              <a:avLst/>
              <a:gdLst/>
              <a:ahLst/>
              <a:cxnLst/>
              <a:rect l="0" t="0" r="0" b="0"/>
              <a:pathLst>
                <a:path w="875405" h="69635">
                  <a:moveTo>
                    <a:pt x="0" y="69634"/>
                  </a:moveTo>
                  <a:lnTo>
                    <a:pt x="60665" y="69634"/>
                  </a:lnTo>
                  <a:lnTo>
                    <a:pt x="76918" y="68529"/>
                  </a:lnTo>
                  <a:lnTo>
                    <a:pt x="94386" y="66687"/>
                  </a:lnTo>
                  <a:lnTo>
                    <a:pt x="112662" y="64353"/>
                  </a:lnTo>
                  <a:lnTo>
                    <a:pt x="129268" y="62798"/>
                  </a:lnTo>
                  <a:lnTo>
                    <a:pt x="144760" y="61760"/>
                  </a:lnTo>
                  <a:lnTo>
                    <a:pt x="159509" y="61069"/>
                  </a:lnTo>
                  <a:lnTo>
                    <a:pt x="177079" y="59503"/>
                  </a:lnTo>
                  <a:lnTo>
                    <a:pt x="217234" y="54815"/>
                  </a:lnTo>
                  <a:lnTo>
                    <a:pt x="235458" y="53123"/>
                  </a:lnTo>
                  <a:lnTo>
                    <a:pt x="252028" y="51995"/>
                  </a:lnTo>
                  <a:lnTo>
                    <a:pt x="267497" y="51243"/>
                  </a:lnTo>
                  <a:lnTo>
                    <a:pt x="281125" y="49636"/>
                  </a:lnTo>
                  <a:lnTo>
                    <a:pt x="293526" y="47460"/>
                  </a:lnTo>
                  <a:lnTo>
                    <a:pt x="317253" y="42094"/>
                  </a:lnTo>
                  <a:lnTo>
                    <a:pt x="342536" y="36025"/>
                  </a:lnTo>
                  <a:lnTo>
                    <a:pt x="356573" y="33964"/>
                  </a:lnTo>
                  <a:lnTo>
                    <a:pt x="371458" y="32590"/>
                  </a:lnTo>
                  <a:lnTo>
                    <a:pt x="386907" y="31675"/>
                  </a:lnTo>
                  <a:lnTo>
                    <a:pt x="401628" y="29959"/>
                  </a:lnTo>
                  <a:lnTo>
                    <a:pt x="415864" y="27710"/>
                  </a:lnTo>
                  <a:lnTo>
                    <a:pt x="429775" y="25105"/>
                  </a:lnTo>
                  <a:lnTo>
                    <a:pt x="443470" y="23368"/>
                  </a:lnTo>
                  <a:lnTo>
                    <a:pt x="470477" y="21439"/>
                  </a:lnTo>
                  <a:lnTo>
                    <a:pt x="483869" y="19819"/>
                  </a:lnTo>
                  <a:lnTo>
                    <a:pt x="497218" y="17634"/>
                  </a:lnTo>
                  <a:lnTo>
                    <a:pt x="510539" y="15072"/>
                  </a:lnTo>
                  <a:lnTo>
                    <a:pt x="523840" y="13364"/>
                  </a:lnTo>
                  <a:lnTo>
                    <a:pt x="550410" y="11466"/>
                  </a:lnTo>
                  <a:lnTo>
                    <a:pt x="579904" y="10622"/>
                  </a:lnTo>
                  <a:lnTo>
                    <a:pt x="638588" y="10081"/>
                  </a:lnTo>
                  <a:lnTo>
                    <a:pt x="651208" y="8931"/>
                  </a:lnTo>
                  <a:lnTo>
                    <a:pt x="662938" y="7059"/>
                  </a:lnTo>
                  <a:lnTo>
                    <a:pt x="674073" y="4706"/>
                  </a:lnTo>
                  <a:lnTo>
                    <a:pt x="688129" y="3137"/>
                  </a:lnTo>
                  <a:lnTo>
                    <a:pt x="704131" y="2091"/>
                  </a:lnTo>
                  <a:lnTo>
                    <a:pt x="721431" y="1394"/>
                  </a:lnTo>
                  <a:lnTo>
                    <a:pt x="758338" y="619"/>
                  </a:lnTo>
                  <a:lnTo>
                    <a:pt x="8754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73864" y="2606318"/>
              <a:ext cx="9827" cy="407860"/>
            </a:xfrm>
            <a:custGeom>
              <a:avLst/>
              <a:gdLst/>
              <a:ahLst/>
              <a:cxnLst/>
              <a:rect l="0" t="0" r="0" b="0"/>
              <a:pathLst>
                <a:path w="9827" h="407860">
                  <a:moveTo>
                    <a:pt x="0" y="0"/>
                  </a:moveTo>
                  <a:lnTo>
                    <a:pt x="0" y="60665"/>
                  </a:lnTo>
                  <a:lnTo>
                    <a:pt x="1105" y="74708"/>
                  </a:lnTo>
                  <a:lnTo>
                    <a:pt x="2948" y="88491"/>
                  </a:lnTo>
                  <a:lnTo>
                    <a:pt x="5281" y="102101"/>
                  </a:lnTo>
                  <a:lnTo>
                    <a:pt x="6836" y="117806"/>
                  </a:lnTo>
                  <a:lnTo>
                    <a:pt x="7874" y="134908"/>
                  </a:lnTo>
                  <a:lnTo>
                    <a:pt x="9026" y="170490"/>
                  </a:lnTo>
                  <a:lnTo>
                    <a:pt x="9765" y="238364"/>
                  </a:lnTo>
                  <a:lnTo>
                    <a:pt x="9826" y="255071"/>
                  </a:lnTo>
                  <a:lnTo>
                    <a:pt x="8761" y="269525"/>
                  </a:lnTo>
                  <a:lnTo>
                    <a:pt x="6946" y="282477"/>
                  </a:lnTo>
                  <a:lnTo>
                    <a:pt x="4631" y="294428"/>
                  </a:lnTo>
                  <a:lnTo>
                    <a:pt x="3087" y="306816"/>
                  </a:lnTo>
                  <a:lnTo>
                    <a:pt x="2058" y="319496"/>
                  </a:lnTo>
                  <a:lnTo>
                    <a:pt x="1372" y="332371"/>
                  </a:lnTo>
                  <a:lnTo>
                    <a:pt x="610" y="358466"/>
                  </a:lnTo>
                  <a:lnTo>
                    <a:pt x="0" y="4078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183289" y="293459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52690" y="2636161"/>
              <a:ext cx="232943" cy="358121"/>
            </a:xfrm>
            <a:custGeom>
              <a:avLst/>
              <a:gdLst/>
              <a:ahLst/>
              <a:cxnLst/>
              <a:rect l="0" t="0" r="0" b="0"/>
              <a:pathLst>
                <a:path w="232943" h="358121">
                  <a:moveTo>
                    <a:pt x="169346" y="0"/>
                  </a:moveTo>
                  <a:lnTo>
                    <a:pt x="148222" y="0"/>
                  </a:lnTo>
                  <a:lnTo>
                    <a:pt x="138684" y="1106"/>
                  </a:lnTo>
                  <a:lnTo>
                    <a:pt x="129009" y="2948"/>
                  </a:lnTo>
                  <a:lnTo>
                    <a:pt x="119243" y="5281"/>
                  </a:lnTo>
                  <a:lnTo>
                    <a:pt x="109417" y="9048"/>
                  </a:lnTo>
                  <a:lnTo>
                    <a:pt x="99550" y="13769"/>
                  </a:lnTo>
                  <a:lnTo>
                    <a:pt x="89656" y="19127"/>
                  </a:lnTo>
                  <a:lnTo>
                    <a:pt x="79744" y="23805"/>
                  </a:lnTo>
                  <a:lnTo>
                    <a:pt x="69821" y="28028"/>
                  </a:lnTo>
                  <a:lnTo>
                    <a:pt x="59889" y="31949"/>
                  </a:lnTo>
                  <a:lnTo>
                    <a:pt x="49951" y="36774"/>
                  </a:lnTo>
                  <a:lnTo>
                    <a:pt x="40011" y="42201"/>
                  </a:lnTo>
                  <a:lnTo>
                    <a:pt x="30068" y="48030"/>
                  </a:lnTo>
                  <a:lnTo>
                    <a:pt x="21228" y="54126"/>
                  </a:lnTo>
                  <a:lnTo>
                    <a:pt x="13125" y="60401"/>
                  </a:lnTo>
                  <a:lnTo>
                    <a:pt x="5512" y="66795"/>
                  </a:lnTo>
                  <a:lnTo>
                    <a:pt x="1542" y="74373"/>
                  </a:lnTo>
                  <a:lnTo>
                    <a:pt x="0" y="82742"/>
                  </a:lnTo>
                  <a:lnTo>
                    <a:pt x="188" y="125279"/>
                  </a:lnTo>
                  <a:lnTo>
                    <a:pt x="3519" y="131047"/>
                  </a:lnTo>
                  <a:lnTo>
                    <a:pt x="9056" y="132683"/>
                  </a:lnTo>
                  <a:lnTo>
                    <a:pt x="16063" y="131563"/>
                  </a:lnTo>
                  <a:lnTo>
                    <a:pt x="24050" y="129710"/>
                  </a:lnTo>
                  <a:lnTo>
                    <a:pt x="32691" y="127370"/>
                  </a:lnTo>
                  <a:lnTo>
                    <a:pt x="41767" y="124705"/>
                  </a:lnTo>
                  <a:lnTo>
                    <a:pt x="52240" y="122928"/>
                  </a:lnTo>
                  <a:lnTo>
                    <a:pt x="63642" y="121743"/>
                  </a:lnTo>
                  <a:lnTo>
                    <a:pt x="75666" y="120953"/>
                  </a:lnTo>
                  <a:lnTo>
                    <a:pt x="88102" y="121532"/>
                  </a:lnTo>
                  <a:lnTo>
                    <a:pt x="100814" y="123023"/>
                  </a:lnTo>
                  <a:lnTo>
                    <a:pt x="113711" y="125123"/>
                  </a:lnTo>
                  <a:lnTo>
                    <a:pt x="125624" y="127628"/>
                  </a:lnTo>
                  <a:lnTo>
                    <a:pt x="136882" y="130403"/>
                  </a:lnTo>
                  <a:lnTo>
                    <a:pt x="147703" y="133358"/>
                  </a:lnTo>
                  <a:lnTo>
                    <a:pt x="158233" y="138645"/>
                  </a:lnTo>
                  <a:lnTo>
                    <a:pt x="168569" y="145485"/>
                  </a:lnTo>
                  <a:lnTo>
                    <a:pt x="178776" y="153361"/>
                  </a:lnTo>
                  <a:lnTo>
                    <a:pt x="187791" y="161927"/>
                  </a:lnTo>
                  <a:lnTo>
                    <a:pt x="196012" y="170954"/>
                  </a:lnTo>
                  <a:lnTo>
                    <a:pt x="203703" y="180288"/>
                  </a:lnTo>
                  <a:lnTo>
                    <a:pt x="209936" y="189827"/>
                  </a:lnTo>
                  <a:lnTo>
                    <a:pt x="215196" y="199502"/>
                  </a:lnTo>
                  <a:lnTo>
                    <a:pt x="219808" y="209268"/>
                  </a:lnTo>
                  <a:lnTo>
                    <a:pt x="223988" y="219094"/>
                  </a:lnTo>
                  <a:lnTo>
                    <a:pt x="227880" y="228961"/>
                  </a:lnTo>
                  <a:lnTo>
                    <a:pt x="231581" y="238855"/>
                  </a:lnTo>
                  <a:lnTo>
                    <a:pt x="232942" y="248767"/>
                  </a:lnTo>
                  <a:lnTo>
                    <a:pt x="232744" y="258690"/>
                  </a:lnTo>
                  <a:lnTo>
                    <a:pt x="231507" y="268622"/>
                  </a:lnTo>
                  <a:lnTo>
                    <a:pt x="228471" y="277454"/>
                  </a:lnTo>
                  <a:lnTo>
                    <a:pt x="224237" y="285553"/>
                  </a:lnTo>
                  <a:lnTo>
                    <a:pt x="219204" y="293162"/>
                  </a:lnTo>
                  <a:lnTo>
                    <a:pt x="213638" y="300446"/>
                  </a:lnTo>
                  <a:lnTo>
                    <a:pt x="207716" y="307512"/>
                  </a:lnTo>
                  <a:lnTo>
                    <a:pt x="201558" y="314434"/>
                  </a:lnTo>
                  <a:lnTo>
                    <a:pt x="193031" y="321259"/>
                  </a:lnTo>
                  <a:lnTo>
                    <a:pt x="182926" y="328020"/>
                  </a:lnTo>
                  <a:lnTo>
                    <a:pt x="171768" y="334737"/>
                  </a:lnTo>
                  <a:lnTo>
                    <a:pt x="159907" y="340321"/>
                  </a:lnTo>
                  <a:lnTo>
                    <a:pt x="147579" y="345149"/>
                  </a:lnTo>
                  <a:lnTo>
                    <a:pt x="89764" y="358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327284" y="2407362"/>
              <a:ext cx="706294" cy="39793"/>
            </a:xfrm>
            <a:custGeom>
              <a:avLst/>
              <a:gdLst/>
              <a:ahLst/>
              <a:cxnLst/>
              <a:rect l="0" t="0" r="0" b="0"/>
              <a:pathLst>
                <a:path w="706294" h="39793">
                  <a:moveTo>
                    <a:pt x="0" y="39792"/>
                  </a:moveTo>
                  <a:lnTo>
                    <a:pt x="55384" y="39792"/>
                  </a:lnTo>
                  <a:lnTo>
                    <a:pt x="67871" y="38686"/>
                  </a:lnTo>
                  <a:lnTo>
                    <a:pt x="80617" y="36844"/>
                  </a:lnTo>
                  <a:lnTo>
                    <a:pt x="93536" y="34511"/>
                  </a:lnTo>
                  <a:lnTo>
                    <a:pt x="109886" y="32955"/>
                  </a:lnTo>
                  <a:lnTo>
                    <a:pt x="128523" y="31918"/>
                  </a:lnTo>
                  <a:lnTo>
                    <a:pt x="167652" y="30766"/>
                  </a:lnTo>
                  <a:lnTo>
                    <a:pt x="203465" y="30253"/>
                  </a:lnTo>
                  <a:lnTo>
                    <a:pt x="219647" y="29012"/>
                  </a:lnTo>
                  <a:lnTo>
                    <a:pt x="234856" y="27078"/>
                  </a:lnTo>
                  <a:lnTo>
                    <a:pt x="249416" y="24684"/>
                  </a:lnTo>
                  <a:lnTo>
                    <a:pt x="263545" y="23088"/>
                  </a:lnTo>
                  <a:lnTo>
                    <a:pt x="277385" y="22024"/>
                  </a:lnTo>
                  <a:lnTo>
                    <a:pt x="291033" y="21315"/>
                  </a:lnTo>
                  <a:lnTo>
                    <a:pt x="317987" y="20527"/>
                  </a:lnTo>
                  <a:lnTo>
                    <a:pt x="371317" y="20021"/>
                  </a:lnTo>
                  <a:lnTo>
                    <a:pt x="384603" y="18874"/>
                  </a:lnTo>
                  <a:lnTo>
                    <a:pt x="397882" y="17004"/>
                  </a:lnTo>
                  <a:lnTo>
                    <a:pt x="411155" y="14652"/>
                  </a:lnTo>
                  <a:lnTo>
                    <a:pt x="427742" y="13084"/>
                  </a:lnTo>
                  <a:lnTo>
                    <a:pt x="446536" y="12039"/>
                  </a:lnTo>
                  <a:lnTo>
                    <a:pt x="486946" y="10877"/>
                  </a:lnTo>
                  <a:lnTo>
                    <a:pt x="527013" y="10361"/>
                  </a:lnTo>
                  <a:lnTo>
                    <a:pt x="543665" y="9118"/>
                  </a:lnTo>
                  <a:lnTo>
                    <a:pt x="558084" y="7184"/>
                  </a:lnTo>
                  <a:lnTo>
                    <a:pt x="571011" y="4790"/>
                  </a:lnTo>
                  <a:lnTo>
                    <a:pt x="585156" y="3193"/>
                  </a:lnTo>
                  <a:lnTo>
                    <a:pt x="600113" y="2129"/>
                  </a:lnTo>
                  <a:lnTo>
                    <a:pt x="630364" y="947"/>
                  </a:lnTo>
                  <a:lnTo>
                    <a:pt x="7062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56605" y="2576475"/>
              <a:ext cx="19897" cy="378016"/>
            </a:xfrm>
            <a:custGeom>
              <a:avLst/>
              <a:gdLst/>
              <a:ahLst/>
              <a:cxnLst/>
              <a:rect l="0" t="0" r="0" b="0"/>
              <a:pathLst>
                <a:path w="19897" h="378016">
                  <a:moveTo>
                    <a:pt x="0" y="0"/>
                  </a:moveTo>
                  <a:lnTo>
                    <a:pt x="5281" y="15843"/>
                  </a:lnTo>
                  <a:lnTo>
                    <a:pt x="7943" y="26036"/>
                  </a:lnTo>
                  <a:lnTo>
                    <a:pt x="13846" y="52100"/>
                  </a:lnTo>
                  <a:lnTo>
                    <a:pt x="15863" y="65681"/>
                  </a:lnTo>
                  <a:lnTo>
                    <a:pt x="17207" y="79157"/>
                  </a:lnTo>
                  <a:lnTo>
                    <a:pt x="18104" y="92563"/>
                  </a:lnTo>
                  <a:lnTo>
                    <a:pt x="18701" y="105921"/>
                  </a:lnTo>
                  <a:lnTo>
                    <a:pt x="19365" y="132553"/>
                  </a:lnTo>
                  <a:lnTo>
                    <a:pt x="19896" y="3780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635665" y="2855013"/>
              <a:ext cx="1" cy="9948"/>
            </a:xfrm>
            <a:custGeom>
              <a:avLst/>
              <a:gdLst/>
              <a:ahLst/>
              <a:cxnLst/>
              <a:rect l="0" t="0" r="0" b="0"/>
              <a:pathLst>
                <a:path w="1" h="9948">
                  <a:moveTo>
                    <a:pt x="0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793319" y="2556579"/>
              <a:ext cx="216379" cy="387965"/>
            </a:xfrm>
            <a:custGeom>
              <a:avLst/>
              <a:gdLst/>
              <a:ahLst/>
              <a:cxnLst/>
              <a:rect l="0" t="0" r="0" b="0"/>
              <a:pathLst>
                <a:path w="216379" h="387965">
                  <a:moveTo>
                    <a:pt x="180571" y="0"/>
                  </a:moveTo>
                  <a:lnTo>
                    <a:pt x="159447" y="5281"/>
                  </a:lnTo>
                  <a:lnTo>
                    <a:pt x="149909" y="7942"/>
                  </a:lnTo>
                  <a:lnTo>
                    <a:pt x="130468" y="13846"/>
                  </a:lnTo>
                  <a:lnTo>
                    <a:pt x="100881" y="23384"/>
                  </a:lnTo>
                  <a:lnTo>
                    <a:pt x="89864" y="25537"/>
                  </a:lnTo>
                  <a:lnTo>
                    <a:pt x="78097" y="26973"/>
                  </a:lnTo>
                  <a:lnTo>
                    <a:pt x="65832" y="27930"/>
                  </a:lnTo>
                  <a:lnTo>
                    <a:pt x="53234" y="28568"/>
                  </a:lnTo>
                  <a:lnTo>
                    <a:pt x="27446" y="29276"/>
                  </a:lnTo>
                  <a:lnTo>
                    <a:pt x="17696" y="32781"/>
                  </a:lnTo>
                  <a:lnTo>
                    <a:pt x="10090" y="38434"/>
                  </a:lnTo>
                  <a:lnTo>
                    <a:pt x="3915" y="45518"/>
                  </a:lnTo>
                  <a:lnTo>
                    <a:pt x="903" y="53557"/>
                  </a:lnTo>
                  <a:lnTo>
                    <a:pt x="0" y="62232"/>
                  </a:lnTo>
                  <a:lnTo>
                    <a:pt x="503" y="71332"/>
                  </a:lnTo>
                  <a:lnTo>
                    <a:pt x="1063" y="93232"/>
                  </a:lnTo>
                  <a:lnTo>
                    <a:pt x="1484" y="182593"/>
                  </a:lnTo>
                  <a:lnTo>
                    <a:pt x="2599" y="188047"/>
                  </a:lnTo>
                  <a:lnTo>
                    <a:pt x="4447" y="188367"/>
                  </a:lnTo>
                  <a:lnTo>
                    <a:pt x="10553" y="179881"/>
                  </a:lnTo>
                  <a:lnTo>
                    <a:pt x="20635" y="165056"/>
                  </a:lnTo>
                  <a:lnTo>
                    <a:pt x="27524" y="157566"/>
                  </a:lnTo>
                  <a:lnTo>
                    <a:pt x="35433" y="150361"/>
                  </a:lnTo>
                  <a:lnTo>
                    <a:pt x="44021" y="143348"/>
                  </a:lnTo>
                  <a:lnTo>
                    <a:pt x="54168" y="138672"/>
                  </a:lnTo>
                  <a:lnTo>
                    <a:pt x="65353" y="135555"/>
                  </a:lnTo>
                  <a:lnTo>
                    <a:pt x="77232" y="133477"/>
                  </a:lnTo>
                  <a:lnTo>
                    <a:pt x="88467" y="133197"/>
                  </a:lnTo>
                  <a:lnTo>
                    <a:pt x="99273" y="134116"/>
                  </a:lnTo>
                  <a:lnTo>
                    <a:pt x="109792" y="135834"/>
                  </a:lnTo>
                  <a:lnTo>
                    <a:pt x="120121" y="139189"/>
                  </a:lnTo>
                  <a:lnTo>
                    <a:pt x="130323" y="143637"/>
                  </a:lnTo>
                  <a:lnTo>
                    <a:pt x="140441" y="148813"/>
                  </a:lnTo>
                  <a:lnTo>
                    <a:pt x="149396" y="155580"/>
                  </a:lnTo>
                  <a:lnTo>
                    <a:pt x="157577" y="163406"/>
                  </a:lnTo>
                  <a:lnTo>
                    <a:pt x="165242" y="171940"/>
                  </a:lnTo>
                  <a:lnTo>
                    <a:pt x="172562" y="180945"/>
                  </a:lnTo>
                  <a:lnTo>
                    <a:pt x="179653" y="190265"/>
                  </a:lnTo>
                  <a:lnTo>
                    <a:pt x="186591" y="199794"/>
                  </a:lnTo>
                  <a:lnTo>
                    <a:pt x="193427" y="210567"/>
                  </a:lnTo>
                  <a:lnTo>
                    <a:pt x="200194" y="222171"/>
                  </a:lnTo>
                  <a:lnTo>
                    <a:pt x="206917" y="234328"/>
                  </a:lnTo>
                  <a:lnTo>
                    <a:pt x="211399" y="247960"/>
                  </a:lnTo>
                  <a:lnTo>
                    <a:pt x="214386" y="262574"/>
                  </a:lnTo>
                  <a:lnTo>
                    <a:pt x="216378" y="277843"/>
                  </a:lnTo>
                  <a:lnTo>
                    <a:pt x="215496" y="291338"/>
                  </a:lnTo>
                  <a:lnTo>
                    <a:pt x="212696" y="303651"/>
                  </a:lnTo>
                  <a:lnTo>
                    <a:pt x="208620" y="315176"/>
                  </a:lnTo>
                  <a:lnTo>
                    <a:pt x="203691" y="325069"/>
                  </a:lnTo>
                  <a:lnTo>
                    <a:pt x="198195" y="333876"/>
                  </a:lnTo>
                  <a:lnTo>
                    <a:pt x="192321" y="341957"/>
                  </a:lnTo>
                  <a:lnTo>
                    <a:pt x="185088" y="349556"/>
                  </a:lnTo>
                  <a:lnTo>
                    <a:pt x="176950" y="356832"/>
                  </a:lnTo>
                  <a:lnTo>
                    <a:pt x="168209" y="363893"/>
                  </a:lnTo>
                  <a:lnTo>
                    <a:pt x="159066" y="369706"/>
                  </a:lnTo>
                  <a:lnTo>
                    <a:pt x="149655" y="374687"/>
                  </a:lnTo>
                  <a:lnTo>
                    <a:pt x="140065" y="379112"/>
                  </a:lnTo>
                  <a:lnTo>
                    <a:pt x="129250" y="382063"/>
                  </a:lnTo>
                  <a:lnTo>
                    <a:pt x="117619" y="384030"/>
                  </a:lnTo>
                  <a:lnTo>
                    <a:pt x="105444" y="385341"/>
                  </a:lnTo>
                  <a:lnTo>
                    <a:pt x="92906" y="386215"/>
                  </a:lnTo>
                  <a:lnTo>
                    <a:pt x="80126" y="386798"/>
                  </a:lnTo>
                  <a:lnTo>
                    <a:pt x="21406" y="387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41409" y="3252924"/>
              <a:ext cx="228801" cy="298434"/>
            </a:xfrm>
            <a:custGeom>
              <a:avLst/>
              <a:gdLst/>
              <a:ahLst/>
              <a:cxnLst/>
              <a:rect l="0" t="0" r="0" b="0"/>
              <a:pathLst>
                <a:path w="228801" h="298434">
                  <a:moveTo>
                    <a:pt x="0" y="0"/>
                  </a:moveTo>
                  <a:lnTo>
                    <a:pt x="10562" y="21124"/>
                  </a:lnTo>
                  <a:lnTo>
                    <a:pt x="16989" y="29557"/>
                  </a:lnTo>
                  <a:lnTo>
                    <a:pt x="24590" y="37389"/>
                  </a:lnTo>
                  <a:lnTo>
                    <a:pt x="32973" y="44822"/>
                  </a:lnTo>
                  <a:lnTo>
                    <a:pt x="48183" y="58975"/>
                  </a:lnTo>
                  <a:lnTo>
                    <a:pt x="75959" y="86073"/>
                  </a:lnTo>
                  <a:lnTo>
                    <a:pt x="96071" y="106068"/>
                  </a:lnTo>
                  <a:lnTo>
                    <a:pt x="103839" y="114924"/>
                  </a:lnTo>
                  <a:lnTo>
                    <a:pt x="112333" y="125250"/>
                  </a:lnTo>
                  <a:lnTo>
                    <a:pt x="121312" y="136555"/>
                  </a:lnTo>
                  <a:lnTo>
                    <a:pt x="128403" y="147407"/>
                  </a:lnTo>
                  <a:lnTo>
                    <a:pt x="134236" y="157958"/>
                  </a:lnTo>
                  <a:lnTo>
                    <a:pt x="139229" y="168308"/>
                  </a:lnTo>
                  <a:lnTo>
                    <a:pt x="144769" y="177418"/>
                  </a:lnTo>
                  <a:lnTo>
                    <a:pt x="150673" y="185703"/>
                  </a:lnTo>
                  <a:lnTo>
                    <a:pt x="164233" y="203013"/>
                  </a:lnTo>
                  <a:lnTo>
                    <a:pt x="181313" y="225444"/>
                  </a:lnTo>
                  <a:lnTo>
                    <a:pt x="188299" y="236510"/>
                  </a:lnTo>
                  <a:lnTo>
                    <a:pt x="194062" y="247203"/>
                  </a:lnTo>
                  <a:lnTo>
                    <a:pt x="199009" y="257648"/>
                  </a:lnTo>
                  <a:lnTo>
                    <a:pt x="204518" y="266822"/>
                  </a:lnTo>
                  <a:lnTo>
                    <a:pt x="210401" y="275149"/>
                  </a:lnTo>
                  <a:lnTo>
                    <a:pt x="228800" y="2984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571253" y="3153446"/>
              <a:ext cx="169113" cy="407860"/>
            </a:xfrm>
            <a:custGeom>
              <a:avLst/>
              <a:gdLst/>
              <a:ahLst/>
              <a:cxnLst/>
              <a:rect l="0" t="0" r="0" b="0"/>
              <a:pathLst>
                <a:path w="169113" h="407860">
                  <a:moveTo>
                    <a:pt x="169112" y="0"/>
                  </a:moveTo>
                  <a:lnTo>
                    <a:pt x="158550" y="15843"/>
                  </a:lnTo>
                  <a:lnTo>
                    <a:pt x="154334" y="23826"/>
                  </a:lnTo>
                  <a:lnTo>
                    <a:pt x="150417" y="32463"/>
                  </a:lnTo>
                  <a:lnTo>
                    <a:pt x="146701" y="41538"/>
                  </a:lnTo>
                  <a:lnTo>
                    <a:pt x="142013" y="50903"/>
                  </a:lnTo>
                  <a:lnTo>
                    <a:pt x="136677" y="60463"/>
                  </a:lnTo>
                  <a:lnTo>
                    <a:pt x="130909" y="70152"/>
                  </a:lnTo>
                  <a:lnTo>
                    <a:pt x="125958" y="79927"/>
                  </a:lnTo>
                  <a:lnTo>
                    <a:pt x="121552" y="89760"/>
                  </a:lnTo>
                  <a:lnTo>
                    <a:pt x="101259" y="139928"/>
                  </a:lnTo>
                  <a:lnTo>
                    <a:pt x="91795" y="164984"/>
                  </a:lnTo>
                  <a:lnTo>
                    <a:pt x="87724" y="176308"/>
                  </a:lnTo>
                  <a:lnTo>
                    <a:pt x="71433" y="218650"/>
                  </a:lnTo>
                  <a:lnTo>
                    <a:pt x="65307" y="233086"/>
                  </a:lnTo>
                  <a:lnTo>
                    <a:pt x="52605" y="260916"/>
                  </a:lnTo>
                  <a:lnTo>
                    <a:pt x="47228" y="273422"/>
                  </a:lnTo>
                  <a:lnTo>
                    <a:pt x="42539" y="285075"/>
                  </a:lnTo>
                  <a:lnTo>
                    <a:pt x="38307" y="296160"/>
                  </a:lnTo>
                  <a:lnTo>
                    <a:pt x="34380" y="307971"/>
                  </a:lnTo>
                  <a:lnTo>
                    <a:pt x="30658" y="320266"/>
                  </a:lnTo>
                  <a:lnTo>
                    <a:pt x="27070" y="332884"/>
                  </a:lnTo>
                  <a:lnTo>
                    <a:pt x="22468" y="345717"/>
                  </a:lnTo>
                  <a:lnTo>
                    <a:pt x="17189" y="358694"/>
                  </a:lnTo>
                  <a:lnTo>
                    <a:pt x="0" y="4078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869686" y="3332506"/>
              <a:ext cx="159166" cy="1"/>
            </a:xfrm>
            <a:custGeom>
              <a:avLst/>
              <a:gdLst/>
              <a:ahLst/>
              <a:cxnLst/>
              <a:rect l="0" t="0" r="0" b="0"/>
              <a:pathLst>
                <a:path w="159166" h="1">
                  <a:moveTo>
                    <a:pt x="0" y="0"/>
                  </a:move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999007" y="3461827"/>
              <a:ext cx="189009" cy="9949"/>
            </a:xfrm>
            <a:custGeom>
              <a:avLst/>
              <a:gdLst/>
              <a:ahLst/>
              <a:cxnLst/>
              <a:rect l="0" t="0" r="0" b="0"/>
              <a:pathLst>
                <a:path w="189009" h="9949">
                  <a:moveTo>
                    <a:pt x="0" y="9948"/>
                  </a:moveTo>
                  <a:lnTo>
                    <a:pt x="21124" y="9948"/>
                  </a:lnTo>
                  <a:lnTo>
                    <a:pt x="32873" y="8843"/>
                  </a:lnTo>
                  <a:lnTo>
                    <a:pt x="46232" y="7001"/>
                  </a:lnTo>
                  <a:lnTo>
                    <a:pt x="60665" y="4667"/>
                  </a:lnTo>
                  <a:lnTo>
                    <a:pt x="75814" y="3112"/>
                  </a:lnTo>
                  <a:lnTo>
                    <a:pt x="91439" y="2074"/>
                  </a:lnTo>
                  <a:lnTo>
                    <a:pt x="107383" y="1383"/>
                  </a:lnTo>
                  <a:lnTo>
                    <a:pt x="139835" y="615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416814" y="3254716"/>
              <a:ext cx="299820" cy="366277"/>
            </a:xfrm>
            <a:custGeom>
              <a:avLst/>
              <a:gdLst/>
              <a:ahLst/>
              <a:cxnLst/>
              <a:rect l="0" t="0" r="0" b="0"/>
              <a:pathLst>
                <a:path w="299820" h="366277">
                  <a:moveTo>
                    <a:pt x="0" y="18103"/>
                  </a:moveTo>
                  <a:lnTo>
                    <a:pt x="15843" y="12822"/>
                  </a:lnTo>
                  <a:lnTo>
                    <a:pt x="24931" y="10161"/>
                  </a:lnTo>
                  <a:lnTo>
                    <a:pt x="46819" y="4257"/>
                  </a:lnTo>
                  <a:lnTo>
                    <a:pt x="61056" y="2241"/>
                  </a:lnTo>
                  <a:lnTo>
                    <a:pt x="77179" y="896"/>
                  </a:lnTo>
                  <a:lnTo>
                    <a:pt x="94560" y="0"/>
                  </a:lnTo>
                  <a:lnTo>
                    <a:pt x="110568" y="508"/>
                  </a:lnTo>
                  <a:lnTo>
                    <a:pt x="125662" y="1952"/>
                  </a:lnTo>
                  <a:lnTo>
                    <a:pt x="140145" y="4020"/>
                  </a:lnTo>
                  <a:lnTo>
                    <a:pt x="154222" y="6504"/>
                  </a:lnTo>
                  <a:lnTo>
                    <a:pt x="168028" y="9265"/>
                  </a:lnTo>
                  <a:lnTo>
                    <a:pt x="181653" y="12211"/>
                  </a:lnTo>
                  <a:lnTo>
                    <a:pt x="194053" y="15280"/>
                  </a:lnTo>
                  <a:lnTo>
                    <a:pt x="205635" y="18432"/>
                  </a:lnTo>
                  <a:lnTo>
                    <a:pt x="216672" y="21639"/>
                  </a:lnTo>
                  <a:lnTo>
                    <a:pt x="221820" y="27092"/>
                  </a:lnTo>
                  <a:lnTo>
                    <a:pt x="223041" y="34044"/>
                  </a:lnTo>
                  <a:lnTo>
                    <a:pt x="221645" y="41994"/>
                  </a:lnTo>
                  <a:lnTo>
                    <a:pt x="217398" y="49505"/>
                  </a:lnTo>
                  <a:lnTo>
                    <a:pt x="211250" y="56723"/>
                  </a:lnTo>
                  <a:lnTo>
                    <a:pt x="203836" y="63745"/>
                  </a:lnTo>
                  <a:lnTo>
                    <a:pt x="194472" y="70638"/>
                  </a:lnTo>
                  <a:lnTo>
                    <a:pt x="183809" y="77443"/>
                  </a:lnTo>
                  <a:lnTo>
                    <a:pt x="172278" y="84191"/>
                  </a:lnTo>
                  <a:lnTo>
                    <a:pt x="150624" y="97583"/>
                  </a:lnTo>
                  <a:lnTo>
                    <a:pt x="140207" y="104249"/>
                  </a:lnTo>
                  <a:lnTo>
                    <a:pt x="135473" y="112009"/>
                  </a:lnTo>
                  <a:lnTo>
                    <a:pt x="134528" y="120498"/>
                  </a:lnTo>
                  <a:lnTo>
                    <a:pt x="136108" y="129474"/>
                  </a:lnTo>
                  <a:lnTo>
                    <a:pt x="140478" y="137668"/>
                  </a:lnTo>
                  <a:lnTo>
                    <a:pt x="146707" y="145341"/>
                  </a:lnTo>
                  <a:lnTo>
                    <a:pt x="154175" y="152668"/>
                  </a:lnTo>
                  <a:lnTo>
                    <a:pt x="164681" y="159762"/>
                  </a:lnTo>
                  <a:lnTo>
                    <a:pt x="177211" y="166703"/>
                  </a:lnTo>
                  <a:lnTo>
                    <a:pt x="191091" y="173541"/>
                  </a:lnTo>
                  <a:lnTo>
                    <a:pt x="202555" y="180309"/>
                  </a:lnTo>
                  <a:lnTo>
                    <a:pt x="212408" y="187033"/>
                  </a:lnTo>
                  <a:lnTo>
                    <a:pt x="221188" y="193726"/>
                  </a:lnTo>
                  <a:lnTo>
                    <a:pt x="231462" y="200398"/>
                  </a:lnTo>
                  <a:lnTo>
                    <a:pt x="242733" y="207057"/>
                  </a:lnTo>
                  <a:lnTo>
                    <a:pt x="254668" y="213707"/>
                  </a:lnTo>
                  <a:lnTo>
                    <a:pt x="264835" y="221456"/>
                  </a:lnTo>
                  <a:lnTo>
                    <a:pt x="273824" y="229938"/>
                  </a:lnTo>
                  <a:lnTo>
                    <a:pt x="282027" y="238909"/>
                  </a:lnTo>
                  <a:lnTo>
                    <a:pt x="288601" y="248205"/>
                  </a:lnTo>
                  <a:lnTo>
                    <a:pt x="294090" y="257719"/>
                  </a:lnTo>
                  <a:lnTo>
                    <a:pt x="298854" y="267377"/>
                  </a:lnTo>
                  <a:lnTo>
                    <a:pt x="299819" y="276026"/>
                  </a:lnTo>
                  <a:lnTo>
                    <a:pt x="298252" y="284003"/>
                  </a:lnTo>
                  <a:lnTo>
                    <a:pt x="294997" y="291532"/>
                  </a:lnTo>
                  <a:lnTo>
                    <a:pt x="289511" y="298762"/>
                  </a:lnTo>
                  <a:lnTo>
                    <a:pt x="282537" y="305792"/>
                  </a:lnTo>
                  <a:lnTo>
                    <a:pt x="274572" y="312690"/>
                  </a:lnTo>
                  <a:lnTo>
                    <a:pt x="264841" y="319499"/>
                  </a:lnTo>
                  <a:lnTo>
                    <a:pt x="253932" y="326249"/>
                  </a:lnTo>
                  <a:lnTo>
                    <a:pt x="242239" y="332959"/>
                  </a:lnTo>
                  <a:lnTo>
                    <a:pt x="231127" y="338538"/>
                  </a:lnTo>
                  <a:lnTo>
                    <a:pt x="220403" y="343363"/>
                  </a:lnTo>
                  <a:lnTo>
                    <a:pt x="209938" y="347685"/>
                  </a:lnTo>
                  <a:lnTo>
                    <a:pt x="197435" y="351671"/>
                  </a:lnTo>
                  <a:lnTo>
                    <a:pt x="183573" y="355434"/>
                  </a:lnTo>
                  <a:lnTo>
                    <a:pt x="119374" y="366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864464" y="3551357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926058" y="3213133"/>
              <a:ext cx="199969" cy="360159"/>
            </a:xfrm>
            <a:custGeom>
              <a:avLst/>
              <a:gdLst/>
              <a:ahLst/>
              <a:cxnLst/>
              <a:rect l="0" t="0" r="0" b="0"/>
              <a:pathLst>
                <a:path w="199969" h="360159">
                  <a:moveTo>
                    <a:pt x="177153" y="0"/>
                  </a:moveTo>
                  <a:lnTo>
                    <a:pt x="171872" y="15842"/>
                  </a:lnTo>
                  <a:lnTo>
                    <a:pt x="168106" y="24930"/>
                  </a:lnTo>
                  <a:lnTo>
                    <a:pt x="163384" y="35411"/>
                  </a:lnTo>
                  <a:lnTo>
                    <a:pt x="158026" y="46819"/>
                  </a:lnTo>
                  <a:lnTo>
                    <a:pt x="146178" y="74231"/>
                  </a:lnTo>
                  <a:lnTo>
                    <a:pt x="139923" y="89278"/>
                  </a:lnTo>
                  <a:lnTo>
                    <a:pt x="133543" y="101521"/>
                  </a:lnTo>
                  <a:lnTo>
                    <a:pt x="127079" y="111893"/>
                  </a:lnTo>
                  <a:lnTo>
                    <a:pt x="120559" y="121018"/>
                  </a:lnTo>
                  <a:lnTo>
                    <a:pt x="115107" y="130417"/>
                  </a:lnTo>
                  <a:lnTo>
                    <a:pt x="110367" y="140000"/>
                  </a:lnTo>
                  <a:lnTo>
                    <a:pt x="106101" y="149704"/>
                  </a:lnTo>
                  <a:lnTo>
                    <a:pt x="102153" y="159489"/>
                  </a:lnTo>
                  <a:lnTo>
                    <a:pt x="79193" y="219508"/>
                  </a:lnTo>
                  <a:lnTo>
                    <a:pt x="74266" y="233658"/>
                  </a:lnTo>
                  <a:lnTo>
                    <a:pt x="69876" y="247513"/>
                  </a:lnTo>
                  <a:lnTo>
                    <a:pt x="65844" y="261170"/>
                  </a:lnTo>
                  <a:lnTo>
                    <a:pt x="64261" y="274696"/>
                  </a:lnTo>
                  <a:lnTo>
                    <a:pt x="64311" y="288135"/>
                  </a:lnTo>
                  <a:lnTo>
                    <a:pt x="65450" y="301516"/>
                  </a:lnTo>
                  <a:lnTo>
                    <a:pt x="67314" y="313752"/>
                  </a:lnTo>
                  <a:lnTo>
                    <a:pt x="69663" y="325225"/>
                  </a:lnTo>
                  <a:lnTo>
                    <a:pt x="72334" y="336190"/>
                  </a:lnTo>
                  <a:lnTo>
                    <a:pt x="78535" y="344606"/>
                  </a:lnTo>
                  <a:lnTo>
                    <a:pt x="87091" y="351321"/>
                  </a:lnTo>
                  <a:lnTo>
                    <a:pt x="97216" y="356903"/>
                  </a:lnTo>
                  <a:lnTo>
                    <a:pt x="107282" y="359519"/>
                  </a:lnTo>
                  <a:lnTo>
                    <a:pt x="117309" y="360158"/>
                  </a:lnTo>
                  <a:lnTo>
                    <a:pt x="127309" y="359479"/>
                  </a:lnTo>
                  <a:lnTo>
                    <a:pt x="137292" y="357921"/>
                  </a:lnTo>
                  <a:lnTo>
                    <a:pt x="147263" y="355776"/>
                  </a:lnTo>
                  <a:lnTo>
                    <a:pt x="157227" y="353241"/>
                  </a:lnTo>
                  <a:lnTo>
                    <a:pt x="166080" y="349341"/>
                  </a:lnTo>
                  <a:lnTo>
                    <a:pt x="174192" y="344530"/>
                  </a:lnTo>
                  <a:lnTo>
                    <a:pt x="181811" y="339112"/>
                  </a:lnTo>
                  <a:lnTo>
                    <a:pt x="187995" y="332184"/>
                  </a:lnTo>
                  <a:lnTo>
                    <a:pt x="193224" y="324250"/>
                  </a:lnTo>
                  <a:lnTo>
                    <a:pt x="197814" y="315644"/>
                  </a:lnTo>
                  <a:lnTo>
                    <a:pt x="199770" y="306591"/>
                  </a:lnTo>
                  <a:lnTo>
                    <a:pt x="199968" y="297240"/>
                  </a:lnTo>
                  <a:lnTo>
                    <a:pt x="198995" y="287690"/>
                  </a:lnTo>
                  <a:lnTo>
                    <a:pt x="196135" y="276902"/>
                  </a:lnTo>
                  <a:lnTo>
                    <a:pt x="192019" y="265289"/>
                  </a:lnTo>
                  <a:lnTo>
                    <a:pt x="187064" y="253125"/>
                  </a:lnTo>
                  <a:lnTo>
                    <a:pt x="179339" y="241701"/>
                  </a:lnTo>
                  <a:lnTo>
                    <a:pt x="169768" y="230768"/>
                  </a:lnTo>
                  <a:lnTo>
                    <a:pt x="133201" y="194677"/>
                  </a:lnTo>
                  <a:lnTo>
                    <a:pt x="122430" y="186156"/>
                  </a:lnTo>
                  <a:lnTo>
                    <a:pt x="109722" y="177158"/>
                  </a:lnTo>
                  <a:lnTo>
                    <a:pt x="95724" y="167844"/>
                  </a:lnTo>
                  <a:lnTo>
                    <a:pt x="68380" y="148653"/>
                  </a:lnTo>
                  <a:lnTo>
                    <a:pt x="54899" y="138893"/>
                  </a:lnTo>
                  <a:lnTo>
                    <a:pt x="43701" y="130176"/>
                  </a:lnTo>
                  <a:lnTo>
                    <a:pt x="34025" y="122154"/>
                  </a:lnTo>
                  <a:lnTo>
                    <a:pt x="25364" y="114595"/>
                  </a:lnTo>
                  <a:lnTo>
                    <a:pt x="17379" y="106240"/>
                  </a:lnTo>
                  <a:lnTo>
                    <a:pt x="9845" y="97354"/>
                  </a:lnTo>
                  <a:lnTo>
                    <a:pt x="2612" y="88114"/>
                  </a:lnTo>
                  <a:lnTo>
                    <a:pt x="0" y="78638"/>
                  </a:lnTo>
                  <a:lnTo>
                    <a:pt x="470" y="69005"/>
                  </a:lnTo>
                  <a:lnTo>
                    <a:pt x="2993" y="59267"/>
                  </a:lnTo>
                  <a:lnTo>
                    <a:pt x="6887" y="50564"/>
                  </a:lnTo>
                  <a:lnTo>
                    <a:pt x="11692" y="42552"/>
                  </a:lnTo>
                  <a:lnTo>
                    <a:pt x="17107" y="35000"/>
                  </a:lnTo>
                  <a:lnTo>
                    <a:pt x="25138" y="27754"/>
                  </a:lnTo>
                  <a:lnTo>
                    <a:pt x="34913" y="20713"/>
                  </a:lnTo>
                  <a:lnTo>
                    <a:pt x="876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023629" y="320318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54510" y="3153446"/>
              <a:ext cx="278736" cy="405081"/>
            </a:xfrm>
            <a:custGeom>
              <a:avLst/>
              <a:gdLst/>
              <a:ahLst/>
              <a:cxnLst/>
              <a:rect l="0" t="0" r="0" b="0"/>
              <a:pathLst>
                <a:path w="278736" h="405081">
                  <a:moveTo>
                    <a:pt x="57604" y="0"/>
                  </a:moveTo>
                  <a:lnTo>
                    <a:pt x="52323" y="15843"/>
                  </a:lnTo>
                  <a:lnTo>
                    <a:pt x="49663" y="24931"/>
                  </a:lnTo>
                  <a:lnTo>
                    <a:pt x="43758" y="46819"/>
                  </a:lnTo>
                  <a:lnTo>
                    <a:pt x="39531" y="58845"/>
                  </a:lnTo>
                  <a:lnTo>
                    <a:pt x="34503" y="71284"/>
                  </a:lnTo>
                  <a:lnTo>
                    <a:pt x="28939" y="83998"/>
                  </a:lnTo>
                  <a:lnTo>
                    <a:pt x="24125" y="98000"/>
                  </a:lnTo>
                  <a:lnTo>
                    <a:pt x="19811" y="112862"/>
                  </a:lnTo>
                  <a:lnTo>
                    <a:pt x="15829" y="128296"/>
                  </a:lnTo>
                  <a:lnTo>
                    <a:pt x="8457" y="160183"/>
                  </a:lnTo>
                  <a:lnTo>
                    <a:pt x="4944" y="176423"/>
                  </a:lnTo>
                  <a:lnTo>
                    <a:pt x="2602" y="193882"/>
                  </a:lnTo>
                  <a:lnTo>
                    <a:pt x="1041" y="212152"/>
                  </a:lnTo>
                  <a:lnTo>
                    <a:pt x="0" y="230965"/>
                  </a:lnTo>
                  <a:lnTo>
                    <a:pt x="411" y="247928"/>
                  </a:lnTo>
                  <a:lnTo>
                    <a:pt x="1790" y="263658"/>
                  </a:lnTo>
                  <a:lnTo>
                    <a:pt x="3815" y="278566"/>
                  </a:lnTo>
                  <a:lnTo>
                    <a:pt x="7376" y="292926"/>
                  </a:lnTo>
                  <a:lnTo>
                    <a:pt x="11961" y="306920"/>
                  </a:lnTo>
                  <a:lnTo>
                    <a:pt x="17228" y="320671"/>
                  </a:lnTo>
                  <a:lnTo>
                    <a:pt x="24055" y="333154"/>
                  </a:lnTo>
                  <a:lnTo>
                    <a:pt x="31922" y="344792"/>
                  </a:lnTo>
                  <a:lnTo>
                    <a:pt x="40483" y="355866"/>
                  </a:lnTo>
                  <a:lnTo>
                    <a:pt x="50611" y="365460"/>
                  </a:lnTo>
                  <a:lnTo>
                    <a:pt x="61785" y="374067"/>
                  </a:lnTo>
                  <a:lnTo>
                    <a:pt x="73655" y="382015"/>
                  </a:lnTo>
                  <a:lnTo>
                    <a:pt x="87095" y="388419"/>
                  </a:lnTo>
                  <a:lnTo>
                    <a:pt x="101582" y="393794"/>
                  </a:lnTo>
                  <a:lnTo>
                    <a:pt x="116766" y="398482"/>
                  </a:lnTo>
                  <a:lnTo>
                    <a:pt x="131310" y="401608"/>
                  </a:lnTo>
                  <a:lnTo>
                    <a:pt x="145427" y="403691"/>
                  </a:lnTo>
                  <a:lnTo>
                    <a:pt x="159260" y="405080"/>
                  </a:lnTo>
                  <a:lnTo>
                    <a:pt x="171798" y="404901"/>
                  </a:lnTo>
                  <a:lnTo>
                    <a:pt x="183472" y="403677"/>
                  </a:lnTo>
                  <a:lnTo>
                    <a:pt x="194571" y="401755"/>
                  </a:lnTo>
                  <a:lnTo>
                    <a:pt x="205286" y="398263"/>
                  </a:lnTo>
                  <a:lnTo>
                    <a:pt x="215746" y="393725"/>
                  </a:lnTo>
                  <a:lnTo>
                    <a:pt x="226034" y="388488"/>
                  </a:lnTo>
                  <a:lnTo>
                    <a:pt x="236210" y="382787"/>
                  </a:lnTo>
                  <a:lnTo>
                    <a:pt x="246309" y="376775"/>
                  </a:lnTo>
                  <a:lnTo>
                    <a:pt x="256358" y="370557"/>
                  </a:lnTo>
                  <a:lnTo>
                    <a:pt x="264163" y="363095"/>
                  </a:lnTo>
                  <a:lnTo>
                    <a:pt x="270471" y="354805"/>
                  </a:lnTo>
                  <a:lnTo>
                    <a:pt x="275782" y="345962"/>
                  </a:lnTo>
                  <a:lnTo>
                    <a:pt x="278217" y="336751"/>
                  </a:lnTo>
                  <a:lnTo>
                    <a:pt x="278735" y="327295"/>
                  </a:lnTo>
                  <a:lnTo>
                    <a:pt x="277976" y="317674"/>
                  </a:lnTo>
                  <a:lnTo>
                    <a:pt x="274153" y="310155"/>
                  </a:lnTo>
                  <a:lnTo>
                    <a:pt x="268289" y="304037"/>
                  </a:lnTo>
                  <a:lnTo>
                    <a:pt x="261063" y="298853"/>
                  </a:lnTo>
                  <a:lnTo>
                    <a:pt x="251825" y="296503"/>
                  </a:lnTo>
                  <a:lnTo>
                    <a:pt x="241245" y="296041"/>
                  </a:lnTo>
                  <a:lnTo>
                    <a:pt x="229770" y="296839"/>
                  </a:lnTo>
                  <a:lnTo>
                    <a:pt x="218805" y="299581"/>
                  </a:lnTo>
                  <a:lnTo>
                    <a:pt x="208178" y="303620"/>
                  </a:lnTo>
                  <a:lnTo>
                    <a:pt x="197778" y="308523"/>
                  </a:lnTo>
                  <a:lnTo>
                    <a:pt x="188634" y="314002"/>
                  </a:lnTo>
                  <a:lnTo>
                    <a:pt x="180328" y="319866"/>
                  </a:lnTo>
                  <a:lnTo>
                    <a:pt x="172579" y="325985"/>
                  </a:lnTo>
                  <a:lnTo>
                    <a:pt x="167414" y="334486"/>
                  </a:lnTo>
                  <a:lnTo>
                    <a:pt x="163970" y="344575"/>
                  </a:lnTo>
                  <a:lnTo>
                    <a:pt x="167030" y="3979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212637" y="3098249"/>
              <a:ext cx="318330" cy="15407"/>
            </a:xfrm>
            <a:custGeom>
              <a:avLst/>
              <a:gdLst/>
              <a:ahLst/>
              <a:cxnLst/>
              <a:rect l="0" t="0" r="0" b="0"/>
              <a:pathLst>
                <a:path w="318330" h="15407">
                  <a:moveTo>
                    <a:pt x="0" y="15406"/>
                  </a:moveTo>
                  <a:lnTo>
                    <a:pt x="55384" y="15406"/>
                  </a:lnTo>
                  <a:lnTo>
                    <a:pt x="68976" y="14301"/>
                  </a:lnTo>
                  <a:lnTo>
                    <a:pt x="83565" y="12458"/>
                  </a:lnTo>
                  <a:lnTo>
                    <a:pt x="98817" y="10125"/>
                  </a:lnTo>
                  <a:lnTo>
                    <a:pt x="114511" y="8569"/>
                  </a:lnTo>
                  <a:lnTo>
                    <a:pt x="130501" y="7532"/>
                  </a:lnTo>
                  <a:lnTo>
                    <a:pt x="146687" y="6841"/>
                  </a:lnTo>
                  <a:lnTo>
                    <a:pt x="163005" y="5275"/>
                  </a:lnTo>
                  <a:lnTo>
                    <a:pt x="179409" y="3125"/>
                  </a:lnTo>
                  <a:lnTo>
                    <a:pt x="195872" y="587"/>
                  </a:lnTo>
                  <a:lnTo>
                    <a:pt x="211269" y="0"/>
                  </a:lnTo>
                  <a:lnTo>
                    <a:pt x="225955" y="714"/>
                  </a:lnTo>
                  <a:lnTo>
                    <a:pt x="240166" y="2295"/>
                  </a:lnTo>
                  <a:lnTo>
                    <a:pt x="254062" y="3350"/>
                  </a:lnTo>
                  <a:lnTo>
                    <a:pt x="267747" y="4052"/>
                  </a:lnTo>
                  <a:lnTo>
                    <a:pt x="318329" y="54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302663" y="3904395"/>
            <a:ext cx="1319495" cy="1003150"/>
            <a:chOff x="3302663" y="3904395"/>
            <a:chExt cx="1319495" cy="1003150"/>
          </a:xfrm>
        </p:grpSpPr>
        <p:sp>
          <p:nvSpPr>
            <p:cNvPr id="59" name="Freeform 58"/>
            <p:cNvSpPr/>
            <p:nvPr/>
          </p:nvSpPr>
          <p:spPr>
            <a:xfrm>
              <a:off x="3332506" y="3939321"/>
              <a:ext cx="208904" cy="387964"/>
            </a:xfrm>
            <a:custGeom>
              <a:avLst/>
              <a:gdLst/>
              <a:ahLst/>
              <a:cxnLst/>
              <a:rect l="0" t="0" r="0" b="0"/>
              <a:pathLst>
                <a:path w="208904" h="387964">
                  <a:moveTo>
                    <a:pt x="0" y="0"/>
                  </a:moveTo>
                  <a:lnTo>
                    <a:pt x="66421" y="132841"/>
                  </a:lnTo>
                  <a:lnTo>
                    <a:pt x="71913" y="146037"/>
                  </a:lnTo>
                  <a:lnTo>
                    <a:pt x="76680" y="159255"/>
                  </a:lnTo>
                  <a:lnTo>
                    <a:pt x="80963" y="172489"/>
                  </a:lnTo>
                  <a:lnTo>
                    <a:pt x="86030" y="186837"/>
                  </a:lnTo>
                  <a:lnTo>
                    <a:pt x="97554" y="217518"/>
                  </a:lnTo>
                  <a:lnTo>
                    <a:pt x="104827" y="232331"/>
                  </a:lnTo>
                  <a:lnTo>
                    <a:pt x="112992" y="246628"/>
                  </a:lnTo>
                  <a:lnTo>
                    <a:pt x="121751" y="260581"/>
                  </a:lnTo>
                  <a:lnTo>
                    <a:pt x="129801" y="274303"/>
                  </a:lnTo>
                  <a:lnTo>
                    <a:pt x="137378" y="287873"/>
                  </a:lnTo>
                  <a:lnTo>
                    <a:pt x="144640" y="301341"/>
                  </a:lnTo>
                  <a:lnTo>
                    <a:pt x="151692" y="312530"/>
                  </a:lnTo>
                  <a:lnTo>
                    <a:pt x="158604" y="322200"/>
                  </a:lnTo>
                  <a:lnTo>
                    <a:pt x="165423" y="330858"/>
                  </a:lnTo>
                  <a:lnTo>
                    <a:pt x="172179" y="338840"/>
                  </a:lnTo>
                  <a:lnTo>
                    <a:pt x="178894" y="346372"/>
                  </a:lnTo>
                  <a:lnTo>
                    <a:pt x="208903" y="387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302663" y="3969164"/>
              <a:ext cx="208904" cy="318330"/>
            </a:xfrm>
            <a:custGeom>
              <a:avLst/>
              <a:gdLst/>
              <a:ahLst/>
              <a:cxnLst/>
              <a:rect l="0" t="0" r="0" b="0"/>
              <a:pathLst>
                <a:path w="208904" h="318330">
                  <a:moveTo>
                    <a:pt x="208903" y="0"/>
                  </a:moveTo>
                  <a:lnTo>
                    <a:pt x="203622" y="21124"/>
                  </a:lnTo>
                  <a:lnTo>
                    <a:pt x="200961" y="30662"/>
                  </a:lnTo>
                  <a:lnTo>
                    <a:pt x="195057" y="50103"/>
                  </a:lnTo>
                  <a:lnTo>
                    <a:pt x="190830" y="58824"/>
                  </a:lnTo>
                  <a:lnTo>
                    <a:pt x="185801" y="66849"/>
                  </a:lnTo>
                  <a:lnTo>
                    <a:pt x="60747" y="234384"/>
                  </a:lnTo>
                  <a:lnTo>
                    <a:pt x="45052" y="256704"/>
                  </a:lnTo>
                  <a:lnTo>
                    <a:pt x="30707" y="277676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650835" y="4068642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19896"/>
                  </a:moveTo>
                  <a:lnTo>
                    <a:pt x="15843" y="14614"/>
                  </a:lnTo>
                  <a:lnTo>
                    <a:pt x="24931" y="11954"/>
                  </a:lnTo>
                  <a:lnTo>
                    <a:pt x="35411" y="9074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670730" y="4148224"/>
              <a:ext cx="59688" cy="1"/>
            </a:xfrm>
            <a:custGeom>
              <a:avLst/>
              <a:gdLst/>
              <a:ahLst/>
              <a:cxnLst/>
              <a:rect l="0" t="0" r="0" b="0"/>
              <a:pathLst>
                <a:path w="59688" h="1">
                  <a:moveTo>
                    <a:pt x="0" y="0"/>
                  </a:move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955868" y="3904395"/>
              <a:ext cx="169887" cy="286297"/>
            </a:xfrm>
            <a:custGeom>
              <a:avLst/>
              <a:gdLst/>
              <a:ahLst/>
              <a:cxnLst/>
              <a:rect l="0" t="0" r="0" b="0"/>
              <a:pathLst>
                <a:path w="169887" h="286297">
                  <a:moveTo>
                    <a:pt x="142617" y="5083"/>
                  </a:moveTo>
                  <a:lnTo>
                    <a:pt x="126775" y="10363"/>
                  </a:lnTo>
                  <a:lnTo>
                    <a:pt x="118792" y="10814"/>
                  </a:lnTo>
                  <a:lnTo>
                    <a:pt x="110154" y="10009"/>
                  </a:lnTo>
                  <a:lnTo>
                    <a:pt x="101079" y="8366"/>
                  </a:lnTo>
                  <a:lnTo>
                    <a:pt x="90609" y="6167"/>
                  </a:lnTo>
                  <a:lnTo>
                    <a:pt x="67184" y="775"/>
                  </a:lnTo>
                  <a:lnTo>
                    <a:pt x="55853" y="0"/>
                  </a:lnTo>
                  <a:lnTo>
                    <a:pt x="44983" y="589"/>
                  </a:lnTo>
                  <a:lnTo>
                    <a:pt x="34421" y="2087"/>
                  </a:lnTo>
                  <a:lnTo>
                    <a:pt x="27379" y="7507"/>
                  </a:lnTo>
                  <a:lnTo>
                    <a:pt x="22685" y="15541"/>
                  </a:lnTo>
                  <a:lnTo>
                    <a:pt x="9870" y="54922"/>
                  </a:lnTo>
                  <a:lnTo>
                    <a:pt x="6591" y="65942"/>
                  </a:lnTo>
                  <a:lnTo>
                    <a:pt x="0" y="89975"/>
                  </a:lnTo>
                  <a:lnTo>
                    <a:pt x="1116" y="95942"/>
                  </a:lnTo>
                  <a:lnTo>
                    <a:pt x="5176" y="97709"/>
                  </a:lnTo>
                  <a:lnTo>
                    <a:pt x="11198" y="96677"/>
                  </a:lnTo>
                  <a:lnTo>
                    <a:pt x="19635" y="95989"/>
                  </a:lnTo>
                  <a:lnTo>
                    <a:pt x="29680" y="95530"/>
                  </a:lnTo>
                  <a:lnTo>
                    <a:pt x="40799" y="95224"/>
                  </a:lnTo>
                  <a:lnTo>
                    <a:pt x="52632" y="96126"/>
                  </a:lnTo>
                  <a:lnTo>
                    <a:pt x="64942" y="97832"/>
                  </a:lnTo>
                  <a:lnTo>
                    <a:pt x="77570" y="100075"/>
                  </a:lnTo>
                  <a:lnTo>
                    <a:pt x="88199" y="103780"/>
                  </a:lnTo>
                  <a:lnTo>
                    <a:pt x="97496" y="108462"/>
                  </a:lnTo>
                  <a:lnTo>
                    <a:pt x="105905" y="113793"/>
                  </a:lnTo>
                  <a:lnTo>
                    <a:pt x="113721" y="119558"/>
                  </a:lnTo>
                  <a:lnTo>
                    <a:pt x="121143" y="125612"/>
                  </a:lnTo>
                  <a:lnTo>
                    <a:pt x="128301" y="131858"/>
                  </a:lnTo>
                  <a:lnTo>
                    <a:pt x="135284" y="140444"/>
                  </a:lnTo>
                  <a:lnTo>
                    <a:pt x="142150" y="150589"/>
                  </a:lnTo>
                  <a:lnTo>
                    <a:pt x="148937" y="161773"/>
                  </a:lnTo>
                  <a:lnTo>
                    <a:pt x="154568" y="173651"/>
                  </a:lnTo>
                  <a:lnTo>
                    <a:pt x="159426" y="185990"/>
                  </a:lnTo>
                  <a:lnTo>
                    <a:pt x="163771" y="198638"/>
                  </a:lnTo>
                  <a:lnTo>
                    <a:pt x="166667" y="211491"/>
                  </a:lnTo>
                  <a:lnTo>
                    <a:pt x="168598" y="224481"/>
                  </a:lnTo>
                  <a:lnTo>
                    <a:pt x="169886" y="237562"/>
                  </a:lnTo>
                  <a:lnTo>
                    <a:pt x="168533" y="248494"/>
                  </a:lnTo>
                  <a:lnTo>
                    <a:pt x="165421" y="257992"/>
                  </a:lnTo>
                  <a:lnTo>
                    <a:pt x="161136" y="266535"/>
                  </a:lnTo>
                  <a:lnTo>
                    <a:pt x="154963" y="273335"/>
                  </a:lnTo>
                  <a:lnTo>
                    <a:pt x="147532" y="278974"/>
                  </a:lnTo>
                  <a:lnTo>
                    <a:pt x="139262" y="283839"/>
                  </a:lnTo>
                  <a:lnTo>
                    <a:pt x="130432" y="285977"/>
                  </a:lnTo>
                  <a:lnTo>
                    <a:pt x="121230" y="286296"/>
                  </a:lnTo>
                  <a:lnTo>
                    <a:pt x="111780" y="285405"/>
                  </a:lnTo>
                  <a:lnTo>
                    <a:pt x="101058" y="283704"/>
                  </a:lnTo>
                  <a:lnTo>
                    <a:pt x="89489" y="281466"/>
                  </a:lnTo>
                  <a:lnTo>
                    <a:pt x="33192" y="263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56041" y="3919425"/>
              <a:ext cx="161810" cy="292864"/>
            </a:xfrm>
            <a:custGeom>
              <a:avLst/>
              <a:gdLst/>
              <a:ahLst/>
              <a:cxnLst/>
              <a:rect l="0" t="0" r="0" b="0"/>
              <a:pathLst>
                <a:path w="161810" h="292864">
                  <a:moveTo>
                    <a:pt x="71243" y="49739"/>
                  </a:moveTo>
                  <a:lnTo>
                    <a:pt x="65962" y="33896"/>
                  </a:lnTo>
                  <a:lnTo>
                    <a:pt x="59985" y="29230"/>
                  </a:lnTo>
                  <a:lnTo>
                    <a:pt x="51579" y="26118"/>
                  </a:lnTo>
                  <a:lnTo>
                    <a:pt x="41554" y="24044"/>
                  </a:lnTo>
                  <a:lnTo>
                    <a:pt x="32661" y="24872"/>
                  </a:lnTo>
                  <a:lnTo>
                    <a:pt x="24520" y="27634"/>
                  </a:lnTo>
                  <a:lnTo>
                    <a:pt x="16883" y="31687"/>
                  </a:lnTo>
                  <a:lnTo>
                    <a:pt x="10686" y="37704"/>
                  </a:lnTo>
                  <a:lnTo>
                    <a:pt x="5450" y="45032"/>
                  </a:lnTo>
                  <a:lnTo>
                    <a:pt x="854" y="53232"/>
                  </a:lnTo>
                  <a:lnTo>
                    <a:pt x="0" y="63121"/>
                  </a:lnTo>
                  <a:lnTo>
                    <a:pt x="1641" y="74135"/>
                  </a:lnTo>
                  <a:lnTo>
                    <a:pt x="4946" y="85899"/>
                  </a:lnTo>
                  <a:lnTo>
                    <a:pt x="9361" y="95951"/>
                  </a:lnTo>
                  <a:lnTo>
                    <a:pt x="14514" y="104864"/>
                  </a:lnTo>
                  <a:lnTo>
                    <a:pt x="20160" y="113016"/>
                  </a:lnTo>
                  <a:lnTo>
                    <a:pt x="26135" y="120662"/>
                  </a:lnTo>
                  <a:lnTo>
                    <a:pt x="32328" y="127969"/>
                  </a:lnTo>
                  <a:lnTo>
                    <a:pt x="38668" y="135052"/>
                  </a:lnTo>
                  <a:lnTo>
                    <a:pt x="54555" y="151764"/>
                  </a:lnTo>
                  <a:lnTo>
                    <a:pt x="63434" y="160863"/>
                  </a:lnTo>
                  <a:lnTo>
                    <a:pt x="72669" y="169139"/>
                  </a:lnTo>
                  <a:lnTo>
                    <a:pt x="82141" y="176867"/>
                  </a:lnTo>
                  <a:lnTo>
                    <a:pt x="91772" y="184230"/>
                  </a:lnTo>
                  <a:lnTo>
                    <a:pt x="100403" y="191349"/>
                  </a:lnTo>
                  <a:lnTo>
                    <a:pt x="108368" y="198306"/>
                  </a:lnTo>
                  <a:lnTo>
                    <a:pt x="115889" y="205155"/>
                  </a:lnTo>
                  <a:lnTo>
                    <a:pt x="130140" y="218659"/>
                  </a:lnTo>
                  <a:lnTo>
                    <a:pt x="157301" y="245340"/>
                  </a:lnTo>
                  <a:lnTo>
                    <a:pt x="160669" y="254196"/>
                  </a:lnTo>
                  <a:lnTo>
                    <a:pt x="161809" y="264521"/>
                  </a:lnTo>
                  <a:lnTo>
                    <a:pt x="161464" y="275825"/>
                  </a:lnTo>
                  <a:lnTo>
                    <a:pt x="156812" y="283361"/>
                  </a:lnTo>
                  <a:lnTo>
                    <a:pt x="149290" y="288385"/>
                  </a:lnTo>
                  <a:lnTo>
                    <a:pt x="139854" y="291735"/>
                  </a:lnTo>
                  <a:lnTo>
                    <a:pt x="128037" y="292863"/>
                  </a:lnTo>
                  <a:lnTo>
                    <a:pt x="114632" y="292509"/>
                  </a:lnTo>
                  <a:lnTo>
                    <a:pt x="100169" y="291168"/>
                  </a:lnTo>
                  <a:lnTo>
                    <a:pt x="87211" y="289168"/>
                  </a:lnTo>
                  <a:lnTo>
                    <a:pt x="75257" y="286731"/>
                  </a:lnTo>
                  <a:lnTo>
                    <a:pt x="63971" y="284000"/>
                  </a:lnTo>
                  <a:lnTo>
                    <a:pt x="54236" y="279969"/>
                  </a:lnTo>
                  <a:lnTo>
                    <a:pt x="45536" y="275070"/>
                  </a:lnTo>
                  <a:lnTo>
                    <a:pt x="37526" y="269594"/>
                  </a:lnTo>
                  <a:lnTo>
                    <a:pt x="31080" y="262628"/>
                  </a:lnTo>
                  <a:lnTo>
                    <a:pt x="25677" y="254668"/>
                  </a:lnTo>
                  <a:lnTo>
                    <a:pt x="20970" y="246045"/>
                  </a:lnTo>
                  <a:lnTo>
                    <a:pt x="20043" y="236980"/>
                  </a:lnTo>
                  <a:lnTo>
                    <a:pt x="21635" y="227621"/>
                  </a:lnTo>
                  <a:lnTo>
                    <a:pt x="24908" y="218066"/>
                  </a:lnTo>
                  <a:lnTo>
                    <a:pt x="30405" y="209485"/>
                  </a:lnTo>
                  <a:lnTo>
                    <a:pt x="37386" y="201554"/>
                  </a:lnTo>
                  <a:lnTo>
                    <a:pt x="45356" y="194056"/>
                  </a:lnTo>
                  <a:lnTo>
                    <a:pt x="52880" y="185742"/>
                  </a:lnTo>
                  <a:lnTo>
                    <a:pt x="60106" y="176883"/>
                  </a:lnTo>
                  <a:lnTo>
                    <a:pt x="67135" y="167661"/>
                  </a:lnTo>
                  <a:lnTo>
                    <a:pt x="75136" y="159302"/>
                  </a:lnTo>
                  <a:lnTo>
                    <a:pt x="83786" y="151519"/>
                  </a:lnTo>
                  <a:lnTo>
                    <a:pt x="92869" y="144120"/>
                  </a:lnTo>
                  <a:lnTo>
                    <a:pt x="101134" y="135871"/>
                  </a:lnTo>
                  <a:lnTo>
                    <a:pt x="108856" y="127056"/>
                  </a:lnTo>
                  <a:lnTo>
                    <a:pt x="116214" y="117863"/>
                  </a:lnTo>
                  <a:lnTo>
                    <a:pt x="121119" y="106208"/>
                  </a:lnTo>
                  <a:lnTo>
                    <a:pt x="124390" y="92912"/>
                  </a:lnTo>
                  <a:lnTo>
                    <a:pt x="126570" y="78521"/>
                  </a:lnTo>
                  <a:lnTo>
                    <a:pt x="125812" y="64506"/>
                  </a:lnTo>
                  <a:lnTo>
                    <a:pt x="123097" y="50741"/>
                  </a:lnTo>
                  <a:lnTo>
                    <a:pt x="119076" y="37143"/>
                  </a:lnTo>
                  <a:lnTo>
                    <a:pt x="113079" y="26973"/>
                  </a:lnTo>
                  <a:lnTo>
                    <a:pt x="105766" y="19087"/>
                  </a:lnTo>
                  <a:lnTo>
                    <a:pt x="8119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959216" y="4288876"/>
              <a:ext cx="606816" cy="53725"/>
            </a:xfrm>
            <a:custGeom>
              <a:avLst/>
              <a:gdLst/>
              <a:ahLst/>
              <a:cxnLst/>
              <a:rect l="0" t="0" r="0" b="0"/>
              <a:pathLst>
                <a:path w="606816" h="53725">
                  <a:moveTo>
                    <a:pt x="0" y="8565"/>
                  </a:moveTo>
                  <a:lnTo>
                    <a:pt x="15843" y="3284"/>
                  </a:lnTo>
                  <a:lnTo>
                    <a:pt x="26036" y="1728"/>
                  </a:lnTo>
                  <a:lnTo>
                    <a:pt x="38358" y="691"/>
                  </a:lnTo>
                  <a:lnTo>
                    <a:pt x="52100" y="0"/>
                  </a:lnTo>
                  <a:lnTo>
                    <a:pt x="66787" y="644"/>
                  </a:lnTo>
                  <a:lnTo>
                    <a:pt x="82105" y="2179"/>
                  </a:lnTo>
                  <a:lnTo>
                    <a:pt x="97844" y="4308"/>
                  </a:lnTo>
                  <a:lnTo>
                    <a:pt x="114969" y="5726"/>
                  </a:lnTo>
                  <a:lnTo>
                    <a:pt x="133016" y="6673"/>
                  </a:lnTo>
                  <a:lnTo>
                    <a:pt x="151680" y="7303"/>
                  </a:lnTo>
                  <a:lnTo>
                    <a:pt x="168544" y="8829"/>
                  </a:lnTo>
                  <a:lnTo>
                    <a:pt x="184208" y="10952"/>
                  </a:lnTo>
                  <a:lnTo>
                    <a:pt x="251677" y="22300"/>
                  </a:lnTo>
                  <a:lnTo>
                    <a:pt x="268368" y="24354"/>
                  </a:lnTo>
                  <a:lnTo>
                    <a:pt x="283916" y="25723"/>
                  </a:lnTo>
                  <a:lnTo>
                    <a:pt x="298703" y="26635"/>
                  </a:lnTo>
                  <a:lnTo>
                    <a:pt x="316298" y="28349"/>
                  </a:lnTo>
                  <a:lnTo>
                    <a:pt x="356481" y="33200"/>
                  </a:lnTo>
                  <a:lnTo>
                    <a:pt x="397183" y="39041"/>
                  </a:lnTo>
                  <a:lnTo>
                    <a:pt x="417321" y="42146"/>
                  </a:lnTo>
                  <a:lnTo>
                    <a:pt x="436274" y="44216"/>
                  </a:lnTo>
                  <a:lnTo>
                    <a:pt x="454435" y="45596"/>
                  </a:lnTo>
                  <a:lnTo>
                    <a:pt x="472069" y="46516"/>
                  </a:lnTo>
                  <a:lnTo>
                    <a:pt x="489351" y="48235"/>
                  </a:lnTo>
                  <a:lnTo>
                    <a:pt x="506400" y="50486"/>
                  </a:lnTo>
                  <a:lnTo>
                    <a:pt x="523292" y="53092"/>
                  </a:lnTo>
                  <a:lnTo>
                    <a:pt x="537869" y="53724"/>
                  </a:lnTo>
                  <a:lnTo>
                    <a:pt x="550904" y="53040"/>
                  </a:lnTo>
                  <a:lnTo>
                    <a:pt x="606815" y="483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158172" y="4406867"/>
              <a:ext cx="19850" cy="397912"/>
            </a:xfrm>
            <a:custGeom>
              <a:avLst/>
              <a:gdLst/>
              <a:ahLst/>
              <a:cxnLst/>
              <a:rect l="0" t="0" r="0" b="0"/>
              <a:pathLst>
                <a:path w="19850" h="397912">
                  <a:moveTo>
                    <a:pt x="0" y="0"/>
                  </a:moveTo>
                  <a:lnTo>
                    <a:pt x="13846" y="41537"/>
                  </a:lnTo>
                  <a:lnTo>
                    <a:pt x="15862" y="52008"/>
                  </a:lnTo>
                  <a:lnTo>
                    <a:pt x="17207" y="63410"/>
                  </a:lnTo>
                  <a:lnTo>
                    <a:pt x="18103" y="75433"/>
                  </a:lnTo>
                  <a:lnTo>
                    <a:pt x="18700" y="87869"/>
                  </a:lnTo>
                  <a:lnTo>
                    <a:pt x="19364" y="113476"/>
                  </a:lnTo>
                  <a:lnTo>
                    <a:pt x="19849" y="206234"/>
                  </a:lnTo>
                  <a:lnTo>
                    <a:pt x="18759" y="221493"/>
                  </a:lnTo>
                  <a:lnTo>
                    <a:pt x="16927" y="236086"/>
                  </a:lnTo>
                  <a:lnTo>
                    <a:pt x="14601" y="250237"/>
                  </a:lnTo>
                  <a:lnTo>
                    <a:pt x="13050" y="265197"/>
                  </a:lnTo>
                  <a:lnTo>
                    <a:pt x="12016" y="280696"/>
                  </a:lnTo>
                  <a:lnTo>
                    <a:pt x="10867" y="311551"/>
                  </a:lnTo>
                  <a:lnTo>
                    <a:pt x="9948" y="397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348189" y="4457712"/>
              <a:ext cx="273969" cy="449833"/>
            </a:xfrm>
            <a:custGeom>
              <a:avLst/>
              <a:gdLst/>
              <a:ahLst/>
              <a:cxnLst/>
              <a:rect l="0" t="0" r="0" b="0"/>
              <a:pathLst>
                <a:path w="273969" h="449833">
                  <a:moveTo>
                    <a:pt x="148207" y="8841"/>
                  </a:moveTo>
                  <a:lnTo>
                    <a:pt x="137646" y="19403"/>
                  </a:lnTo>
                  <a:lnTo>
                    <a:pt x="130113" y="22514"/>
                  </a:lnTo>
                  <a:lnTo>
                    <a:pt x="120670" y="24588"/>
                  </a:lnTo>
                  <a:lnTo>
                    <a:pt x="109953" y="25971"/>
                  </a:lnTo>
                  <a:lnTo>
                    <a:pt x="98388" y="25787"/>
                  </a:lnTo>
                  <a:lnTo>
                    <a:pt x="86256" y="24560"/>
                  </a:lnTo>
                  <a:lnTo>
                    <a:pt x="73748" y="22637"/>
                  </a:lnTo>
                  <a:lnTo>
                    <a:pt x="62092" y="20249"/>
                  </a:lnTo>
                  <a:lnTo>
                    <a:pt x="51006" y="17552"/>
                  </a:lnTo>
                  <a:lnTo>
                    <a:pt x="40300" y="14648"/>
                  </a:lnTo>
                  <a:lnTo>
                    <a:pt x="30951" y="10502"/>
                  </a:lnTo>
                  <a:lnTo>
                    <a:pt x="22508" y="5527"/>
                  </a:lnTo>
                  <a:lnTo>
                    <a:pt x="14669" y="0"/>
                  </a:lnTo>
                  <a:lnTo>
                    <a:pt x="9443" y="736"/>
                  </a:lnTo>
                  <a:lnTo>
                    <a:pt x="5959" y="5648"/>
                  </a:lnTo>
                  <a:lnTo>
                    <a:pt x="3636" y="13344"/>
                  </a:lnTo>
                  <a:lnTo>
                    <a:pt x="2088" y="22897"/>
                  </a:lnTo>
                  <a:lnTo>
                    <a:pt x="1055" y="33686"/>
                  </a:lnTo>
                  <a:lnTo>
                    <a:pt x="367" y="45300"/>
                  </a:lnTo>
                  <a:lnTo>
                    <a:pt x="1014" y="56358"/>
                  </a:lnTo>
                  <a:lnTo>
                    <a:pt x="2550" y="67047"/>
                  </a:lnTo>
                  <a:lnTo>
                    <a:pt x="4679" y="77488"/>
                  </a:lnTo>
                  <a:lnTo>
                    <a:pt x="4994" y="89976"/>
                  </a:lnTo>
                  <a:lnTo>
                    <a:pt x="4098" y="103827"/>
                  </a:lnTo>
                  <a:lnTo>
                    <a:pt x="2396" y="118588"/>
                  </a:lnTo>
                  <a:lnTo>
                    <a:pt x="1261" y="132850"/>
                  </a:lnTo>
                  <a:lnTo>
                    <a:pt x="504" y="146779"/>
                  </a:lnTo>
                  <a:lnTo>
                    <a:pt x="0" y="160486"/>
                  </a:lnTo>
                  <a:lnTo>
                    <a:pt x="4085" y="168519"/>
                  </a:lnTo>
                  <a:lnTo>
                    <a:pt x="11229" y="172769"/>
                  </a:lnTo>
                  <a:lnTo>
                    <a:pt x="20414" y="174497"/>
                  </a:lnTo>
                  <a:lnTo>
                    <a:pt x="29852" y="173439"/>
                  </a:lnTo>
                  <a:lnTo>
                    <a:pt x="39461" y="170522"/>
                  </a:lnTo>
                  <a:lnTo>
                    <a:pt x="49182" y="166368"/>
                  </a:lnTo>
                  <a:lnTo>
                    <a:pt x="60084" y="163598"/>
                  </a:lnTo>
                  <a:lnTo>
                    <a:pt x="71774" y="161751"/>
                  </a:lnTo>
                  <a:lnTo>
                    <a:pt x="83988" y="160520"/>
                  </a:lnTo>
                  <a:lnTo>
                    <a:pt x="95447" y="160804"/>
                  </a:lnTo>
                  <a:lnTo>
                    <a:pt x="106402" y="162100"/>
                  </a:lnTo>
                  <a:lnTo>
                    <a:pt x="117021" y="164068"/>
                  </a:lnTo>
                  <a:lnTo>
                    <a:pt x="127416" y="167591"/>
                  </a:lnTo>
                  <a:lnTo>
                    <a:pt x="137663" y="172151"/>
                  </a:lnTo>
                  <a:lnTo>
                    <a:pt x="147809" y="177401"/>
                  </a:lnTo>
                  <a:lnTo>
                    <a:pt x="156785" y="183112"/>
                  </a:lnTo>
                  <a:lnTo>
                    <a:pt x="164978" y="189129"/>
                  </a:lnTo>
                  <a:lnTo>
                    <a:pt x="172652" y="195352"/>
                  </a:lnTo>
                  <a:lnTo>
                    <a:pt x="181084" y="203922"/>
                  </a:lnTo>
                  <a:lnTo>
                    <a:pt x="190020" y="214056"/>
                  </a:lnTo>
                  <a:lnTo>
                    <a:pt x="199294" y="225233"/>
                  </a:lnTo>
                  <a:lnTo>
                    <a:pt x="218441" y="249442"/>
                  </a:lnTo>
                  <a:lnTo>
                    <a:pt x="228189" y="262088"/>
                  </a:lnTo>
                  <a:lnTo>
                    <a:pt x="235793" y="273834"/>
                  </a:lnTo>
                  <a:lnTo>
                    <a:pt x="241968" y="284981"/>
                  </a:lnTo>
                  <a:lnTo>
                    <a:pt x="247189" y="295728"/>
                  </a:lnTo>
                  <a:lnTo>
                    <a:pt x="252881" y="308419"/>
                  </a:lnTo>
                  <a:lnTo>
                    <a:pt x="265101" y="337258"/>
                  </a:lnTo>
                  <a:lnTo>
                    <a:pt x="269243" y="352686"/>
                  </a:lnTo>
                  <a:lnTo>
                    <a:pt x="272005" y="368497"/>
                  </a:lnTo>
                  <a:lnTo>
                    <a:pt x="273846" y="384565"/>
                  </a:lnTo>
                  <a:lnTo>
                    <a:pt x="273968" y="399698"/>
                  </a:lnTo>
                  <a:lnTo>
                    <a:pt x="272944" y="414208"/>
                  </a:lnTo>
                  <a:lnTo>
                    <a:pt x="271156" y="428302"/>
                  </a:lnTo>
                  <a:lnTo>
                    <a:pt x="265543" y="437699"/>
                  </a:lnTo>
                  <a:lnTo>
                    <a:pt x="257380" y="443963"/>
                  </a:lnTo>
                  <a:lnTo>
                    <a:pt x="247517" y="448139"/>
                  </a:lnTo>
                  <a:lnTo>
                    <a:pt x="237625" y="449818"/>
                  </a:lnTo>
                  <a:lnTo>
                    <a:pt x="227715" y="449832"/>
                  </a:lnTo>
                  <a:lnTo>
                    <a:pt x="217792" y="448736"/>
                  </a:lnTo>
                  <a:lnTo>
                    <a:pt x="207861" y="446900"/>
                  </a:lnTo>
                  <a:lnTo>
                    <a:pt x="197924" y="444570"/>
                  </a:lnTo>
                  <a:lnTo>
                    <a:pt x="148207" y="4266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093263" y="4170141"/>
            <a:ext cx="1091655" cy="425734"/>
            <a:chOff x="5093263" y="4170141"/>
            <a:chExt cx="1091655" cy="425734"/>
          </a:xfrm>
        </p:grpSpPr>
        <p:sp>
          <p:nvSpPr>
            <p:cNvPr id="69" name="Freeform 68"/>
            <p:cNvSpPr/>
            <p:nvPr/>
          </p:nvSpPr>
          <p:spPr>
            <a:xfrm>
              <a:off x="5093263" y="4267598"/>
              <a:ext cx="368069" cy="328277"/>
            </a:xfrm>
            <a:custGeom>
              <a:avLst/>
              <a:gdLst/>
              <a:ahLst/>
              <a:cxnLst/>
              <a:rect l="0" t="0" r="0" b="0"/>
              <a:pathLst>
                <a:path w="368069" h="328277">
                  <a:moveTo>
                    <a:pt x="0" y="0"/>
                  </a:moveTo>
                  <a:lnTo>
                    <a:pt x="5281" y="15842"/>
                  </a:lnTo>
                  <a:lnTo>
                    <a:pt x="10153" y="23825"/>
                  </a:lnTo>
                  <a:lnTo>
                    <a:pt x="16716" y="32463"/>
                  </a:lnTo>
                  <a:lnTo>
                    <a:pt x="24408" y="41537"/>
                  </a:lnTo>
                  <a:lnTo>
                    <a:pt x="31747" y="49797"/>
                  </a:lnTo>
                  <a:lnTo>
                    <a:pt x="45795" y="64870"/>
                  </a:lnTo>
                  <a:lnTo>
                    <a:pt x="54847" y="73090"/>
                  </a:lnTo>
                  <a:lnTo>
                    <a:pt x="65303" y="81886"/>
                  </a:lnTo>
                  <a:lnTo>
                    <a:pt x="76695" y="91066"/>
                  </a:lnTo>
                  <a:lnTo>
                    <a:pt x="86500" y="99396"/>
                  </a:lnTo>
                  <a:lnTo>
                    <a:pt x="95247" y="107160"/>
                  </a:lnTo>
                  <a:lnTo>
                    <a:pt x="103289" y="114547"/>
                  </a:lnTo>
                  <a:lnTo>
                    <a:pt x="111966" y="121682"/>
                  </a:lnTo>
                  <a:lnTo>
                    <a:pt x="121067" y="128649"/>
                  </a:lnTo>
                  <a:lnTo>
                    <a:pt x="130451" y="135505"/>
                  </a:lnTo>
                  <a:lnTo>
                    <a:pt x="138917" y="142286"/>
                  </a:lnTo>
                  <a:lnTo>
                    <a:pt x="146771" y="149017"/>
                  </a:lnTo>
                  <a:lnTo>
                    <a:pt x="154218" y="155716"/>
                  </a:lnTo>
                  <a:lnTo>
                    <a:pt x="168388" y="169053"/>
                  </a:lnTo>
                  <a:lnTo>
                    <a:pt x="175261" y="175704"/>
                  </a:lnTo>
                  <a:lnTo>
                    <a:pt x="183160" y="182349"/>
                  </a:lnTo>
                  <a:lnTo>
                    <a:pt x="191741" y="188990"/>
                  </a:lnTo>
                  <a:lnTo>
                    <a:pt x="200778" y="195628"/>
                  </a:lnTo>
                  <a:lnTo>
                    <a:pt x="209013" y="202263"/>
                  </a:lnTo>
                  <a:lnTo>
                    <a:pt x="216714" y="208898"/>
                  </a:lnTo>
                  <a:lnTo>
                    <a:pt x="224058" y="215531"/>
                  </a:lnTo>
                  <a:lnTo>
                    <a:pt x="238114" y="228797"/>
                  </a:lnTo>
                  <a:lnTo>
                    <a:pt x="278483" y="268589"/>
                  </a:lnTo>
                  <a:lnTo>
                    <a:pt x="285133" y="275221"/>
                  </a:lnTo>
                  <a:lnTo>
                    <a:pt x="293988" y="281853"/>
                  </a:lnTo>
                  <a:lnTo>
                    <a:pt x="304312" y="288485"/>
                  </a:lnTo>
                  <a:lnTo>
                    <a:pt x="315616" y="295117"/>
                  </a:lnTo>
                  <a:lnTo>
                    <a:pt x="337019" y="308381"/>
                  </a:lnTo>
                  <a:lnTo>
                    <a:pt x="368068" y="3282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12637" y="4287493"/>
              <a:ext cx="228800" cy="288487"/>
            </a:xfrm>
            <a:custGeom>
              <a:avLst/>
              <a:gdLst/>
              <a:ahLst/>
              <a:cxnLst/>
              <a:rect l="0" t="0" r="0" b="0"/>
              <a:pathLst>
                <a:path w="228800" h="288487">
                  <a:moveTo>
                    <a:pt x="228799" y="0"/>
                  </a:moveTo>
                  <a:lnTo>
                    <a:pt x="195826" y="32973"/>
                  </a:lnTo>
                  <a:lnTo>
                    <a:pt x="188026" y="41878"/>
                  </a:lnTo>
                  <a:lnTo>
                    <a:pt x="180616" y="51130"/>
                  </a:lnTo>
                  <a:lnTo>
                    <a:pt x="173466" y="60614"/>
                  </a:lnTo>
                  <a:lnTo>
                    <a:pt x="165383" y="70253"/>
                  </a:lnTo>
                  <a:lnTo>
                    <a:pt x="156678" y="79994"/>
                  </a:lnTo>
                  <a:lnTo>
                    <a:pt x="147559" y="89805"/>
                  </a:lnTo>
                  <a:lnTo>
                    <a:pt x="139269" y="100766"/>
                  </a:lnTo>
                  <a:lnTo>
                    <a:pt x="131532" y="112495"/>
                  </a:lnTo>
                  <a:lnTo>
                    <a:pt x="124163" y="124736"/>
                  </a:lnTo>
                  <a:lnTo>
                    <a:pt x="115935" y="136212"/>
                  </a:lnTo>
                  <a:lnTo>
                    <a:pt x="107133" y="147179"/>
                  </a:lnTo>
                  <a:lnTo>
                    <a:pt x="97949" y="157806"/>
                  </a:lnTo>
                  <a:lnTo>
                    <a:pt x="89616" y="169312"/>
                  </a:lnTo>
                  <a:lnTo>
                    <a:pt x="81850" y="181404"/>
                  </a:lnTo>
                  <a:lnTo>
                    <a:pt x="74462" y="193886"/>
                  </a:lnTo>
                  <a:lnTo>
                    <a:pt x="67326" y="204418"/>
                  </a:lnTo>
                  <a:lnTo>
                    <a:pt x="60358" y="213651"/>
                  </a:lnTo>
                  <a:lnTo>
                    <a:pt x="53503" y="222016"/>
                  </a:lnTo>
                  <a:lnTo>
                    <a:pt x="46721" y="230909"/>
                  </a:lnTo>
                  <a:lnTo>
                    <a:pt x="39990" y="240154"/>
                  </a:lnTo>
                  <a:lnTo>
                    <a:pt x="33292" y="249633"/>
                  </a:lnTo>
                  <a:lnTo>
                    <a:pt x="26616" y="258162"/>
                  </a:lnTo>
                  <a:lnTo>
                    <a:pt x="19954" y="266060"/>
                  </a:lnTo>
                  <a:lnTo>
                    <a:pt x="0" y="288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560809" y="4377023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60665" y="9948"/>
                  </a:lnTo>
                  <a:lnTo>
                    <a:pt x="73602" y="8843"/>
                  </a:lnTo>
                  <a:lnTo>
                    <a:pt x="85544" y="7000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600600" y="4480717"/>
              <a:ext cx="109427" cy="5733"/>
            </a:xfrm>
            <a:custGeom>
              <a:avLst/>
              <a:gdLst/>
              <a:ahLst/>
              <a:cxnLst/>
              <a:rect l="0" t="0" r="0" b="0"/>
              <a:pathLst>
                <a:path w="109427" h="5733">
                  <a:moveTo>
                    <a:pt x="0" y="5732"/>
                  </a:moveTo>
                  <a:lnTo>
                    <a:pt x="15843" y="451"/>
                  </a:lnTo>
                  <a:lnTo>
                    <a:pt x="24931" y="0"/>
                  </a:lnTo>
                  <a:lnTo>
                    <a:pt x="35411" y="806"/>
                  </a:lnTo>
                  <a:lnTo>
                    <a:pt x="46819" y="2448"/>
                  </a:lnTo>
                  <a:lnTo>
                    <a:pt x="58846" y="3542"/>
                  </a:lnTo>
                  <a:lnTo>
                    <a:pt x="71284" y="4272"/>
                  </a:lnTo>
                  <a:lnTo>
                    <a:pt x="109426" y="57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819451" y="4170141"/>
              <a:ext cx="365467" cy="413164"/>
            </a:xfrm>
            <a:custGeom>
              <a:avLst/>
              <a:gdLst/>
              <a:ahLst/>
              <a:cxnLst/>
              <a:rect l="0" t="0" r="0" b="0"/>
              <a:pathLst>
                <a:path w="365467" h="413164">
                  <a:moveTo>
                    <a:pt x="0" y="57666"/>
                  </a:moveTo>
                  <a:lnTo>
                    <a:pt x="10562" y="41823"/>
                  </a:lnTo>
                  <a:lnTo>
                    <a:pt x="18095" y="36051"/>
                  </a:lnTo>
                  <a:lnTo>
                    <a:pt x="27538" y="31097"/>
                  </a:lnTo>
                  <a:lnTo>
                    <a:pt x="38254" y="26690"/>
                  </a:lnTo>
                  <a:lnTo>
                    <a:pt x="48714" y="22646"/>
                  </a:lnTo>
                  <a:lnTo>
                    <a:pt x="69179" y="15205"/>
                  </a:lnTo>
                  <a:lnTo>
                    <a:pt x="80385" y="11673"/>
                  </a:lnTo>
                  <a:lnTo>
                    <a:pt x="104624" y="4802"/>
                  </a:lnTo>
                  <a:lnTo>
                    <a:pt x="118383" y="2528"/>
                  </a:lnTo>
                  <a:lnTo>
                    <a:pt x="133082" y="1011"/>
                  </a:lnTo>
                  <a:lnTo>
                    <a:pt x="148408" y="0"/>
                  </a:lnTo>
                  <a:lnTo>
                    <a:pt x="161942" y="432"/>
                  </a:lnTo>
                  <a:lnTo>
                    <a:pt x="174280" y="1825"/>
                  </a:lnTo>
                  <a:lnTo>
                    <a:pt x="185821" y="3858"/>
                  </a:lnTo>
                  <a:lnTo>
                    <a:pt x="196832" y="6320"/>
                  </a:lnTo>
                  <a:lnTo>
                    <a:pt x="207488" y="9066"/>
                  </a:lnTo>
                  <a:lnTo>
                    <a:pt x="217907" y="12002"/>
                  </a:lnTo>
                  <a:lnTo>
                    <a:pt x="225959" y="17275"/>
                  </a:lnTo>
                  <a:lnTo>
                    <a:pt x="232433" y="24107"/>
                  </a:lnTo>
                  <a:lnTo>
                    <a:pt x="237854" y="31977"/>
                  </a:lnTo>
                  <a:lnTo>
                    <a:pt x="240362" y="40540"/>
                  </a:lnTo>
                  <a:lnTo>
                    <a:pt x="240929" y="49564"/>
                  </a:lnTo>
                  <a:lnTo>
                    <a:pt x="240201" y="58896"/>
                  </a:lnTo>
                  <a:lnTo>
                    <a:pt x="237506" y="68434"/>
                  </a:lnTo>
                  <a:lnTo>
                    <a:pt x="233498" y="78108"/>
                  </a:lnTo>
                  <a:lnTo>
                    <a:pt x="228616" y="87873"/>
                  </a:lnTo>
                  <a:lnTo>
                    <a:pt x="223151" y="96595"/>
                  </a:lnTo>
                  <a:lnTo>
                    <a:pt x="217296" y="104619"/>
                  </a:lnTo>
                  <a:lnTo>
                    <a:pt x="211183" y="112179"/>
                  </a:lnTo>
                  <a:lnTo>
                    <a:pt x="203791" y="118325"/>
                  </a:lnTo>
                  <a:lnTo>
                    <a:pt x="195547" y="123527"/>
                  </a:lnTo>
                  <a:lnTo>
                    <a:pt x="186736" y="128100"/>
                  </a:lnTo>
                  <a:lnTo>
                    <a:pt x="177545" y="132255"/>
                  </a:lnTo>
                  <a:lnTo>
                    <a:pt x="168102" y="136130"/>
                  </a:lnTo>
                  <a:lnTo>
                    <a:pt x="158491" y="139818"/>
                  </a:lnTo>
                  <a:lnTo>
                    <a:pt x="138970" y="146864"/>
                  </a:lnTo>
                  <a:lnTo>
                    <a:pt x="125872" y="151470"/>
                  </a:lnTo>
                  <a:lnTo>
                    <a:pt x="131104" y="149832"/>
                  </a:lnTo>
                  <a:lnTo>
                    <a:pt x="138247" y="148953"/>
                  </a:lnTo>
                  <a:lnTo>
                    <a:pt x="147430" y="148367"/>
                  </a:lnTo>
                  <a:lnTo>
                    <a:pt x="157974" y="147976"/>
                  </a:lnTo>
                  <a:lnTo>
                    <a:pt x="193936" y="147427"/>
                  </a:lnTo>
                  <a:lnTo>
                    <a:pt x="206662" y="148455"/>
                  </a:lnTo>
                  <a:lnTo>
                    <a:pt x="219568" y="150246"/>
                  </a:lnTo>
                  <a:lnTo>
                    <a:pt x="232593" y="152545"/>
                  </a:lnTo>
                  <a:lnTo>
                    <a:pt x="244592" y="156288"/>
                  </a:lnTo>
                  <a:lnTo>
                    <a:pt x="255908" y="160994"/>
                  </a:lnTo>
                  <a:lnTo>
                    <a:pt x="266767" y="166343"/>
                  </a:lnTo>
                  <a:lnTo>
                    <a:pt x="277323" y="172119"/>
                  </a:lnTo>
                  <a:lnTo>
                    <a:pt x="287675" y="178180"/>
                  </a:lnTo>
                  <a:lnTo>
                    <a:pt x="297893" y="184431"/>
                  </a:lnTo>
                  <a:lnTo>
                    <a:pt x="306916" y="190810"/>
                  </a:lnTo>
                  <a:lnTo>
                    <a:pt x="315142" y="197273"/>
                  </a:lnTo>
                  <a:lnTo>
                    <a:pt x="322836" y="203792"/>
                  </a:lnTo>
                  <a:lnTo>
                    <a:pt x="330176" y="211454"/>
                  </a:lnTo>
                  <a:lnTo>
                    <a:pt x="337280" y="219878"/>
                  </a:lnTo>
                  <a:lnTo>
                    <a:pt x="344227" y="228810"/>
                  </a:lnTo>
                  <a:lnTo>
                    <a:pt x="349963" y="239185"/>
                  </a:lnTo>
                  <a:lnTo>
                    <a:pt x="354893" y="250524"/>
                  </a:lnTo>
                  <a:lnTo>
                    <a:pt x="359285" y="262504"/>
                  </a:lnTo>
                  <a:lnTo>
                    <a:pt x="362212" y="276017"/>
                  </a:lnTo>
                  <a:lnTo>
                    <a:pt x="364164" y="290553"/>
                  </a:lnTo>
                  <a:lnTo>
                    <a:pt x="365466" y="305770"/>
                  </a:lnTo>
                  <a:lnTo>
                    <a:pt x="365228" y="319230"/>
                  </a:lnTo>
                  <a:lnTo>
                    <a:pt x="363964" y="331520"/>
                  </a:lnTo>
                  <a:lnTo>
                    <a:pt x="362016" y="343029"/>
                  </a:lnTo>
                  <a:lnTo>
                    <a:pt x="358507" y="352912"/>
                  </a:lnTo>
                  <a:lnTo>
                    <a:pt x="353956" y="361711"/>
                  </a:lnTo>
                  <a:lnTo>
                    <a:pt x="348712" y="369788"/>
                  </a:lnTo>
                  <a:lnTo>
                    <a:pt x="343006" y="377384"/>
                  </a:lnTo>
                  <a:lnTo>
                    <a:pt x="336991" y="384658"/>
                  </a:lnTo>
                  <a:lnTo>
                    <a:pt x="330770" y="391718"/>
                  </a:lnTo>
                  <a:lnTo>
                    <a:pt x="322202" y="397530"/>
                  </a:lnTo>
                  <a:lnTo>
                    <a:pt x="312069" y="402510"/>
                  </a:lnTo>
                  <a:lnTo>
                    <a:pt x="300892" y="406935"/>
                  </a:lnTo>
                  <a:lnTo>
                    <a:pt x="287914" y="409885"/>
                  </a:lnTo>
                  <a:lnTo>
                    <a:pt x="273736" y="411852"/>
                  </a:lnTo>
                  <a:lnTo>
                    <a:pt x="258757" y="413163"/>
                  </a:lnTo>
                  <a:lnTo>
                    <a:pt x="245455" y="412932"/>
                  </a:lnTo>
                  <a:lnTo>
                    <a:pt x="233271" y="411673"/>
                  </a:lnTo>
                  <a:lnTo>
                    <a:pt x="221833" y="409727"/>
                  </a:lnTo>
                  <a:lnTo>
                    <a:pt x="209786" y="407326"/>
                  </a:lnTo>
                  <a:lnTo>
                    <a:pt x="184611" y="401709"/>
                  </a:lnTo>
                  <a:lnTo>
                    <a:pt x="172813" y="398664"/>
                  </a:lnTo>
                  <a:lnTo>
                    <a:pt x="161632" y="395529"/>
                  </a:lnTo>
                  <a:lnTo>
                    <a:pt x="99478" y="3859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416318" y="4075439"/>
            <a:ext cx="396981" cy="720628"/>
            <a:chOff x="6416318" y="4075439"/>
            <a:chExt cx="396981" cy="720628"/>
          </a:xfrm>
        </p:grpSpPr>
        <p:sp>
          <p:nvSpPr>
            <p:cNvPr id="75" name="Freeform 74"/>
            <p:cNvSpPr/>
            <p:nvPr/>
          </p:nvSpPr>
          <p:spPr>
            <a:xfrm>
              <a:off x="6437770" y="4075439"/>
              <a:ext cx="147661" cy="209455"/>
            </a:xfrm>
            <a:custGeom>
              <a:avLst/>
              <a:gdLst/>
              <a:ahLst/>
              <a:cxnLst/>
              <a:rect l="0" t="0" r="0" b="0"/>
              <a:pathLst>
                <a:path w="147661" h="209455">
                  <a:moveTo>
                    <a:pt x="107869" y="52890"/>
                  </a:moveTo>
                  <a:lnTo>
                    <a:pt x="97307" y="37047"/>
                  </a:lnTo>
                  <a:lnTo>
                    <a:pt x="90880" y="30169"/>
                  </a:lnTo>
                  <a:lnTo>
                    <a:pt x="83280" y="23374"/>
                  </a:lnTo>
                  <a:lnTo>
                    <a:pt x="74896" y="16633"/>
                  </a:lnTo>
                  <a:lnTo>
                    <a:pt x="64886" y="11034"/>
                  </a:lnTo>
                  <a:lnTo>
                    <a:pt x="53792" y="6195"/>
                  </a:lnTo>
                  <a:lnTo>
                    <a:pt x="41974" y="1864"/>
                  </a:lnTo>
                  <a:lnTo>
                    <a:pt x="30780" y="83"/>
                  </a:lnTo>
                  <a:lnTo>
                    <a:pt x="20001" y="0"/>
                  </a:lnTo>
                  <a:lnTo>
                    <a:pt x="9499" y="1050"/>
                  </a:lnTo>
                  <a:lnTo>
                    <a:pt x="3603" y="6172"/>
                  </a:lnTo>
                  <a:lnTo>
                    <a:pt x="778" y="14007"/>
                  </a:lnTo>
                  <a:lnTo>
                    <a:pt x="0" y="23652"/>
                  </a:lnTo>
                  <a:lnTo>
                    <a:pt x="1692" y="33398"/>
                  </a:lnTo>
                  <a:lnTo>
                    <a:pt x="5030" y="43211"/>
                  </a:lnTo>
                  <a:lnTo>
                    <a:pt x="9467" y="53069"/>
                  </a:lnTo>
                  <a:lnTo>
                    <a:pt x="14634" y="61852"/>
                  </a:lnTo>
                  <a:lnTo>
                    <a:pt x="20291" y="69918"/>
                  </a:lnTo>
                  <a:lnTo>
                    <a:pt x="26273" y="77505"/>
                  </a:lnTo>
                  <a:lnTo>
                    <a:pt x="33576" y="85880"/>
                  </a:lnTo>
                  <a:lnTo>
                    <a:pt x="41761" y="94778"/>
                  </a:lnTo>
                  <a:lnTo>
                    <a:pt x="59698" y="113509"/>
                  </a:lnTo>
                  <a:lnTo>
                    <a:pt x="78722" y="132886"/>
                  </a:lnTo>
                  <a:lnTo>
                    <a:pt x="87333" y="142696"/>
                  </a:lnTo>
                  <a:lnTo>
                    <a:pt x="95283" y="152552"/>
                  </a:lnTo>
                  <a:lnTo>
                    <a:pt x="102795" y="162438"/>
                  </a:lnTo>
                  <a:lnTo>
                    <a:pt x="107802" y="173450"/>
                  </a:lnTo>
                  <a:lnTo>
                    <a:pt x="111141" y="185213"/>
                  </a:lnTo>
                  <a:lnTo>
                    <a:pt x="113366" y="197476"/>
                  </a:lnTo>
                  <a:lnTo>
                    <a:pt x="111534" y="204546"/>
                  </a:lnTo>
                  <a:lnTo>
                    <a:pt x="106996" y="208154"/>
                  </a:lnTo>
                  <a:lnTo>
                    <a:pt x="100655" y="209454"/>
                  </a:lnTo>
                  <a:lnTo>
                    <a:pt x="93112" y="208110"/>
                  </a:lnTo>
                  <a:lnTo>
                    <a:pt x="84768" y="205003"/>
                  </a:lnTo>
                  <a:lnTo>
                    <a:pt x="75889" y="200722"/>
                  </a:lnTo>
                  <a:lnTo>
                    <a:pt x="67758" y="195657"/>
                  </a:lnTo>
                  <a:lnTo>
                    <a:pt x="60128" y="190069"/>
                  </a:lnTo>
                  <a:lnTo>
                    <a:pt x="52831" y="184134"/>
                  </a:lnTo>
                  <a:lnTo>
                    <a:pt x="46860" y="176861"/>
                  </a:lnTo>
                  <a:lnTo>
                    <a:pt x="41775" y="168697"/>
                  </a:lnTo>
                  <a:lnTo>
                    <a:pt x="37279" y="159938"/>
                  </a:lnTo>
                  <a:lnTo>
                    <a:pt x="37597" y="151888"/>
                  </a:lnTo>
                  <a:lnTo>
                    <a:pt x="41126" y="144311"/>
                  </a:lnTo>
                  <a:lnTo>
                    <a:pt x="46794" y="137048"/>
                  </a:lnTo>
                  <a:lnTo>
                    <a:pt x="52783" y="129996"/>
                  </a:lnTo>
                  <a:lnTo>
                    <a:pt x="58987" y="123084"/>
                  </a:lnTo>
                  <a:lnTo>
                    <a:pt x="65333" y="116265"/>
                  </a:lnTo>
                  <a:lnTo>
                    <a:pt x="72880" y="110615"/>
                  </a:lnTo>
                  <a:lnTo>
                    <a:pt x="81227" y="105742"/>
                  </a:lnTo>
                  <a:lnTo>
                    <a:pt x="90108" y="101388"/>
                  </a:lnTo>
                  <a:lnTo>
                    <a:pt x="98239" y="96275"/>
                  </a:lnTo>
                  <a:lnTo>
                    <a:pt x="105870" y="90655"/>
                  </a:lnTo>
                  <a:lnTo>
                    <a:pt x="113169" y="84699"/>
                  </a:lnTo>
                  <a:lnTo>
                    <a:pt x="120245" y="78517"/>
                  </a:lnTo>
                  <a:lnTo>
                    <a:pt x="127172" y="72185"/>
                  </a:lnTo>
                  <a:lnTo>
                    <a:pt x="134002" y="65753"/>
                  </a:lnTo>
                  <a:lnTo>
                    <a:pt x="139660" y="58149"/>
                  </a:lnTo>
                  <a:lnTo>
                    <a:pt x="144538" y="49765"/>
                  </a:lnTo>
                  <a:lnTo>
                    <a:pt x="147660" y="13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416318" y="4307389"/>
              <a:ext cx="288486" cy="59687"/>
            </a:xfrm>
            <a:custGeom>
              <a:avLst/>
              <a:gdLst/>
              <a:ahLst/>
              <a:cxnLst/>
              <a:rect l="0" t="0" r="0" b="0"/>
              <a:pathLst>
                <a:path w="288486" h="59687">
                  <a:moveTo>
                    <a:pt x="0" y="0"/>
                  </a:moveTo>
                  <a:lnTo>
                    <a:pt x="21124" y="0"/>
                  </a:lnTo>
                  <a:lnTo>
                    <a:pt x="30662" y="1105"/>
                  </a:lnTo>
                  <a:lnTo>
                    <a:pt x="40337" y="2947"/>
                  </a:lnTo>
                  <a:lnTo>
                    <a:pt x="50103" y="5281"/>
                  </a:lnTo>
                  <a:lnTo>
                    <a:pt x="90252" y="13846"/>
                  </a:lnTo>
                  <a:lnTo>
                    <a:pt x="103275" y="16967"/>
                  </a:lnTo>
                  <a:lnTo>
                    <a:pt x="115274" y="20154"/>
                  </a:lnTo>
                  <a:lnTo>
                    <a:pt x="126588" y="23383"/>
                  </a:lnTo>
                  <a:lnTo>
                    <a:pt x="139657" y="26642"/>
                  </a:lnTo>
                  <a:lnTo>
                    <a:pt x="224789" y="46433"/>
                  </a:lnTo>
                  <a:lnTo>
                    <a:pt x="238285" y="49745"/>
                  </a:lnTo>
                  <a:lnTo>
                    <a:pt x="288485" y="59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426266" y="4436710"/>
              <a:ext cx="46975" cy="258643"/>
            </a:xfrm>
            <a:custGeom>
              <a:avLst/>
              <a:gdLst/>
              <a:ahLst/>
              <a:cxnLst/>
              <a:rect l="0" t="0" r="0" b="0"/>
              <a:pathLst>
                <a:path w="46975" h="258643">
                  <a:moveTo>
                    <a:pt x="29843" y="0"/>
                  </a:moveTo>
                  <a:lnTo>
                    <a:pt x="40405" y="15843"/>
                  </a:lnTo>
                  <a:lnTo>
                    <a:pt x="43516" y="24931"/>
                  </a:lnTo>
                  <a:lnTo>
                    <a:pt x="45591" y="35411"/>
                  </a:lnTo>
                  <a:lnTo>
                    <a:pt x="46974" y="46819"/>
                  </a:lnTo>
                  <a:lnTo>
                    <a:pt x="46790" y="58845"/>
                  </a:lnTo>
                  <a:lnTo>
                    <a:pt x="45562" y="71284"/>
                  </a:lnTo>
                  <a:lnTo>
                    <a:pt x="43639" y="83998"/>
                  </a:lnTo>
                  <a:lnTo>
                    <a:pt x="41251" y="96895"/>
                  </a:lnTo>
                  <a:lnTo>
                    <a:pt x="35650" y="123015"/>
                  </a:lnTo>
                  <a:lnTo>
                    <a:pt x="31504" y="136170"/>
                  </a:lnTo>
                  <a:lnTo>
                    <a:pt x="26529" y="149362"/>
                  </a:lnTo>
                  <a:lnTo>
                    <a:pt x="21002" y="162577"/>
                  </a:lnTo>
                  <a:lnTo>
                    <a:pt x="16212" y="175808"/>
                  </a:lnTo>
                  <a:lnTo>
                    <a:pt x="11913" y="189051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565481" y="4487831"/>
              <a:ext cx="247818" cy="308236"/>
            </a:xfrm>
            <a:custGeom>
              <a:avLst/>
              <a:gdLst/>
              <a:ahLst/>
              <a:cxnLst/>
              <a:rect l="0" t="0" r="0" b="0"/>
              <a:pathLst>
                <a:path w="247818" h="308236">
                  <a:moveTo>
                    <a:pt x="149271" y="8565"/>
                  </a:moveTo>
                  <a:lnTo>
                    <a:pt x="128147" y="8565"/>
                  </a:lnTo>
                  <a:lnTo>
                    <a:pt x="118608" y="7460"/>
                  </a:lnTo>
                  <a:lnTo>
                    <a:pt x="108934" y="5617"/>
                  </a:lnTo>
                  <a:lnTo>
                    <a:pt x="99168" y="3284"/>
                  </a:lnTo>
                  <a:lnTo>
                    <a:pt x="88236" y="1729"/>
                  </a:lnTo>
                  <a:lnTo>
                    <a:pt x="76527" y="691"/>
                  </a:lnTo>
                  <a:lnTo>
                    <a:pt x="64300" y="0"/>
                  </a:lnTo>
                  <a:lnTo>
                    <a:pt x="52832" y="645"/>
                  </a:lnTo>
                  <a:lnTo>
                    <a:pt x="41871" y="2179"/>
                  </a:lnTo>
                  <a:lnTo>
                    <a:pt x="31248" y="4308"/>
                  </a:lnTo>
                  <a:lnTo>
                    <a:pt x="21955" y="7937"/>
                  </a:lnTo>
                  <a:lnTo>
                    <a:pt x="13549" y="12568"/>
                  </a:lnTo>
                  <a:lnTo>
                    <a:pt x="5734" y="17866"/>
                  </a:lnTo>
                  <a:lnTo>
                    <a:pt x="1631" y="24713"/>
                  </a:lnTo>
                  <a:lnTo>
                    <a:pt x="0" y="32595"/>
                  </a:lnTo>
                  <a:lnTo>
                    <a:pt x="18" y="41164"/>
                  </a:lnTo>
                  <a:lnTo>
                    <a:pt x="3345" y="45772"/>
                  </a:lnTo>
                  <a:lnTo>
                    <a:pt x="8880" y="47739"/>
                  </a:lnTo>
                  <a:lnTo>
                    <a:pt x="15886" y="47945"/>
                  </a:lnTo>
                  <a:lnTo>
                    <a:pt x="21662" y="51398"/>
                  </a:lnTo>
                  <a:lnTo>
                    <a:pt x="26618" y="57016"/>
                  </a:lnTo>
                  <a:lnTo>
                    <a:pt x="31027" y="64077"/>
                  </a:lnTo>
                  <a:lnTo>
                    <a:pt x="37282" y="69890"/>
                  </a:lnTo>
                  <a:lnTo>
                    <a:pt x="44768" y="74871"/>
                  </a:lnTo>
                  <a:lnTo>
                    <a:pt x="53075" y="79296"/>
                  </a:lnTo>
                  <a:lnTo>
                    <a:pt x="63034" y="82247"/>
                  </a:lnTo>
                  <a:lnTo>
                    <a:pt x="74095" y="84213"/>
                  </a:lnTo>
                  <a:lnTo>
                    <a:pt x="85889" y="85525"/>
                  </a:lnTo>
                  <a:lnTo>
                    <a:pt x="98174" y="86399"/>
                  </a:lnTo>
                  <a:lnTo>
                    <a:pt x="110785" y="86982"/>
                  </a:lnTo>
                  <a:lnTo>
                    <a:pt x="123613" y="87371"/>
                  </a:lnTo>
                  <a:lnTo>
                    <a:pt x="135482" y="88735"/>
                  </a:lnTo>
                  <a:lnTo>
                    <a:pt x="146710" y="90749"/>
                  </a:lnTo>
                  <a:lnTo>
                    <a:pt x="157511" y="93198"/>
                  </a:lnTo>
                  <a:lnTo>
                    <a:pt x="168028" y="95936"/>
                  </a:lnTo>
                  <a:lnTo>
                    <a:pt x="178355" y="98867"/>
                  </a:lnTo>
                  <a:lnTo>
                    <a:pt x="188556" y="101926"/>
                  </a:lnTo>
                  <a:lnTo>
                    <a:pt x="198672" y="106175"/>
                  </a:lnTo>
                  <a:lnTo>
                    <a:pt x="208732" y="111220"/>
                  </a:lnTo>
                  <a:lnTo>
                    <a:pt x="218756" y="116792"/>
                  </a:lnTo>
                  <a:lnTo>
                    <a:pt x="226543" y="124929"/>
                  </a:lnTo>
                  <a:lnTo>
                    <a:pt x="232839" y="134775"/>
                  </a:lnTo>
                  <a:lnTo>
                    <a:pt x="238142" y="145760"/>
                  </a:lnTo>
                  <a:lnTo>
                    <a:pt x="241677" y="157504"/>
                  </a:lnTo>
                  <a:lnTo>
                    <a:pt x="244035" y="169756"/>
                  </a:lnTo>
                  <a:lnTo>
                    <a:pt x="245606" y="182344"/>
                  </a:lnTo>
                  <a:lnTo>
                    <a:pt x="246654" y="195157"/>
                  </a:lnTo>
                  <a:lnTo>
                    <a:pt x="247352" y="208121"/>
                  </a:lnTo>
                  <a:lnTo>
                    <a:pt x="247817" y="221185"/>
                  </a:lnTo>
                  <a:lnTo>
                    <a:pt x="247023" y="234315"/>
                  </a:lnTo>
                  <a:lnTo>
                    <a:pt x="245387" y="247490"/>
                  </a:lnTo>
                  <a:lnTo>
                    <a:pt x="243192" y="260694"/>
                  </a:lnTo>
                  <a:lnTo>
                    <a:pt x="239518" y="271708"/>
                  </a:lnTo>
                  <a:lnTo>
                    <a:pt x="234857" y="281261"/>
                  </a:lnTo>
                  <a:lnTo>
                    <a:pt x="229540" y="289840"/>
                  </a:lnTo>
                  <a:lnTo>
                    <a:pt x="221574" y="296665"/>
                  </a:lnTo>
                  <a:lnTo>
                    <a:pt x="211841" y="302320"/>
                  </a:lnTo>
                  <a:lnTo>
                    <a:pt x="200932" y="307196"/>
                  </a:lnTo>
                  <a:lnTo>
                    <a:pt x="190343" y="308235"/>
                  </a:lnTo>
                  <a:lnTo>
                    <a:pt x="179969" y="306718"/>
                  </a:lnTo>
                  <a:lnTo>
                    <a:pt x="169736" y="303496"/>
                  </a:lnTo>
                  <a:lnTo>
                    <a:pt x="159598" y="299137"/>
                  </a:lnTo>
                  <a:lnTo>
                    <a:pt x="149523" y="294020"/>
                  </a:lnTo>
                  <a:lnTo>
                    <a:pt x="139491" y="288399"/>
                  </a:lnTo>
                  <a:lnTo>
                    <a:pt x="129487" y="282441"/>
                  </a:lnTo>
                  <a:lnTo>
                    <a:pt x="119503" y="276258"/>
                  </a:lnTo>
                  <a:lnTo>
                    <a:pt x="69689" y="247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6565" y="411853"/>
            <a:ext cx="500910" cy="619352"/>
            <a:chOff x="766565" y="411853"/>
            <a:chExt cx="500910" cy="619352"/>
          </a:xfrm>
        </p:grpSpPr>
        <p:sp>
          <p:nvSpPr>
            <p:cNvPr id="2" name="Freeform 1"/>
            <p:cNvSpPr/>
            <p:nvPr/>
          </p:nvSpPr>
          <p:spPr>
            <a:xfrm>
              <a:off x="925143" y="534009"/>
              <a:ext cx="232107" cy="361292"/>
            </a:xfrm>
            <a:custGeom>
              <a:avLst/>
              <a:gdLst/>
              <a:ahLst/>
              <a:cxnLst/>
              <a:rect l="0" t="0" r="0" b="0"/>
              <a:pathLst>
                <a:path w="232107" h="361292">
                  <a:moveTo>
                    <a:pt x="0" y="72805"/>
                  </a:moveTo>
                  <a:lnTo>
                    <a:pt x="5281" y="56962"/>
                  </a:lnTo>
                  <a:lnTo>
                    <a:pt x="9047" y="50085"/>
                  </a:lnTo>
                  <a:lnTo>
                    <a:pt x="13769" y="43289"/>
                  </a:lnTo>
                  <a:lnTo>
                    <a:pt x="19127" y="36548"/>
                  </a:lnTo>
                  <a:lnTo>
                    <a:pt x="26015" y="29844"/>
                  </a:lnTo>
                  <a:lnTo>
                    <a:pt x="33923" y="23163"/>
                  </a:lnTo>
                  <a:lnTo>
                    <a:pt x="42511" y="16499"/>
                  </a:lnTo>
                  <a:lnTo>
                    <a:pt x="51552" y="10951"/>
                  </a:lnTo>
                  <a:lnTo>
                    <a:pt x="60896" y="6147"/>
                  </a:lnTo>
                  <a:lnTo>
                    <a:pt x="70440" y="1839"/>
                  </a:lnTo>
                  <a:lnTo>
                    <a:pt x="81225" y="72"/>
                  </a:lnTo>
                  <a:lnTo>
                    <a:pt x="92836" y="0"/>
                  </a:lnTo>
                  <a:lnTo>
                    <a:pt x="104998" y="1057"/>
                  </a:lnTo>
                  <a:lnTo>
                    <a:pt x="115316" y="3972"/>
                  </a:lnTo>
                  <a:lnTo>
                    <a:pt x="124406" y="8126"/>
                  </a:lnTo>
                  <a:lnTo>
                    <a:pt x="132676" y="13106"/>
                  </a:lnTo>
                  <a:lnTo>
                    <a:pt x="138190" y="20847"/>
                  </a:lnTo>
                  <a:lnTo>
                    <a:pt x="141865" y="30429"/>
                  </a:lnTo>
                  <a:lnTo>
                    <a:pt x="144316" y="41239"/>
                  </a:lnTo>
                  <a:lnTo>
                    <a:pt x="143739" y="51761"/>
                  </a:lnTo>
                  <a:lnTo>
                    <a:pt x="141144" y="62092"/>
                  </a:lnTo>
                  <a:lnTo>
                    <a:pt x="137203" y="72295"/>
                  </a:lnTo>
                  <a:lnTo>
                    <a:pt x="132365" y="81307"/>
                  </a:lnTo>
                  <a:lnTo>
                    <a:pt x="126929" y="89526"/>
                  </a:lnTo>
                  <a:lnTo>
                    <a:pt x="121095" y="97216"/>
                  </a:lnTo>
                  <a:lnTo>
                    <a:pt x="114994" y="104554"/>
                  </a:lnTo>
                  <a:lnTo>
                    <a:pt x="108717" y="111656"/>
                  </a:lnTo>
                  <a:lnTo>
                    <a:pt x="102321" y="118601"/>
                  </a:lnTo>
                  <a:lnTo>
                    <a:pt x="94742" y="125442"/>
                  </a:lnTo>
                  <a:lnTo>
                    <a:pt x="86373" y="132213"/>
                  </a:lnTo>
                  <a:lnTo>
                    <a:pt x="77477" y="138938"/>
                  </a:lnTo>
                  <a:lnTo>
                    <a:pt x="69337" y="145632"/>
                  </a:lnTo>
                  <a:lnTo>
                    <a:pt x="61699" y="152305"/>
                  </a:lnTo>
                  <a:lnTo>
                    <a:pt x="54396" y="158964"/>
                  </a:lnTo>
                  <a:lnTo>
                    <a:pt x="51739" y="160088"/>
                  </a:lnTo>
                  <a:lnTo>
                    <a:pt x="52177" y="157521"/>
                  </a:lnTo>
                  <a:lnTo>
                    <a:pt x="54681" y="152494"/>
                  </a:lnTo>
                  <a:lnTo>
                    <a:pt x="60771" y="148037"/>
                  </a:lnTo>
                  <a:lnTo>
                    <a:pt x="69252" y="143961"/>
                  </a:lnTo>
                  <a:lnTo>
                    <a:pt x="89360" y="136484"/>
                  </a:lnTo>
                  <a:lnTo>
                    <a:pt x="109350" y="129476"/>
                  </a:lnTo>
                  <a:lnTo>
                    <a:pt x="121534" y="127166"/>
                  </a:lnTo>
                  <a:lnTo>
                    <a:pt x="135183" y="125625"/>
                  </a:lnTo>
                  <a:lnTo>
                    <a:pt x="149809" y="124598"/>
                  </a:lnTo>
                  <a:lnTo>
                    <a:pt x="161770" y="126124"/>
                  </a:lnTo>
                  <a:lnTo>
                    <a:pt x="171954" y="129352"/>
                  </a:lnTo>
                  <a:lnTo>
                    <a:pt x="180955" y="133715"/>
                  </a:lnTo>
                  <a:lnTo>
                    <a:pt x="188060" y="139939"/>
                  </a:lnTo>
                  <a:lnTo>
                    <a:pt x="193903" y="147404"/>
                  </a:lnTo>
                  <a:lnTo>
                    <a:pt x="198903" y="155697"/>
                  </a:lnTo>
                  <a:lnTo>
                    <a:pt x="210354" y="173754"/>
                  </a:lnTo>
                  <a:lnTo>
                    <a:pt x="216502" y="183211"/>
                  </a:lnTo>
                  <a:lnTo>
                    <a:pt x="221707" y="193938"/>
                  </a:lnTo>
                  <a:lnTo>
                    <a:pt x="226281" y="205510"/>
                  </a:lnTo>
                  <a:lnTo>
                    <a:pt x="230436" y="217646"/>
                  </a:lnTo>
                  <a:lnTo>
                    <a:pt x="232101" y="231263"/>
                  </a:lnTo>
                  <a:lnTo>
                    <a:pt x="232106" y="245867"/>
                  </a:lnTo>
                  <a:lnTo>
                    <a:pt x="231004" y="261130"/>
                  </a:lnTo>
                  <a:lnTo>
                    <a:pt x="228058" y="273516"/>
                  </a:lnTo>
                  <a:lnTo>
                    <a:pt x="223884" y="283984"/>
                  </a:lnTo>
                  <a:lnTo>
                    <a:pt x="218890" y="293173"/>
                  </a:lnTo>
                  <a:lnTo>
                    <a:pt x="213351" y="301510"/>
                  </a:lnTo>
                  <a:lnTo>
                    <a:pt x="207447" y="309279"/>
                  </a:lnTo>
                  <a:lnTo>
                    <a:pt x="201301" y="316668"/>
                  </a:lnTo>
                  <a:lnTo>
                    <a:pt x="192782" y="323805"/>
                  </a:lnTo>
                  <a:lnTo>
                    <a:pt x="182682" y="330774"/>
                  </a:lnTo>
                  <a:lnTo>
                    <a:pt x="171527" y="337630"/>
                  </a:lnTo>
                  <a:lnTo>
                    <a:pt x="160774" y="343306"/>
                  </a:lnTo>
                  <a:lnTo>
                    <a:pt x="150290" y="348196"/>
                  </a:lnTo>
                  <a:lnTo>
                    <a:pt x="139984" y="352561"/>
                  </a:lnTo>
                  <a:lnTo>
                    <a:pt x="127587" y="355471"/>
                  </a:lnTo>
                  <a:lnTo>
                    <a:pt x="113796" y="357411"/>
                  </a:lnTo>
                  <a:lnTo>
                    <a:pt x="49739" y="361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66565" y="411853"/>
              <a:ext cx="500910" cy="619352"/>
            </a:xfrm>
            <a:custGeom>
              <a:avLst/>
              <a:gdLst/>
              <a:ahLst/>
              <a:cxnLst/>
              <a:rect l="0" t="0" r="0" b="0"/>
              <a:pathLst>
                <a:path w="500910" h="619352">
                  <a:moveTo>
                    <a:pt x="337638" y="45744"/>
                  </a:moveTo>
                  <a:lnTo>
                    <a:pt x="332357" y="29902"/>
                  </a:lnTo>
                  <a:lnTo>
                    <a:pt x="323870" y="16229"/>
                  </a:lnTo>
                  <a:lnTo>
                    <a:pt x="318511" y="9488"/>
                  </a:lnTo>
                  <a:lnTo>
                    <a:pt x="308307" y="4994"/>
                  </a:lnTo>
                  <a:lnTo>
                    <a:pt x="294873" y="1997"/>
                  </a:lnTo>
                  <a:lnTo>
                    <a:pt x="279285" y="0"/>
                  </a:lnTo>
                  <a:lnTo>
                    <a:pt x="264471" y="879"/>
                  </a:lnTo>
                  <a:lnTo>
                    <a:pt x="250174" y="3676"/>
                  </a:lnTo>
                  <a:lnTo>
                    <a:pt x="236222" y="7751"/>
                  </a:lnTo>
                  <a:lnTo>
                    <a:pt x="222499" y="13784"/>
                  </a:lnTo>
                  <a:lnTo>
                    <a:pt x="208929" y="21121"/>
                  </a:lnTo>
                  <a:lnTo>
                    <a:pt x="183167" y="37011"/>
                  </a:lnTo>
                  <a:lnTo>
                    <a:pt x="160664" y="51442"/>
                  </a:lnTo>
                  <a:lnTo>
                    <a:pt x="151126" y="59491"/>
                  </a:lnTo>
                  <a:lnTo>
                    <a:pt x="142557" y="68172"/>
                  </a:lnTo>
                  <a:lnTo>
                    <a:pt x="127141" y="85556"/>
                  </a:lnTo>
                  <a:lnTo>
                    <a:pt x="112920" y="100650"/>
                  </a:lnTo>
                  <a:lnTo>
                    <a:pt x="99232" y="117675"/>
                  </a:lnTo>
                  <a:lnTo>
                    <a:pt x="85779" y="136295"/>
                  </a:lnTo>
                  <a:lnTo>
                    <a:pt x="59130" y="175267"/>
                  </a:lnTo>
                  <a:lnTo>
                    <a:pt x="52488" y="185148"/>
                  </a:lnTo>
                  <a:lnTo>
                    <a:pt x="46955" y="195051"/>
                  </a:lnTo>
                  <a:lnTo>
                    <a:pt x="42161" y="204969"/>
                  </a:lnTo>
                  <a:lnTo>
                    <a:pt x="37860" y="214897"/>
                  </a:lnTo>
                  <a:lnTo>
                    <a:pt x="33887" y="224831"/>
                  </a:lnTo>
                  <a:lnTo>
                    <a:pt x="26525" y="244712"/>
                  </a:lnTo>
                  <a:lnTo>
                    <a:pt x="16166" y="274547"/>
                  </a:lnTo>
                  <a:lnTo>
                    <a:pt x="12793" y="285599"/>
                  </a:lnTo>
                  <a:lnTo>
                    <a:pt x="6097" y="309669"/>
                  </a:lnTo>
                  <a:lnTo>
                    <a:pt x="3869" y="325593"/>
                  </a:lnTo>
                  <a:lnTo>
                    <a:pt x="2384" y="343946"/>
                  </a:lnTo>
                  <a:lnTo>
                    <a:pt x="1394" y="363919"/>
                  </a:lnTo>
                  <a:lnTo>
                    <a:pt x="294" y="406743"/>
                  </a:lnTo>
                  <a:lnTo>
                    <a:pt x="0" y="428995"/>
                  </a:lnTo>
                  <a:lnTo>
                    <a:pt x="910" y="447146"/>
                  </a:lnTo>
                  <a:lnTo>
                    <a:pt x="2622" y="462562"/>
                  </a:lnTo>
                  <a:lnTo>
                    <a:pt x="4868" y="476155"/>
                  </a:lnTo>
                  <a:lnTo>
                    <a:pt x="7471" y="488534"/>
                  </a:lnTo>
                  <a:lnTo>
                    <a:pt x="10312" y="500102"/>
                  </a:lnTo>
                  <a:lnTo>
                    <a:pt x="13311" y="511130"/>
                  </a:lnTo>
                  <a:lnTo>
                    <a:pt x="17521" y="524008"/>
                  </a:lnTo>
                  <a:lnTo>
                    <a:pt x="22538" y="538120"/>
                  </a:lnTo>
                  <a:lnTo>
                    <a:pt x="28094" y="553055"/>
                  </a:lnTo>
                  <a:lnTo>
                    <a:pt x="35113" y="566328"/>
                  </a:lnTo>
                  <a:lnTo>
                    <a:pt x="43109" y="578492"/>
                  </a:lnTo>
                  <a:lnTo>
                    <a:pt x="51755" y="589917"/>
                  </a:lnTo>
                  <a:lnTo>
                    <a:pt x="60836" y="598639"/>
                  </a:lnTo>
                  <a:lnTo>
                    <a:pt x="70205" y="605559"/>
                  </a:lnTo>
                  <a:lnTo>
                    <a:pt x="79767" y="611278"/>
                  </a:lnTo>
                  <a:lnTo>
                    <a:pt x="92774" y="615091"/>
                  </a:lnTo>
                  <a:lnTo>
                    <a:pt x="108077" y="617632"/>
                  </a:lnTo>
                  <a:lnTo>
                    <a:pt x="124911" y="619327"/>
                  </a:lnTo>
                  <a:lnTo>
                    <a:pt x="139449" y="619351"/>
                  </a:lnTo>
                  <a:lnTo>
                    <a:pt x="152457" y="618262"/>
                  </a:lnTo>
                  <a:lnTo>
                    <a:pt x="164445" y="616431"/>
                  </a:lnTo>
                  <a:lnTo>
                    <a:pt x="176859" y="614105"/>
                  </a:lnTo>
                  <a:lnTo>
                    <a:pt x="202441" y="608572"/>
                  </a:lnTo>
                  <a:lnTo>
                    <a:pt x="214347" y="604444"/>
                  </a:lnTo>
                  <a:lnTo>
                    <a:pt x="225601" y="599482"/>
                  </a:lnTo>
                  <a:lnTo>
                    <a:pt x="272769" y="575633"/>
                  </a:lnTo>
                  <a:lnTo>
                    <a:pt x="284444" y="569221"/>
                  </a:lnTo>
                  <a:lnTo>
                    <a:pt x="295544" y="562736"/>
                  </a:lnTo>
                  <a:lnTo>
                    <a:pt x="316719" y="549635"/>
                  </a:lnTo>
                  <a:lnTo>
                    <a:pt x="337183" y="536444"/>
                  </a:lnTo>
                  <a:lnTo>
                    <a:pt x="347283" y="528726"/>
                  </a:lnTo>
                  <a:lnTo>
                    <a:pt x="357331" y="520265"/>
                  </a:lnTo>
                  <a:lnTo>
                    <a:pt x="367347" y="511308"/>
                  </a:lnTo>
                  <a:lnTo>
                    <a:pt x="384370" y="495461"/>
                  </a:lnTo>
                  <a:lnTo>
                    <a:pt x="409329" y="471164"/>
                  </a:lnTo>
                  <a:lnTo>
                    <a:pt x="418591" y="461994"/>
                  </a:lnTo>
                  <a:lnTo>
                    <a:pt x="426977" y="452566"/>
                  </a:lnTo>
                  <a:lnTo>
                    <a:pt x="442189" y="433247"/>
                  </a:lnTo>
                  <a:lnTo>
                    <a:pt x="448235" y="423453"/>
                  </a:lnTo>
                  <a:lnTo>
                    <a:pt x="453371" y="413607"/>
                  </a:lnTo>
                  <a:lnTo>
                    <a:pt x="457901" y="403728"/>
                  </a:lnTo>
                  <a:lnTo>
                    <a:pt x="463131" y="393826"/>
                  </a:lnTo>
                  <a:lnTo>
                    <a:pt x="468828" y="383908"/>
                  </a:lnTo>
                  <a:lnTo>
                    <a:pt x="474837" y="373981"/>
                  </a:lnTo>
                  <a:lnTo>
                    <a:pt x="479948" y="364046"/>
                  </a:lnTo>
                  <a:lnTo>
                    <a:pt x="484461" y="354108"/>
                  </a:lnTo>
                  <a:lnTo>
                    <a:pt x="488575" y="344166"/>
                  </a:lnTo>
                  <a:lnTo>
                    <a:pt x="492423" y="330906"/>
                  </a:lnTo>
                  <a:lnTo>
                    <a:pt x="496093" y="315434"/>
                  </a:lnTo>
                  <a:lnTo>
                    <a:pt x="499646" y="298488"/>
                  </a:lnTo>
                  <a:lnTo>
                    <a:pt x="500909" y="282769"/>
                  </a:lnTo>
                  <a:lnTo>
                    <a:pt x="500645" y="267869"/>
                  </a:lnTo>
                  <a:lnTo>
                    <a:pt x="499364" y="253514"/>
                  </a:lnTo>
                  <a:lnTo>
                    <a:pt x="497405" y="238418"/>
                  </a:lnTo>
                  <a:lnTo>
                    <a:pt x="494994" y="222827"/>
                  </a:lnTo>
                  <a:lnTo>
                    <a:pt x="492281" y="206906"/>
                  </a:lnTo>
                  <a:lnTo>
                    <a:pt x="489367" y="192977"/>
                  </a:lnTo>
                  <a:lnTo>
                    <a:pt x="486319" y="180375"/>
                  </a:lnTo>
                  <a:lnTo>
                    <a:pt x="483182" y="168657"/>
                  </a:lnTo>
                  <a:lnTo>
                    <a:pt x="477774" y="156424"/>
                  </a:lnTo>
                  <a:lnTo>
                    <a:pt x="470853" y="143848"/>
                  </a:lnTo>
                  <a:lnTo>
                    <a:pt x="462924" y="131042"/>
                  </a:lnTo>
                  <a:lnTo>
                    <a:pt x="455426" y="120295"/>
                  </a:lnTo>
                  <a:lnTo>
                    <a:pt x="441201" y="102458"/>
                  </a:lnTo>
                  <a:lnTo>
                    <a:pt x="433207" y="95712"/>
                  </a:lnTo>
                  <a:lnTo>
                    <a:pt x="424563" y="90109"/>
                  </a:lnTo>
                  <a:lnTo>
                    <a:pt x="415483" y="85269"/>
                  </a:lnTo>
                  <a:lnTo>
                    <a:pt x="406115" y="80936"/>
                  </a:lnTo>
                  <a:lnTo>
                    <a:pt x="396553" y="76943"/>
                  </a:lnTo>
                  <a:lnTo>
                    <a:pt x="386862" y="73175"/>
                  </a:lnTo>
                  <a:lnTo>
                    <a:pt x="367253" y="66042"/>
                  </a:lnTo>
                  <a:lnTo>
                    <a:pt x="307795" y="556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32951" y="208903"/>
            <a:ext cx="4444520" cy="726189"/>
            <a:chOff x="1632951" y="208903"/>
            <a:chExt cx="4444520" cy="726189"/>
          </a:xfrm>
        </p:grpSpPr>
        <p:sp>
          <p:nvSpPr>
            <p:cNvPr id="5" name="Freeform 4"/>
            <p:cNvSpPr/>
            <p:nvPr/>
          </p:nvSpPr>
          <p:spPr>
            <a:xfrm>
              <a:off x="1632951" y="467545"/>
              <a:ext cx="220195" cy="417808"/>
            </a:xfrm>
            <a:custGeom>
              <a:avLst/>
              <a:gdLst/>
              <a:ahLst/>
              <a:cxnLst/>
              <a:rect l="0" t="0" r="0" b="0"/>
              <a:pathLst>
                <a:path w="220195" h="417808">
                  <a:moveTo>
                    <a:pt x="38276" y="0"/>
                  </a:moveTo>
                  <a:lnTo>
                    <a:pt x="32995" y="21124"/>
                  </a:lnTo>
                  <a:lnTo>
                    <a:pt x="31439" y="32873"/>
                  </a:lnTo>
                  <a:lnTo>
                    <a:pt x="30402" y="46232"/>
                  </a:lnTo>
                  <a:lnTo>
                    <a:pt x="29711" y="60665"/>
                  </a:lnTo>
                  <a:lnTo>
                    <a:pt x="28144" y="73603"/>
                  </a:lnTo>
                  <a:lnTo>
                    <a:pt x="25995" y="85544"/>
                  </a:lnTo>
                  <a:lnTo>
                    <a:pt x="23457" y="96820"/>
                  </a:lnTo>
                  <a:lnTo>
                    <a:pt x="21765" y="110970"/>
                  </a:lnTo>
                  <a:lnTo>
                    <a:pt x="20636" y="127035"/>
                  </a:lnTo>
                  <a:lnTo>
                    <a:pt x="19884" y="144377"/>
                  </a:lnTo>
                  <a:lnTo>
                    <a:pt x="18278" y="159254"/>
                  </a:lnTo>
                  <a:lnTo>
                    <a:pt x="16101" y="172488"/>
                  </a:lnTo>
                  <a:lnTo>
                    <a:pt x="13545" y="184626"/>
                  </a:lnTo>
                  <a:lnTo>
                    <a:pt x="11841" y="199351"/>
                  </a:lnTo>
                  <a:lnTo>
                    <a:pt x="10705" y="215799"/>
                  </a:lnTo>
                  <a:lnTo>
                    <a:pt x="9947" y="233396"/>
                  </a:lnTo>
                  <a:lnTo>
                    <a:pt x="8337" y="248443"/>
                  </a:lnTo>
                  <a:lnTo>
                    <a:pt x="6158" y="261791"/>
                  </a:lnTo>
                  <a:lnTo>
                    <a:pt x="3600" y="274005"/>
                  </a:lnTo>
                  <a:lnTo>
                    <a:pt x="1895" y="287674"/>
                  </a:lnTo>
                  <a:lnTo>
                    <a:pt x="758" y="302314"/>
                  </a:lnTo>
                  <a:lnTo>
                    <a:pt x="0" y="317600"/>
                  </a:lnTo>
                  <a:lnTo>
                    <a:pt x="1706" y="332212"/>
                  </a:lnTo>
                  <a:lnTo>
                    <a:pt x="5053" y="346375"/>
                  </a:lnTo>
                  <a:lnTo>
                    <a:pt x="9495" y="360238"/>
                  </a:lnTo>
                  <a:lnTo>
                    <a:pt x="15773" y="371690"/>
                  </a:lnTo>
                  <a:lnTo>
                    <a:pt x="23274" y="381536"/>
                  </a:lnTo>
                  <a:lnTo>
                    <a:pt x="31590" y="390310"/>
                  </a:lnTo>
                  <a:lnTo>
                    <a:pt x="42661" y="396160"/>
                  </a:lnTo>
                  <a:lnTo>
                    <a:pt x="55568" y="400060"/>
                  </a:lnTo>
                  <a:lnTo>
                    <a:pt x="69700" y="402660"/>
                  </a:lnTo>
                  <a:lnTo>
                    <a:pt x="82437" y="403287"/>
                  </a:lnTo>
                  <a:lnTo>
                    <a:pt x="94244" y="402601"/>
                  </a:lnTo>
                  <a:lnTo>
                    <a:pt x="105431" y="401038"/>
                  </a:lnTo>
                  <a:lnTo>
                    <a:pt x="117311" y="397785"/>
                  </a:lnTo>
                  <a:lnTo>
                    <a:pt x="129652" y="393406"/>
                  </a:lnTo>
                  <a:lnTo>
                    <a:pt x="142300" y="388276"/>
                  </a:lnTo>
                  <a:lnTo>
                    <a:pt x="154048" y="382645"/>
                  </a:lnTo>
                  <a:lnTo>
                    <a:pt x="165196" y="376681"/>
                  </a:lnTo>
                  <a:lnTo>
                    <a:pt x="175944" y="370494"/>
                  </a:lnTo>
                  <a:lnTo>
                    <a:pt x="185320" y="361948"/>
                  </a:lnTo>
                  <a:lnTo>
                    <a:pt x="193781" y="351830"/>
                  </a:lnTo>
                  <a:lnTo>
                    <a:pt x="201633" y="340663"/>
                  </a:lnTo>
                  <a:lnTo>
                    <a:pt x="207973" y="329902"/>
                  </a:lnTo>
                  <a:lnTo>
                    <a:pt x="213304" y="319413"/>
                  </a:lnTo>
                  <a:lnTo>
                    <a:pt x="217964" y="309104"/>
                  </a:lnTo>
                  <a:lnTo>
                    <a:pt x="219965" y="297810"/>
                  </a:lnTo>
                  <a:lnTo>
                    <a:pt x="220194" y="285859"/>
                  </a:lnTo>
                  <a:lnTo>
                    <a:pt x="219241" y="273471"/>
                  </a:lnTo>
                  <a:lnTo>
                    <a:pt x="213080" y="265212"/>
                  </a:lnTo>
                  <a:lnTo>
                    <a:pt x="203445" y="259706"/>
                  </a:lnTo>
                  <a:lnTo>
                    <a:pt x="191496" y="256036"/>
                  </a:lnTo>
                  <a:lnTo>
                    <a:pt x="179108" y="256905"/>
                  </a:lnTo>
                  <a:lnTo>
                    <a:pt x="166429" y="260800"/>
                  </a:lnTo>
                  <a:lnTo>
                    <a:pt x="153554" y="266713"/>
                  </a:lnTo>
                  <a:lnTo>
                    <a:pt x="142761" y="272865"/>
                  </a:lnTo>
                  <a:lnTo>
                    <a:pt x="133355" y="279177"/>
                  </a:lnTo>
                  <a:lnTo>
                    <a:pt x="124873" y="285596"/>
                  </a:lnTo>
                  <a:lnTo>
                    <a:pt x="117008" y="292086"/>
                  </a:lnTo>
                  <a:lnTo>
                    <a:pt x="109554" y="298623"/>
                  </a:lnTo>
                  <a:lnTo>
                    <a:pt x="102374" y="305192"/>
                  </a:lnTo>
                  <a:lnTo>
                    <a:pt x="88502" y="318385"/>
                  </a:lnTo>
                  <a:lnTo>
                    <a:pt x="81708" y="324998"/>
                  </a:lnTo>
                  <a:lnTo>
                    <a:pt x="76073" y="334934"/>
                  </a:lnTo>
                  <a:lnTo>
                    <a:pt x="71211" y="347084"/>
                  </a:lnTo>
                  <a:lnTo>
                    <a:pt x="66864" y="360710"/>
                  </a:lnTo>
                  <a:lnTo>
                    <a:pt x="65072" y="373111"/>
                  </a:lnTo>
                  <a:lnTo>
                    <a:pt x="64982" y="384694"/>
                  </a:lnTo>
                  <a:lnTo>
                    <a:pt x="68119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94079" y="387963"/>
              <a:ext cx="94955" cy="477494"/>
            </a:xfrm>
            <a:custGeom>
              <a:avLst/>
              <a:gdLst/>
              <a:ahLst/>
              <a:cxnLst/>
              <a:rect l="0" t="0" r="0" b="0"/>
              <a:pathLst>
                <a:path w="94955" h="477494">
                  <a:moveTo>
                    <a:pt x="45216" y="0"/>
                  </a:moveTo>
                  <a:lnTo>
                    <a:pt x="45216" y="21124"/>
                  </a:lnTo>
                  <a:lnTo>
                    <a:pt x="44110" y="31767"/>
                  </a:lnTo>
                  <a:lnTo>
                    <a:pt x="42268" y="43284"/>
                  </a:lnTo>
                  <a:lnTo>
                    <a:pt x="39935" y="55384"/>
                  </a:lnTo>
                  <a:lnTo>
                    <a:pt x="37274" y="66766"/>
                  </a:lnTo>
                  <a:lnTo>
                    <a:pt x="34394" y="77670"/>
                  </a:lnTo>
                  <a:lnTo>
                    <a:pt x="28248" y="98628"/>
                  </a:lnTo>
                  <a:lnTo>
                    <a:pt x="21832" y="118996"/>
                  </a:lnTo>
                  <a:lnTo>
                    <a:pt x="19679" y="132385"/>
                  </a:lnTo>
                  <a:lnTo>
                    <a:pt x="18243" y="147944"/>
                  </a:lnTo>
                  <a:lnTo>
                    <a:pt x="17286" y="164948"/>
                  </a:lnTo>
                  <a:lnTo>
                    <a:pt x="15543" y="179599"/>
                  </a:lnTo>
                  <a:lnTo>
                    <a:pt x="13275" y="192683"/>
                  </a:lnTo>
                  <a:lnTo>
                    <a:pt x="10658" y="204722"/>
                  </a:lnTo>
                  <a:lnTo>
                    <a:pt x="8914" y="219379"/>
                  </a:lnTo>
                  <a:lnTo>
                    <a:pt x="7751" y="235783"/>
                  </a:lnTo>
                  <a:lnTo>
                    <a:pt x="6975" y="253351"/>
                  </a:lnTo>
                  <a:lnTo>
                    <a:pt x="5353" y="268378"/>
                  </a:lnTo>
                  <a:lnTo>
                    <a:pt x="3166" y="281712"/>
                  </a:lnTo>
                  <a:lnTo>
                    <a:pt x="603" y="293918"/>
                  </a:lnTo>
                  <a:lnTo>
                    <a:pt x="0" y="307581"/>
                  </a:lnTo>
                  <a:lnTo>
                    <a:pt x="702" y="322217"/>
                  </a:lnTo>
                  <a:lnTo>
                    <a:pt x="2276" y="337501"/>
                  </a:lnTo>
                  <a:lnTo>
                    <a:pt x="4431" y="353216"/>
                  </a:lnTo>
                  <a:lnTo>
                    <a:pt x="9773" y="385415"/>
                  </a:lnTo>
                  <a:lnTo>
                    <a:pt x="13850" y="400634"/>
                  </a:lnTo>
                  <a:lnTo>
                    <a:pt x="18778" y="415201"/>
                  </a:lnTo>
                  <a:lnTo>
                    <a:pt x="24275" y="429333"/>
                  </a:lnTo>
                  <a:lnTo>
                    <a:pt x="31255" y="440965"/>
                  </a:lnTo>
                  <a:lnTo>
                    <a:pt x="39224" y="450931"/>
                  </a:lnTo>
                  <a:lnTo>
                    <a:pt x="94954" y="477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88511" y="557075"/>
              <a:ext cx="218852" cy="248696"/>
            </a:xfrm>
            <a:custGeom>
              <a:avLst/>
              <a:gdLst/>
              <a:ahLst/>
              <a:cxnLst/>
              <a:rect l="0" t="0" r="0" b="0"/>
              <a:pathLst>
                <a:path w="218852" h="248696">
                  <a:moveTo>
                    <a:pt x="0" y="0"/>
                  </a:moveTo>
                  <a:lnTo>
                    <a:pt x="5281" y="15843"/>
                  </a:lnTo>
                  <a:lnTo>
                    <a:pt x="9047" y="24931"/>
                  </a:lnTo>
                  <a:lnTo>
                    <a:pt x="13769" y="35411"/>
                  </a:lnTo>
                  <a:lnTo>
                    <a:pt x="19127" y="46819"/>
                  </a:lnTo>
                  <a:lnTo>
                    <a:pt x="24910" y="56635"/>
                  </a:lnTo>
                  <a:lnTo>
                    <a:pt x="30976" y="65389"/>
                  </a:lnTo>
                  <a:lnTo>
                    <a:pt x="37230" y="73436"/>
                  </a:lnTo>
                  <a:lnTo>
                    <a:pt x="43611" y="82117"/>
                  </a:lnTo>
                  <a:lnTo>
                    <a:pt x="56595" y="100604"/>
                  </a:lnTo>
                  <a:lnTo>
                    <a:pt x="63152" y="109071"/>
                  </a:lnTo>
                  <a:lnTo>
                    <a:pt x="69734" y="116927"/>
                  </a:lnTo>
                  <a:lnTo>
                    <a:pt x="76333" y="124374"/>
                  </a:lnTo>
                  <a:lnTo>
                    <a:pt x="82943" y="132655"/>
                  </a:lnTo>
                  <a:lnTo>
                    <a:pt x="89560" y="141492"/>
                  </a:lnTo>
                  <a:lnTo>
                    <a:pt x="96182" y="150699"/>
                  </a:lnTo>
                  <a:lnTo>
                    <a:pt x="103913" y="160152"/>
                  </a:lnTo>
                  <a:lnTo>
                    <a:pt x="112382" y="169771"/>
                  </a:lnTo>
                  <a:lnTo>
                    <a:pt x="121345" y="179499"/>
                  </a:lnTo>
                  <a:lnTo>
                    <a:pt x="130635" y="188195"/>
                  </a:lnTo>
                  <a:lnTo>
                    <a:pt x="140145" y="196203"/>
                  </a:lnTo>
                  <a:lnTo>
                    <a:pt x="149801" y="203753"/>
                  </a:lnTo>
                  <a:lnTo>
                    <a:pt x="158449" y="210996"/>
                  </a:lnTo>
                  <a:lnTo>
                    <a:pt x="166425" y="218036"/>
                  </a:lnTo>
                  <a:lnTo>
                    <a:pt x="173952" y="224940"/>
                  </a:lnTo>
                  <a:lnTo>
                    <a:pt x="182287" y="230647"/>
                  </a:lnTo>
                  <a:lnTo>
                    <a:pt x="191159" y="235558"/>
                  </a:lnTo>
                  <a:lnTo>
                    <a:pt x="218851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08407" y="507336"/>
              <a:ext cx="149218" cy="348174"/>
            </a:xfrm>
            <a:custGeom>
              <a:avLst/>
              <a:gdLst/>
              <a:ahLst/>
              <a:cxnLst/>
              <a:rect l="0" t="0" r="0" b="0"/>
              <a:pathLst>
                <a:path w="149218" h="348174">
                  <a:moveTo>
                    <a:pt x="149217" y="0"/>
                  </a:moveTo>
                  <a:lnTo>
                    <a:pt x="143936" y="15843"/>
                  </a:lnTo>
                  <a:lnTo>
                    <a:pt x="141275" y="26036"/>
                  </a:lnTo>
                  <a:lnTo>
                    <a:pt x="135371" y="52100"/>
                  </a:lnTo>
                  <a:lnTo>
                    <a:pt x="131143" y="66787"/>
                  </a:lnTo>
                  <a:lnTo>
                    <a:pt x="126115" y="82106"/>
                  </a:lnTo>
                  <a:lnTo>
                    <a:pt x="120552" y="97844"/>
                  </a:lnTo>
                  <a:lnTo>
                    <a:pt x="114632" y="112758"/>
                  </a:lnTo>
                  <a:lnTo>
                    <a:pt x="108475" y="127122"/>
                  </a:lnTo>
                  <a:lnTo>
                    <a:pt x="102160" y="141119"/>
                  </a:lnTo>
                  <a:lnTo>
                    <a:pt x="94634" y="154871"/>
                  </a:lnTo>
                  <a:lnTo>
                    <a:pt x="86301" y="168461"/>
                  </a:lnTo>
                  <a:lnTo>
                    <a:pt x="77430" y="181942"/>
                  </a:lnTo>
                  <a:lnTo>
                    <a:pt x="69305" y="195350"/>
                  </a:lnTo>
                  <a:lnTo>
                    <a:pt x="61677" y="208711"/>
                  </a:lnTo>
                  <a:lnTo>
                    <a:pt x="54382" y="222039"/>
                  </a:lnTo>
                  <a:lnTo>
                    <a:pt x="48413" y="235345"/>
                  </a:lnTo>
                  <a:lnTo>
                    <a:pt x="43328" y="248638"/>
                  </a:lnTo>
                  <a:lnTo>
                    <a:pt x="38833" y="261920"/>
                  </a:lnTo>
                  <a:lnTo>
                    <a:pt x="33626" y="274092"/>
                  </a:lnTo>
                  <a:lnTo>
                    <a:pt x="27944" y="285522"/>
                  </a:lnTo>
                  <a:lnTo>
                    <a:pt x="21945" y="296457"/>
                  </a:lnTo>
                  <a:lnTo>
                    <a:pt x="16841" y="307064"/>
                  </a:lnTo>
                  <a:lnTo>
                    <a:pt x="12332" y="317451"/>
                  </a:lnTo>
                  <a:lnTo>
                    <a:pt x="0" y="348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06840" y="606814"/>
              <a:ext cx="159166" cy="9949"/>
            </a:xfrm>
            <a:custGeom>
              <a:avLst/>
              <a:gdLst/>
              <a:ahLst/>
              <a:cxnLst/>
              <a:rect l="0" t="0" r="0" b="0"/>
              <a:pathLst>
                <a:path w="159166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3"/>
                  </a:lnTo>
                  <a:lnTo>
                    <a:pt x="40337" y="7000"/>
                  </a:lnTo>
                  <a:lnTo>
                    <a:pt x="50103" y="4667"/>
                  </a:lnTo>
                  <a:lnTo>
                    <a:pt x="61035" y="3111"/>
                  </a:lnTo>
                  <a:lnTo>
                    <a:pt x="72744" y="2074"/>
                  </a:lnTo>
                  <a:lnTo>
                    <a:pt x="84971" y="1383"/>
                  </a:lnTo>
                  <a:lnTo>
                    <a:pt x="113295" y="615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06318" y="557075"/>
              <a:ext cx="1" cy="179061"/>
            </a:xfrm>
            <a:custGeom>
              <a:avLst/>
              <a:gdLst/>
              <a:ahLst/>
              <a:cxnLst/>
              <a:rect l="0" t="0" r="0" b="0"/>
              <a:pathLst>
                <a:path w="1" h="179061">
                  <a:moveTo>
                    <a:pt x="0" y="0"/>
                  </a:move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85378" y="420009"/>
              <a:ext cx="288487" cy="317084"/>
            </a:xfrm>
            <a:custGeom>
              <a:avLst/>
              <a:gdLst/>
              <a:ahLst/>
              <a:cxnLst/>
              <a:rect l="0" t="0" r="0" b="0"/>
              <a:pathLst>
                <a:path w="288487" h="317084">
                  <a:moveTo>
                    <a:pt x="0" y="27641"/>
                  </a:moveTo>
                  <a:lnTo>
                    <a:pt x="10562" y="17079"/>
                  </a:lnTo>
                  <a:lnTo>
                    <a:pt x="16989" y="12862"/>
                  </a:lnTo>
                  <a:lnTo>
                    <a:pt x="24590" y="8946"/>
                  </a:lnTo>
                  <a:lnTo>
                    <a:pt x="32973" y="5230"/>
                  </a:lnTo>
                  <a:lnTo>
                    <a:pt x="42983" y="2752"/>
                  </a:lnTo>
                  <a:lnTo>
                    <a:pt x="54077" y="1101"/>
                  </a:lnTo>
                  <a:lnTo>
                    <a:pt x="65895" y="0"/>
                  </a:lnTo>
                  <a:lnTo>
                    <a:pt x="77089" y="371"/>
                  </a:lnTo>
                  <a:lnTo>
                    <a:pt x="87868" y="1724"/>
                  </a:lnTo>
                  <a:lnTo>
                    <a:pt x="98370" y="3731"/>
                  </a:lnTo>
                  <a:lnTo>
                    <a:pt x="121828" y="8908"/>
                  </a:lnTo>
                  <a:lnTo>
                    <a:pt x="134274" y="11837"/>
                  </a:lnTo>
                  <a:lnTo>
                    <a:pt x="145887" y="17105"/>
                  </a:lnTo>
                  <a:lnTo>
                    <a:pt x="156945" y="23933"/>
                  </a:lnTo>
                  <a:lnTo>
                    <a:pt x="167632" y="31800"/>
                  </a:lnTo>
                  <a:lnTo>
                    <a:pt x="176968" y="41467"/>
                  </a:lnTo>
                  <a:lnTo>
                    <a:pt x="185403" y="52332"/>
                  </a:lnTo>
                  <a:lnTo>
                    <a:pt x="193236" y="63997"/>
                  </a:lnTo>
                  <a:lnTo>
                    <a:pt x="199564" y="77301"/>
                  </a:lnTo>
                  <a:lnTo>
                    <a:pt x="204888" y="91696"/>
                  </a:lnTo>
                  <a:lnTo>
                    <a:pt x="209542" y="106819"/>
                  </a:lnTo>
                  <a:lnTo>
                    <a:pt x="211540" y="122428"/>
                  </a:lnTo>
                  <a:lnTo>
                    <a:pt x="211766" y="138361"/>
                  </a:lnTo>
                  <a:lnTo>
                    <a:pt x="210812" y="154509"/>
                  </a:lnTo>
                  <a:lnTo>
                    <a:pt x="207965" y="170801"/>
                  </a:lnTo>
                  <a:lnTo>
                    <a:pt x="203857" y="187189"/>
                  </a:lnTo>
                  <a:lnTo>
                    <a:pt x="198907" y="203640"/>
                  </a:lnTo>
                  <a:lnTo>
                    <a:pt x="192291" y="219030"/>
                  </a:lnTo>
                  <a:lnTo>
                    <a:pt x="184565" y="233710"/>
                  </a:lnTo>
                  <a:lnTo>
                    <a:pt x="176098" y="247919"/>
                  </a:lnTo>
                  <a:lnTo>
                    <a:pt x="168243" y="259601"/>
                  </a:lnTo>
                  <a:lnTo>
                    <a:pt x="160796" y="269601"/>
                  </a:lnTo>
                  <a:lnTo>
                    <a:pt x="153620" y="278477"/>
                  </a:lnTo>
                  <a:lnTo>
                    <a:pt x="144415" y="286606"/>
                  </a:lnTo>
                  <a:lnTo>
                    <a:pt x="133858" y="294235"/>
                  </a:lnTo>
                  <a:lnTo>
                    <a:pt x="122398" y="301532"/>
                  </a:lnTo>
                  <a:lnTo>
                    <a:pt x="111442" y="307502"/>
                  </a:lnTo>
                  <a:lnTo>
                    <a:pt x="100822" y="312588"/>
                  </a:lnTo>
                  <a:lnTo>
                    <a:pt x="90426" y="317083"/>
                  </a:lnTo>
                  <a:lnTo>
                    <a:pt x="82390" y="316764"/>
                  </a:lnTo>
                  <a:lnTo>
                    <a:pt x="75928" y="313236"/>
                  </a:lnTo>
                  <a:lnTo>
                    <a:pt x="70514" y="307567"/>
                  </a:lnTo>
                  <a:lnTo>
                    <a:pt x="69116" y="300473"/>
                  </a:lnTo>
                  <a:lnTo>
                    <a:pt x="70394" y="292427"/>
                  </a:lnTo>
                  <a:lnTo>
                    <a:pt x="73457" y="283747"/>
                  </a:lnTo>
                  <a:lnTo>
                    <a:pt x="78815" y="274645"/>
                  </a:lnTo>
                  <a:lnTo>
                    <a:pt x="85702" y="265260"/>
                  </a:lnTo>
                  <a:lnTo>
                    <a:pt x="93610" y="255688"/>
                  </a:lnTo>
                  <a:lnTo>
                    <a:pt x="103303" y="247096"/>
                  </a:lnTo>
                  <a:lnTo>
                    <a:pt x="114186" y="239158"/>
                  </a:lnTo>
                  <a:lnTo>
                    <a:pt x="125863" y="231655"/>
                  </a:lnTo>
                  <a:lnTo>
                    <a:pt x="138069" y="225547"/>
                  </a:lnTo>
                  <a:lnTo>
                    <a:pt x="150628" y="220370"/>
                  </a:lnTo>
                  <a:lnTo>
                    <a:pt x="163421" y="215814"/>
                  </a:lnTo>
                  <a:lnTo>
                    <a:pt x="175266" y="213881"/>
                  </a:lnTo>
                  <a:lnTo>
                    <a:pt x="186478" y="213698"/>
                  </a:lnTo>
                  <a:lnTo>
                    <a:pt x="197269" y="214682"/>
                  </a:lnTo>
                  <a:lnTo>
                    <a:pt x="207779" y="216443"/>
                  </a:lnTo>
                  <a:lnTo>
                    <a:pt x="218102" y="218722"/>
                  </a:lnTo>
                  <a:lnTo>
                    <a:pt x="228300" y="221347"/>
                  </a:lnTo>
                  <a:lnTo>
                    <a:pt x="237309" y="227518"/>
                  </a:lnTo>
                  <a:lnTo>
                    <a:pt x="245525" y="236053"/>
                  </a:lnTo>
                  <a:lnTo>
                    <a:pt x="253214" y="246165"/>
                  </a:lnTo>
                  <a:lnTo>
                    <a:pt x="259445" y="256221"/>
                  </a:lnTo>
                  <a:lnTo>
                    <a:pt x="264704" y="266242"/>
                  </a:lnTo>
                  <a:lnTo>
                    <a:pt x="288486" y="3061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93759" y="368067"/>
              <a:ext cx="196856" cy="567025"/>
            </a:xfrm>
            <a:custGeom>
              <a:avLst/>
              <a:gdLst/>
              <a:ahLst/>
              <a:cxnLst/>
              <a:rect l="0" t="0" r="0" b="0"/>
              <a:pathLst>
                <a:path w="196856" h="567025">
                  <a:moveTo>
                    <a:pt x="0" y="0"/>
                  </a:moveTo>
                  <a:lnTo>
                    <a:pt x="27692" y="41538"/>
                  </a:lnTo>
                  <a:lnTo>
                    <a:pt x="32831" y="50904"/>
                  </a:lnTo>
                  <a:lnTo>
                    <a:pt x="37362" y="60463"/>
                  </a:lnTo>
                  <a:lnTo>
                    <a:pt x="41488" y="70152"/>
                  </a:lnTo>
                  <a:lnTo>
                    <a:pt x="46449" y="78822"/>
                  </a:lnTo>
                  <a:lnTo>
                    <a:pt x="51967" y="86813"/>
                  </a:lnTo>
                  <a:lnTo>
                    <a:pt x="57856" y="94351"/>
                  </a:lnTo>
                  <a:lnTo>
                    <a:pt x="65098" y="104902"/>
                  </a:lnTo>
                  <a:lnTo>
                    <a:pt x="81988" y="131364"/>
                  </a:lnTo>
                  <a:lnTo>
                    <a:pt x="88923" y="143947"/>
                  </a:lnTo>
                  <a:lnTo>
                    <a:pt x="94652" y="155651"/>
                  </a:lnTo>
                  <a:lnTo>
                    <a:pt x="99577" y="166770"/>
                  </a:lnTo>
                  <a:lnTo>
                    <a:pt x="105070" y="177499"/>
                  </a:lnTo>
                  <a:lnTo>
                    <a:pt x="110943" y="187967"/>
                  </a:lnTo>
                  <a:lnTo>
                    <a:pt x="117070" y="198262"/>
                  </a:lnTo>
                  <a:lnTo>
                    <a:pt x="123364" y="207336"/>
                  </a:lnTo>
                  <a:lnTo>
                    <a:pt x="129771" y="215596"/>
                  </a:lnTo>
                  <a:lnTo>
                    <a:pt x="136253" y="223313"/>
                  </a:lnTo>
                  <a:lnTo>
                    <a:pt x="141680" y="231774"/>
                  </a:lnTo>
                  <a:lnTo>
                    <a:pt x="146403" y="240730"/>
                  </a:lnTo>
                  <a:lnTo>
                    <a:pt x="150657" y="250017"/>
                  </a:lnTo>
                  <a:lnTo>
                    <a:pt x="155703" y="259524"/>
                  </a:lnTo>
                  <a:lnTo>
                    <a:pt x="161278" y="269178"/>
                  </a:lnTo>
                  <a:lnTo>
                    <a:pt x="167206" y="278930"/>
                  </a:lnTo>
                  <a:lnTo>
                    <a:pt x="172262" y="288747"/>
                  </a:lnTo>
                  <a:lnTo>
                    <a:pt x="176739" y="298608"/>
                  </a:lnTo>
                  <a:lnTo>
                    <a:pt x="180829" y="308498"/>
                  </a:lnTo>
                  <a:lnTo>
                    <a:pt x="184661" y="318407"/>
                  </a:lnTo>
                  <a:lnTo>
                    <a:pt x="191866" y="338259"/>
                  </a:lnTo>
                  <a:lnTo>
                    <a:pt x="194229" y="351512"/>
                  </a:lnTo>
                  <a:lnTo>
                    <a:pt x="195805" y="366978"/>
                  </a:lnTo>
                  <a:lnTo>
                    <a:pt x="196855" y="383921"/>
                  </a:lnTo>
                  <a:lnTo>
                    <a:pt x="195345" y="400743"/>
                  </a:lnTo>
                  <a:lnTo>
                    <a:pt x="192128" y="417484"/>
                  </a:lnTo>
                  <a:lnTo>
                    <a:pt x="187772" y="434172"/>
                  </a:lnTo>
                  <a:lnTo>
                    <a:pt x="182658" y="449718"/>
                  </a:lnTo>
                  <a:lnTo>
                    <a:pt x="177037" y="464503"/>
                  </a:lnTo>
                  <a:lnTo>
                    <a:pt x="171080" y="478781"/>
                  </a:lnTo>
                  <a:lnTo>
                    <a:pt x="164897" y="490510"/>
                  </a:lnTo>
                  <a:lnTo>
                    <a:pt x="158565" y="500541"/>
                  </a:lnTo>
                  <a:lnTo>
                    <a:pt x="152133" y="509438"/>
                  </a:lnTo>
                  <a:lnTo>
                    <a:pt x="146740" y="518686"/>
                  </a:lnTo>
                  <a:lnTo>
                    <a:pt x="142039" y="528166"/>
                  </a:lnTo>
                  <a:lnTo>
                    <a:pt x="119374" y="567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51879" y="557075"/>
              <a:ext cx="198957" cy="19897"/>
            </a:xfrm>
            <a:custGeom>
              <a:avLst/>
              <a:gdLst/>
              <a:ahLst/>
              <a:cxnLst/>
              <a:rect l="0" t="0" r="0" b="0"/>
              <a:pathLst>
                <a:path w="198957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9" y="11331"/>
                  </a:lnTo>
                  <a:lnTo>
                    <a:pt x="71285" y="10563"/>
                  </a:lnTo>
                  <a:lnTo>
                    <a:pt x="83998" y="10358"/>
                  </a:lnTo>
                  <a:lnTo>
                    <a:pt x="98001" y="9116"/>
                  </a:lnTo>
                  <a:lnTo>
                    <a:pt x="112863" y="7183"/>
                  </a:lnTo>
                  <a:lnTo>
                    <a:pt x="128297" y="4788"/>
                  </a:lnTo>
                  <a:lnTo>
                    <a:pt x="143007" y="3192"/>
                  </a:lnTo>
                  <a:lnTo>
                    <a:pt x="157235" y="2128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41409" y="477493"/>
              <a:ext cx="19366" cy="238748"/>
            </a:xfrm>
            <a:custGeom>
              <a:avLst/>
              <a:gdLst/>
              <a:ahLst/>
              <a:cxnLst/>
              <a:rect l="0" t="0" r="0" b="0"/>
              <a:pathLst>
                <a:path w="19366" h="238748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15863" y="62140"/>
                  </a:lnTo>
                  <a:lnTo>
                    <a:pt x="17207" y="75691"/>
                  </a:lnTo>
                  <a:lnTo>
                    <a:pt x="18103" y="90252"/>
                  </a:lnTo>
                  <a:lnTo>
                    <a:pt x="19100" y="118220"/>
                  </a:lnTo>
                  <a:lnTo>
                    <a:pt x="19365" y="131868"/>
                  </a:lnTo>
                  <a:lnTo>
                    <a:pt x="18437" y="144283"/>
                  </a:lnTo>
                  <a:lnTo>
                    <a:pt x="16712" y="155875"/>
                  </a:lnTo>
                  <a:lnTo>
                    <a:pt x="14458" y="166920"/>
                  </a:lnTo>
                  <a:lnTo>
                    <a:pt x="12955" y="179809"/>
                  </a:lnTo>
                  <a:lnTo>
                    <a:pt x="11952" y="193928"/>
                  </a:lnTo>
                  <a:lnTo>
                    <a:pt x="9948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779752" y="369450"/>
              <a:ext cx="250652" cy="373810"/>
            </a:xfrm>
            <a:custGeom>
              <a:avLst/>
              <a:gdLst/>
              <a:ahLst/>
              <a:cxnLst/>
              <a:rect l="0" t="0" r="0" b="0"/>
              <a:pathLst>
                <a:path w="250652" h="373810">
                  <a:moveTo>
                    <a:pt x="159569" y="8565"/>
                  </a:moveTo>
                  <a:lnTo>
                    <a:pt x="143726" y="3284"/>
                  </a:lnTo>
                  <a:lnTo>
                    <a:pt x="134638" y="1729"/>
                  </a:lnTo>
                  <a:lnTo>
                    <a:pt x="124158" y="692"/>
                  </a:lnTo>
                  <a:lnTo>
                    <a:pt x="112750" y="0"/>
                  </a:lnTo>
                  <a:lnTo>
                    <a:pt x="101829" y="1750"/>
                  </a:lnTo>
                  <a:lnTo>
                    <a:pt x="91232" y="5127"/>
                  </a:lnTo>
                  <a:lnTo>
                    <a:pt x="80852" y="9589"/>
                  </a:lnTo>
                  <a:lnTo>
                    <a:pt x="71721" y="14774"/>
                  </a:lnTo>
                  <a:lnTo>
                    <a:pt x="63423" y="20442"/>
                  </a:lnTo>
                  <a:lnTo>
                    <a:pt x="55680" y="26431"/>
                  </a:lnTo>
                  <a:lnTo>
                    <a:pt x="47203" y="32634"/>
                  </a:lnTo>
                  <a:lnTo>
                    <a:pt x="28941" y="45421"/>
                  </a:lnTo>
                  <a:lnTo>
                    <a:pt x="20534" y="53032"/>
                  </a:lnTo>
                  <a:lnTo>
                    <a:pt x="12719" y="61421"/>
                  </a:lnTo>
                  <a:lnTo>
                    <a:pt x="5298" y="70330"/>
                  </a:lnTo>
                  <a:lnTo>
                    <a:pt x="1456" y="80690"/>
                  </a:lnTo>
                  <a:lnTo>
                    <a:pt x="0" y="92018"/>
                  </a:lnTo>
                  <a:lnTo>
                    <a:pt x="135" y="103992"/>
                  </a:lnTo>
                  <a:lnTo>
                    <a:pt x="2435" y="114185"/>
                  </a:lnTo>
                  <a:lnTo>
                    <a:pt x="6180" y="123191"/>
                  </a:lnTo>
                  <a:lnTo>
                    <a:pt x="10886" y="131405"/>
                  </a:lnTo>
                  <a:lnTo>
                    <a:pt x="17340" y="140197"/>
                  </a:lnTo>
                  <a:lnTo>
                    <a:pt x="24959" y="149375"/>
                  </a:lnTo>
                  <a:lnTo>
                    <a:pt x="33354" y="158809"/>
                  </a:lnTo>
                  <a:lnTo>
                    <a:pt x="42266" y="166204"/>
                  </a:lnTo>
                  <a:lnTo>
                    <a:pt x="51524" y="172239"/>
                  </a:lnTo>
                  <a:lnTo>
                    <a:pt x="61011" y="177368"/>
                  </a:lnTo>
                  <a:lnTo>
                    <a:pt x="86291" y="191909"/>
                  </a:lnTo>
                  <a:lnTo>
                    <a:pt x="147550" y="228262"/>
                  </a:lnTo>
                  <a:lnTo>
                    <a:pt x="161504" y="235718"/>
                  </a:lnTo>
                  <a:lnTo>
                    <a:pt x="174122" y="241793"/>
                  </a:lnTo>
                  <a:lnTo>
                    <a:pt x="185851" y="246949"/>
                  </a:lnTo>
                  <a:lnTo>
                    <a:pt x="210672" y="258572"/>
                  </a:lnTo>
                  <a:lnTo>
                    <a:pt x="223481" y="264766"/>
                  </a:lnTo>
                  <a:lnTo>
                    <a:pt x="233126" y="272212"/>
                  </a:lnTo>
                  <a:lnTo>
                    <a:pt x="240661" y="280492"/>
                  </a:lnTo>
                  <a:lnTo>
                    <a:pt x="246789" y="289327"/>
                  </a:lnTo>
                  <a:lnTo>
                    <a:pt x="249770" y="299639"/>
                  </a:lnTo>
                  <a:lnTo>
                    <a:pt x="250651" y="310935"/>
                  </a:lnTo>
                  <a:lnTo>
                    <a:pt x="250134" y="322886"/>
                  </a:lnTo>
                  <a:lnTo>
                    <a:pt x="246473" y="333065"/>
                  </a:lnTo>
                  <a:lnTo>
                    <a:pt x="240716" y="342061"/>
                  </a:lnTo>
                  <a:lnTo>
                    <a:pt x="233563" y="350269"/>
                  </a:lnTo>
                  <a:lnTo>
                    <a:pt x="224372" y="356846"/>
                  </a:lnTo>
                  <a:lnTo>
                    <a:pt x="213824" y="362337"/>
                  </a:lnTo>
                  <a:lnTo>
                    <a:pt x="202371" y="367102"/>
                  </a:lnTo>
                  <a:lnTo>
                    <a:pt x="190314" y="370279"/>
                  </a:lnTo>
                  <a:lnTo>
                    <a:pt x="177855" y="372397"/>
                  </a:lnTo>
                  <a:lnTo>
                    <a:pt x="165128" y="373809"/>
                  </a:lnTo>
                  <a:lnTo>
                    <a:pt x="153327" y="373645"/>
                  </a:lnTo>
                  <a:lnTo>
                    <a:pt x="142144" y="372430"/>
                  </a:lnTo>
                  <a:lnTo>
                    <a:pt x="131373" y="370515"/>
                  </a:lnTo>
                  <a:lnTo>
                    <a:pt x="121981" y="364817"/>
                  </a:lnTo>
                  <a:lnTo>
                    <a:pt x="113509" y="356598"/>
                  </a:lnTo>
                  <a:lnTo>
                    <a:pt x="105651" y="346696"/>
                  </a:lnTo>
                  <a:lnTo>
                    <a:pt x="101517" y="335674"/>
                  </a:lnTo>
                  <a:lnTo>
                    <a:pt x="99867" y="323905"/>
                  </a:lnTo>
                  <a:lnTo>
                    <a:pt x="99872" y="311638"/>
                  </a:lnTo>
                  <a:lnTo>
                    <a:pt x="102086" y="297933"/>
                  </a:lnTo>
                  <a:lnTo>
                    <a:pt x="105772" y="283270"/>
                  </a:lnTo>
                  <a:lnTo>
                    <a:pt x="110441" y="267968"/>
                  </a:lnTo>
                  <a:lnTo>
                    <a:pt x="115764" y="253345"/>
                  </a:lnTo>
                  <a:lnTo>
                    <a:pt x="121523" y="239176"/>
                  </a:lnTo>
                  <a:lnTo>
                    <a:pt x="127573" y="225308"/>
                  </a:lnTo>
                  <a:lnTo>
                    <a:pt x="140190" y="198110"/>
                  </a:lnTo>
                  <a:lnTo>
                    <a:pt x="166303" y="144624"/>
                  </a:lnTo>
                  <a:lnTo>
                    <a:pt x="171795" y="131325"/>
                  </a:lnTo>
                  <a:lnTo>
                    <a:pt x="176562" y="118038"/>
                  </a:lnTo>
                  <a:lnTo>
                    <a:pt x="180846" y="104758"/>
                  </a:lnTo>
                  <a:lnTo>
                    <a:pt x="182596" y="91484"/>
                  </a:lnTo>
                  <a:lnTo>
                    <a:pt x="182657" y="78214"/>
                  </a:lnTo>
                  <a:lnTo>
                    <a:pt x="181593" y="64945"/>
                  </a:lnTo>
                  <a:lnTo>
                    <a:pt x="177567" y="54994"/>
                  </a:lnTo>
                  <a:lnTo>
                    <a:pt x="171568" y="47255"/>
                  </a:lnTo>
                  <a:lnTo>
                    <a:pt x="149621" y="284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247702" y="467545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1284" y="9333"/>
                  </a:lnTo>
                  <a:lnTo>
                    <a:pt x="109425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87493" y="537180"/>
              <a:ext cx="119375" cy="39792"/>
            </a:xfrm>
            <a:custGeom>
              <a:avLst/>
              <a:gdLst/>
              <a:ahLst/>
              <a:cxnLst/>
              <a:rect l="0" t="0" r="0" b="0"/>
              <a:pathLst>
                <a:path w="119375" h="39792">
                  <a:moveTo>
                    <a:pt x="0" y="39791"/>
                  </a:moveTo>
                  <a:lnTo>
                    <a:pt x="15843" y="29229"/>
                  </a:lnTo>
                  <a:lnTo>
                    <a:pt x="24931" y="25012"/>
                  </a:lnTo>
                  <a:lnTo>
                    <a:pt x="35411" y="21096"/>
                  </a:lnTo>
                  <a:lnTo>
                    <a:pt x="46819" y="17380"/>
                  </a:lnTo>
                  <a:lnTo>
                    <a:pt x="59950" y="13797"/>
                  </a:lnTo>
                  <a:lnTo>
                    <a:pt x="74232" y="10303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623769" y="288485"/>
              <a:ext cx="190957" cy="194531"/>
            </a:xfrm>
            <a:custGeom>
              <a:avLst/>
              <a:gdLst/>
              <a:ahLst/>
              <a:cxnLst/>
              <a:rect l="0" t="0" r="0" b="0"/>
              <a:pathLst>
                <a:path w="190957" h="194531">
                  <a:moveTo>
                    <a:pt x="51687" y="0"/>
                  </a:moveTo>
                  <a:lnTo>
                    <a:pt x="51687" y="21124"/>
                  </a:lnTo>
                  <a:lnTo>
                    <a:pt x="50582" y="31768"/>
                  </a:lnTo>
                  <a:lnTo>
                    <a:pt x="48740" y="43285"/>
                  </a:lnTo>
                  <a:lnTo>
                    <a:pt x="46407" y="55384"/>
                  </a:lnTo>
                  <a:lnTo>
                    <a:pt x="40867" y="80617"/>
                  </a:lnTo>
                  <a:lnTo>
                    <a:pt x="28304" y="132842"/>
                  </a:lnTo>
                  <a:lnTo>
                    <a:pt x="23940" y="143827"/>
                  </a:lnTo>
                  <a:lnTo>
                    <a:pt x="18820" y="153361"/>
                  </a:lnTo>
                  <a:lnTo>
                    <a:pt x="13196" y="161927"/>
                  </a:lnTo>
                  <a:lnTo>
                    <a:pt x="8342" y="170954"/>
                  </a:lnTo>
                  <a:lnTo>
                    <a:pt x="4000" y="180288"/>
                  </a:lnTo>
                  <a:lnTo>
                    <a:pt x="0" y="189826"/>
                  </a:lnTo>
                  <a:lnTo>
                    <a:pt x="650" y="193975"/>
                  </a:lnTo>
                  <a:lnTo>
                    <a:pt x="4399" y="194530"/>
                  </a:lnTo>
                  <a:lnTo>
                    <a:pt x="10214" y="192689"/>
                  </a:lnTo>
                  <a:lnTo>
                    <a:pt x="18512" y="189252"/>
                  </a:lnTo>
                  <a:lnTo>
                    <a:pt x="28465" y="184749"/>
                  </a:lnTo>
                  <a:lnTo>
                    <a:pt x="39522" y="179537"/>
                  </a:lnTo>
                  <a:lnTo>
                    <a:pt x="51314" y="177167"/>
                  </a:lnTo>
                  <a:lnTo>
                    <a:pt x="63597" y="176693"/>
                  </a:lnTo>
                  <a:lnTo>
                    <a:pt x="76207" y="177482"/>
                  </a:lnTo>
                  <a:lnTo>
                    <a:pt x="102008" y="178359"/>
                  </a:lnTo>
                  <a:lnTo>
                    <a:pt x="115078" y="178593"/>
                  </a:lnTo>
                  <a:lnTo>
                    <a:pt x="128212" y="179854"/>
                  </a:lnTo>
                  <a:lnTo>
                    <a:pt x="190956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844569" y="308381"/>
              <a:ext cx="39792" cy="378016"/>
            </a:xfrm>
            <a:custGeom>
              <a:avLst/>
              <a:gdLst/>
              <a:ahLst/>
              <a:cxnLst/>
              <a:rect l="0" t="0" r="0" b="0"/>
              <a:pathLst>
                <a:path w="39792" h="378016">
                  <a:moveTo>
                    <a:pt x="39791" y="0"/>
                  </a:moveTo>
                  <a:lnTo>
                    <a:pt x="16407" y="116920"/>
                  </a:lnTo>
                  <a:lnTo>
                    <a:pt x="13149" y="131001"/>
                  </a:lnTo>
                  <a:lnTo>
                    <a:pt x="9871" y="143705"/>
                  </a:lnTo>
                  <a:lnTo>
                    <a:pt x="6581" y="155490"/>
                  </a:lnTo>
                  <a:lnTo>
                    <a:pt x="4387" y="168873"/>
                  </a:lnTo>
                  <a:lnTo>
                    <a:pt x="2925" y="183322"/>
                  </a:lnTo>
                  <a:lnTo>
                    <a:pt x="1950" y="198481"/>
                  </a:lnTo>
                  <a:lnTo>
                    <a:pt x="1300" y="214113"/>
                  </a:lnTo>
                  <a:lnTo>
                    <a:pt x="577" y="246220"/>
                  </a:lnTo>
                  <a:lnTo>
                    <a:pt x="0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97488" y="258642"/>
              <a:ext cx="135567" cy="447651"/>
            </a:xfrm>
            <a:custGeom>
              <a:avLst/>
              <a:gdLst/>
              <a:ahLst/>
              <a:cxnLst/>
              <a:rect l="0" t="0" r="0" b="0"/>
              <a:pathLst>
                <a:path w="135567" h="447651">
                  <a:moveTo>
                    <a:pt x="135566" y="0"/>
                  </a:moveTo>
                  <a:lnTo>
                    <a:pt x="125005" y="10562"/>
                  </a:lnTo>
                  <a:lnTo>
                    <a:pt x="118577" y="18094"/>
                  </a:lnTo>
                  <a:lnTo>
                    <a:pt x="102594" y="38254"/>
                  </a:lnTo>
                  <a:lnTo>
                    <a:pt x="94794" y="48714"/>
                  </a:lnTo>
                  <a:lnTo>
                    <a:pt x="80233" y="69179"/>
                  </a:lnTo>
                  <a:lnTo>
                    <a:pt x="74361" y="79278"/>
                  </a:lnTo>
                  <a:lnTo>
                    <a:pt x="69341" y="89327"/>
                  </a:lnTo>
                  <a:lnTo>
                    <a:pt x="64888" y="99343"/>
                  </a:lnTo>
                  <a:lnTo>
                    <a:pt x="59710" y="109335"/>
                  </a:lnTo>
                  <a:lnTo>
                    <a:pt x="54047" y="119313"/>
                  </a:lnTo>
                  <a:lnTo>
                    <a:pt x="48061" y="129281"/>
                  </a:lnTo>
                  <a:lnTo>
                    <a:pt x="35514" y="149199"/>
                  </a:lnTo>
                  <a:lnTo>
                    <a:pt x="29074" y="159152"/>
                  </a:lnTo>
                  <a:lnTo>
                    <a:pt x="22570" y="171315"/>
                  </a:lnTo>
                  <a:lnTo>
                    <a:pt x="16023" y="184950"/>
                  </a:lnTo>
                  <a:lnTo>
                    <a:pt x="9448" y="199566"/>
                  </a:lnTo>
                  <a:lnTo>
                    <a:pt x="5064" y="214837"/>
                  </a:lnTo>
                  <a:lnTo>
                    <a:pt x="2142" y="230544"/>
                  </a:lnTo>
                  <a:lnTo>
                    <a:pt x="194" y="246542"/>
                  </a:lnTo>
                  <a:lnTo>
                    <a:pt x="0" y="262734"/>
                  </a:lnTo>
                  <a:lnTo>
                    <a:pt x="977" y="279055"/>
                  </a:lnTo>
                  <a:lnTo>
                    <a:pt x="2733" y="295462"/>
                  </a:lnTo>
                  <a:lnTo>
                    <a:pt x="6114" y="310821"/>
                  </a:lnTo>
                  <a:lnTo>
                    <a:pt x="10579" y="325482"/>
                  </a:lnTo>
                  <a:lnTo>
                    <a:pt x="15766" y="339677"/>
                  </a:lnTo>
                  <a:lnTo>
                    <a:pt x="21435" y="353562"/>
                  </a:lnTo>
                  <a:lnTo>
                    <a:pt x="27425" y="367240"/>
                  </a:lnTo>
                  <a:lnTo>
                    <a:pt x="33629" y="380779"/>
                  </a:lnTo>
                  <a:lnTo>
                    <a:pt x="41081" y="392017"/>
                  </a:lnTo>
                  <a:lnTo>
                    <a:pt x="49365" y="401719"/>
                  </a:lnTo>
                  <a:lnTo>
                    <a:pt x="58203" y="410397"/>
                  </a:lnTo>
                  <a:lnTo>
                    <a:pt x="67411" y="418394"/>
                  </a:lnTo>
                  <a:lnTo>
                    <a:pt x="76866" y="425935"/>
                  </a:lnTo>
                  <a:lnTo>
                    <a:pt x="115671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72845" y="417806"/>
              <a:ext cx="198957" cy="218852"/>
            </a:xfrm>
            <a:custGeom>
              <a:avLst/>
              <a:gdLst/>
              <a:ahLst/>
              <a:cxnLst/>
              <a:rect l="0" t="0" r="0" b="0"/>
              <a:pathLst>
                <a:path w="198957" h="218852">
                  <a:moveTo>
                    <a:pt x="0" y="0"/>
                  </a:moveTo>
                  <a:lnTo>
                    <a:pt x="5281" y="15843"/>
                  </a:lnTo>
                  <a:lnTo>
                    <a:pt x="9048" y="24931"/>
                  </a:lnTo>
                  <a:lnTo>
                    <a:pt x="13769" y="35411"/>
                  </a:lnTo>
                  <a:lnTo>
                    <a:pt x="19128" y="46819"/>
                  </a:lnTo>
                  <a:lnTo>
                    <a:pt x="24910" y="56635"/>
                  </a:lnTo>
                  <a:lnTo>
                    <a:pt x="30976" y="65389"/>
                  </a:lnTo>
                  <a:lnTo>
                    <a:pt x="37231" y="73436"/>
                  </a:lnTo>
                  <a:lnTo>
                    <a:pt x="43611" y="82117"/>
                  </a:lnTo>
                  <a:lnTo>
                    <a:pt x="56595" y="100604"/>
                  </a:lnTo>
                  <a:lnTo>
                    <a:pt x="63152" y="111282"/>
                  </a:lnTo>
                  <a:lnTo>
                    <a:pt x="69734" y="122822"/>
                  </a:lnTo>
                  <a:lnTo>
                    <a:pt x="76333" y="134936"/>
                  </a:lnTo>
                  <a:lnTo>
                    <a:pt x="85153" y="146328"/>
                  </a:lnTo>
                  <a:lnTo>
                    <a:pt x="95455" y="157239"/>
                  </a:lnTo>
                  <a:lnTo>
                    <a:pt x="106744" y="167829"/>
                  </a:lnTo>
                  <a:lnTo>
                    <a:pt x="117585" y="177099"/>
                  </a:lnTo>
                  <a:lnTo>
                    <a:pt x="128129" y="185490"/>
                  </a:lnTo>
                  <a:lnTo>
                    <a:pt x="138474" y="193295"/>
                  </a:lnTo>
                  <a:lnTo>
                    <a:pt x="149793" y="199603"/>
                  </a:lnTo>
                  <a:lnTo>
                    <a:pt x="161759" y="204914"/>
                  </a:lnTo>
                  <a:lnTo>
                    <a:pt x="198956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202689" y="417806"/>
              <a:ext cx="109426" cy="278539"/>
            </a:xfrm>
            <a:custGeom>
              <a:avLst/>
              <a:gdLst/>
              <a:ahLst/>
              <a:cxnLst/>
              <a:rect l="0" t="0" r="0" b="0"/>
              <a:pathLst>
                <a:path w="109426" h="278539">
                  <a:moveTo>
                    <a:pt x="109425" y="0"/>
                  </a:moveTo>
                  <a:lnTo>
                    <a:pt x="104144" y="15843"/>
                  </a:lnTo>
                  <a:lnTo>
                    <a:pt x="100378" y="24931"/>
                  </a:lnTo>
                  <a:lnTo>
                    <a:pt x="95657" y="35411"/>
                  </a:lnTo>
                  <a:lnTo>
                    <a:pt x="90299" y="46819"/>
                  </a:lnTo>
                  <a:lnTo>
                    <a:pt x="85621" y="57740"/>
                  </a:lnTo>
                  <a:lnTo>
                    <a:pt x="81398" y="68337"/>
                  </a:lnTo>
                  <a:lnTo>
                    <a:pt x="67225" y="104989"/>
                  </a:lnTo>
                  <a:lnTo>
                    <a:pt x="61396" y="119731"/>
                  </a:lnTo>
                  <a:lnTo>
                    <a:pt x="55300" y="133981"/>
                  </a:lnTo>
                  <a:lnTo>
                    <a:pt x="42631" y="161604"/>
                  </a:lnTo>
                  <a:lnTo>
                    <a:pt x="23070" y="202012"/>
                  </a:lnTo>
                  <a:lnTo>
                    <a:pt x="17591" y="214257"/>
                  </a:lnTo>
                  <a:lnTo>
                    <a:pt x="12832" y="225736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471279" y="457597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40391" y="282686"/>
              <a:ext cx="199260" cy="353972"/>
            </a:xfrm>
            <a:custGeom>
              <a:avLst/>
              <a:gdLst/>
              <a:ahLst/>
              <a:cxnLst/>
              <a:rect l="0" t="0" r="0" b="0"/>
              <a:pathLst>
                <a:path w="199260" h="353972">
                  <a:moveTo>
                    <a:pt x="0" y="25695"/>
                  </a:moveTo>
                  <a:lnTo>
                    <a:pt x="10562" y="9852"/>
                  </a:lnTo>
                  <a:lnTo>
                    <a:pt x="19200" y="5185"/>
                  </a:lnTo>
                  <a:lnTo>
                    <a:pt x="30485" y="2074"/>
                  </a:lnTo>
                  <a:lnTo>
                    <a:pt x="43535" y="0"/>
                  </a:lnTo>
                  <a:lnTo>
                    <a:pt x="55551" y="828"/>
                  </a:lnTo>
                  <a:lnTo>
                    <a:pt x="66877" y="3590"/>
                  </a:lnTo>
                  <a:lnTo>
                    <a:pt x="77744" y="7642"/>
                  </a:lnTo>
                  <a:lnTo>
                    <a:pt x="87200" y="12554"/>
                  </a:lnTo>
                  <a:lnTo>
                    <a:pt x="95713" y="18040"/>
                  </a:lnTo>
                  <a:lnTo>
                    <a:pt x="103600" y="23907"/>
                  </a:lnTo>
                  <a:lnTo>
                    <a:pt x="111069" y="31135"/>
                  </a:lnTo>
                  <a:lnTo>
                    <a:pt x="118258" y="39269"/>
                  </a:lnTo>
                  <a:lnTo>
                    <a:pt x="125262" y="48008"/>
                  </a:lnTo>
                  <a:lnTo>
                    <a:pt x="128826" y="57150"/>
                  </a:lnTo>
                  <a:lnTo>
                    <a:pt x="130096" y="66560"/>
                  </a:lnTo>
                  <a:lnTo>
                    <a:pt x="129838" y="76150"/>
                  </a:lnTo>
                  <a:lnTo>
                    <a:pt x="127455" y="84754"/>
                  </a:lnTo>
                  <a:lnTo>
                    <a:pt x="123656" y="92700"/>
                  </a:lnTo>
                  <a:lnTo>
                    <a:pt x="118912" y="100208"/>
                  </a:lnTo>
                  <a:lnTo>
                    <a:pt x="112434" y="107424"/>
                  </a:lnTo>
                  <a:lnTo>
                    <a:pt x="104800" y="114446"/>
                  </a:lnTo>
                  <a:lnTo>
                    <a:pt x="96394" y="121337"/>
                  </a:lnTo>
                  <a:lnTo>
                    <a:pt x="86369" y="127037"/>
                  </a:lnTo>
                  <a:lnTo>
                    <a:pt x="75264" y="131942"/>
                  </a:lnTo>
                  <a:lnTo>
                    <a:pt x="63440" y="136317"/>
                  </a:lnTo>
                  <a:lnTo>
                    <a:pt x="59978" y="140340"/>
                  </a:lnTo>
                  <a:lnTo>
                    <a:pt x="62092" y="144126"/>
                  </a:lnTo>
                  <a:lnTo>
                    <a:pt x="67922" y="147756"/>
                  </a:lnTo>
                  <a:lnTo>
                    <a:pt x="77335" y="151281"/>
                  </a:lnTo>
                  <a:lnTo>
                    <a:pt x="89137" y="154737"/>
                  </a:lnTo>
                  <a:lnTo>
                    <a:pt x="142507" y="168224"/>
                  </a:lnTo>
                  <a:lnTo>
                    <a:pt x="154692" y="172664"/>
                  </a:lnTo>
                  <a:lnTo>
                    <a:pt x="166130" y="177834"/>
                  </a:lnTo>
                  <a:lnTo>
                    <a:pt x="177072" y="183492"/>
                  </a:lnTo>
                  <a:lnTo>
                    <a:pt x="185472" y="190580"/>
                  </a:lnTo>
                  <a:lnTo>
                    <a:pt x="192177" y="198621"/>
                  </a:lnTo>
                  <a:lnTo>
                    <a:pt x="197753" y="207297"/>
                  </a:lnTo>
                  <a:lnTo>
                    <a:pt x="199259" y="218608"/>
                  </a:lnTo>
                  <a:lnTo>
                    <a:pt x="198053" y="231675"/>
                  </a:lnTo>
                  <a:lnTo>
                    <a:pt x="195038" y="245913"/>
                  </a:lnTo>
                  <a:lnTo>
                    <a:pt x="190818" y="257616"/>
                  </a:lnTo>
                  <a:lnTo>
                    <a:pt x="185794" y="267628"/>
                  </a:lnTo>
                  <a:lnTo>
                    <a:pt x="180233" y="276514"/>
                  </a:lnTo>
                  <a:lnTo>
                    <a:pt x="172105" y="285753"/>
                  </a:lnTo>
                  <a:lnTo>
                    <a:pt x="162265" y="295229"/>
                  </a:lnTo>
                  <a:lnTo>
                    <a:pt x="151284" y="304862"/>
                  </a:lnTo>
                  <a:lnTo>
                    <a:pt x="140647" y="312389"/>
                  </a:lnTo>
                  <a:lnTo>
                    <a:pt x="130240" y="318513"/>
                  </a:lnTo>
                  <a:lnTo>
                    <a:pt x="119986" y="323701"/>
                  </a:lnTo>
                  <a:lnTo>
                    <a:pt x="108729" y="328264"/>
                  </a:lnTo>
                  <a:lnTo>
                    <a:pt x="96803" y="332412"/>
                  </a:lnTo>
                  <a:lnTo>
                    <a:pt x="49739" y="353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869190" y="208903"/>
              <a:ext cx="208281" cy="596868"/>
            </a:xfrm>
            <a:custGeom>
              <a:avLst/>
              <a:gdLst/>
              <a:ahLst/>
              <a:cxnLst/>
              <a:rect l="0" t="0" r="0" b="0"/>
              <a:pathLst>
                <a:path w="208281" h="596868">
                  <a:moveTo>
                    <a:pt x="59687" y="0"/>
                  </a:moveTo>
                  <a:lnTo>
                    <a:pt x="75529" y="10562"/>
                  </a:lnTo>
                  <a:lnTo>
                    <a:pt x="83512" y="16989"/>
                  </a:lnTo>
                  <a:lnTo>
                    <a:pt x="92150" y="24590"/>
                  </a:lnTo>
                  <a:lnTo>
                    <a:pt x="101224" y="32973"/>
                  </a:lnTo>
                  <a:lnTo>
                    <a:pt x="109484" y="41877"/>
                  </a:lnTo>
                  <a:lnTo>
                    <a:pt x="117202" y="51130"/>
                  </a:lnTo>
                  <a:lnTo>
                    <a:pt x="124558" y="60614"/>
                  </a:lnTo>
                  <a:lnTo>
                    <a:pt x="131672" y="69147"/>
                  </a:lnTo>
                  <a:lnTo>
                    <a:pt x="138626" y="77047"/>
                  </a:lnTo>
                  <a:lnTo>
                    <a:pt x="145472" y="84524"/>
                  </a:lnTo>
                  <a:lnTo>
                    <a:pt x="151142" y="92824"/>
                  </a:lnTo>
                  <a:lnTo>
                    <a:pt x="156027" y="101674"/>
                  </a:lnTo>
                  <a:lnTo>
                    <a:pt x="171130" y="132919"/>
                  </a:lnTo>
                  <a:lnTo>
                    <a:pt x="177089" y="144984"/>
                  </a:lnTo>
                  <a:lnTo>
                    <a:pt x="182167" y="156342"/>
                  </a:lnTo>
                  <a:lnTo>
                    <a:pt x="186658" y="167231"/>
                  </a:lnTo>
                  <a:lnTo>
                    <a:pt x="190757" y="177806"/>
                  </a:lnTo>
                  <a:lnTo>
                    <a:pt x="194596" y="189277"/>
                  </a:lnTo>
                  <a:lnTo>
                    <a:pt x="198259" y="201346"/>
                  </a:lnTo>
                  <a:lnTo>
                    <a:pt x="201807" y="213813"/>
                  </a:lnTo>
                  <a:lnTo>
                    <a:pt x="204173" y="228756"/>
                  </a:lnTo>
                  <a:lnTo>
                    <a:pt x="205750" y="245350"/>
                  </a:lnTo>
                  <a:lnTo>
                    <a:pt x="206801" y="263044"/>
                  </a:lnTo>
                  <a:lnTo>
                    <a:pt x="207969" y="294495"/>
                  </a:lnTo>
                  <a:lnTo>
                    <a:pt x="208280" y="309071"/>
                  </a:lnTo>
                  <a:lnTo>
                    <a:pt x="207383" y="325421"/>
                  </a:lnTo>
                  <a:lnTo>
                    <a:pt x="205679" y="342952"/>
                  </a:lnTo>
                  <a:lnTo>
                    <a:pt x="203438" y="361272"/>
                  </a:lnTo>
                  <a:lnTo>
                    <a:pt x="200839" y="376801"/>
                  </a:lnTo>
                  <a:lnTo>
                    <a:pt x="198000" y="390470"/>
                  </a:lnTo>
                  <a:lnTo>
                    <a:pt x="195003" y="402898"/>
                  </a:lnTo>
                  <a:lnTo>
                    <a:pt x="190794" y="413394"/>
                  </a:lnTo>
                  <a:lnTo>
                    <a:pt x="185777" y="422602"/>
                  </a:lnTo>
                  <a:lnTo>
                    <a:pt x="161843" y="458545"/>
                  </a:lnTo>
                  <a:lnTo>
                    <a:pt x="155424" y="467072"/>
                  </a:lnTo>
                  <a:lnTo>
                    <a:pt x="148933" y="474967"/>
                  </a:lnTo>
                  <a:lnTo>
                    <a:pt x="142396" y="482441"/>
                  </a:lnTo>
                  <a:lnTo>
                    <a:pt x="134722" y="490740"/>
                  </a:lnTo>
                  <a:lnTo>
                    <a:pt x="109184" y="517156"/>
                  </a:lnTo>
                  <a:lnTo>
                    <a:pt x="94213" y="532334"/>
                  </a:lnTo>
                  <a:lnTo>
                    <a:pt x="86020" y="538370"/>
                  </a:lnTo>
                  <a:lnTo>
                    <a:pt x="77242" y="543500"/>
                  </a:lnTo>
                  <a:lnTo>
                    <a:pt x="68075" y="548025"/>
                  </a:lnTo>
                  <a:lnTo>
                    <a:pt x="59752" y="553253"/>
                  </a:lnTo>
                  <a:lnTo>
                    <a:pt x="51993" y="558948"/>
                  </a:lnTo>
                  <a:lnTo>
                    <a:pt x="44610" y="564956"/>
                  </a:lnTo>
                  <a:lnTo>
                    <a:pt x="36372" y="571172"/>
                  </a:lnTo>
                  <a:lnTo>
                    <a:pt x="0" y="5968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683598" y="998994"/>
            <a:ext cx="3966742" cy="523017"/>
            <a:chOff x="1683598" y="998994"/>
            <a:chExt cx="3966742" cy="523017"/>
          </a:xfrm>
        </p:grpSpPr>
        <p:sp>
          <p:nvSpPr>
            <p:cNvPr id="27" name="Freeform 26"/>
            <p:cNvSpPr/>
            <p:nvPr/>
          </p:nvSpPr>
          <p:spPr>
            <a:xfrm>
              <a:off x="1683598" y="1143994"/>
              <a:ext cx="233800" cy="348174"/>
            </a:xfrm>
            <a:custGeom>
              <a:avLst/>
              <a:gdLst/>
              <a:ahLst/>
              <a:cxnLst/>
              <a:rect l="0" t="0" r="0" b="0"/>
              <a:pathLst>
                <a:path w="233800" h="348174">
                  <a:moveTo>
                    <a:pt x="97054" y="0"/>
                  </a:moveTo>
                  <a:lnTo>
                    <a:pt x="50286" y="46768"/>
                  </a:lnTo>
                  <a:lnTo>
                    <a:pt x="44875" y="54390"/>
                  </a:lnTo>
                  <a:lnTo>
                    <a:pt x="40162" y="62788"/>
                  </a:lnTo>
                  <a:lnTo>
                    <a:pt x="35914" y="71702"/>
                  </a:lnTo>
                  <a:lnTo>
                    <a:pt x="25300" y="96344"/>
                  </a:lnTo>
                  <a:lnTo>
                    <a:pt x="19375" y="110652"/>
                  </a:lnTo>
                  <a:lnTo>
                    <a:pt x="14319" y="123507"/>
                  </a:lnTo>
                  <a:lnTo>
                    <a:pt x="5755" y="146633"/>
                  </a:lnTo>
                  <a:lnTo>
                    <a:pt x="3029" y="159653"/>
                  </a:lnTo>
                  <a:lnTo>
                    <a:pt x="1211" y="173859"/>
                  </a:lnTo>
                  <a:lnTo>
                    <a:pt x="0" y="188857"/>
                  </a:lnTo>
                  <a:lnTo>
                    <a:pt x="297" y="202171"/>
                  </a:lnTo>
                  <a:lnTo>
                    <a:pt x="1601" y="214363"/>
                  </a:lnTo>
                  <a:lnTo>
                    <a:pt x="3575" y="225807"/>
                  </a:lnTo>
                  <a:lnTo>
                    <a:pt x="7102" y="236752"/>
                  </a:lnTo>
                  <a:lnTo>
                    <a:pt x="11664" y="247365"/>
                  </a:lnTo>
                  <a:lnTo>
                    <a:pt x="16916" y="257756"/>
                  </a:lnTo>
                  <a:lnTo>
                    <a:pt x="22628" y="266894"/>
                  </a:lnTo>
                  <a:lnTo>
                    <a:pt x="28646" y="275197"/>
                  </a:lnTo>
                  <a:lnTo>
                    <a:pt x="34869" y="282942"/>
                  </a:lnTo>
                  <a:lnTo>
                    <a:pt x="43439" y="290317"/>
                  </a:lnTo>
                  <a:lnTo>
                    <a:pt x="53574" y="297444"/>
                  </a:lnTo>
                  <a:lnTo>
                    <a:pt x="64751" y="304406"/>
                  </a:lnTo>
                  <a:lnTo>
                    <a:pt x="76624" y="309047"/>
                  </a:lnTo>
                  <a:lnTo>
                    <a:pt x="88961" y="312141"/>
                  </a:lnTo>
                  <a:lnTo>
                    <a:pt x="101606" y="314204"/>
                  </a:lnTo>
                  <a:lnTo>
                    <a:pt x="114458" y="314474"/>
                  </a:lnTo>
                  <a:lnTo>
                    <a:pt x="127447" y="313548"/>
                  </a:lnTo>
                  <a:lnTo>
                    <a:pt x="140528" y="311826"/>
                  </a:lnTo>
                  <a:lnTo>
                    <a:pt x="152564" y="309572"/>
                  </a:lnTo>
                  <a:lnTo>
                    <a:pt x="163904" y="306965"/>
                  </a:lnTo>
                  <a:lnTo>
                    <a:pt x="174780" y="304121"/>
                  </a:lnTo>
                  <a:lnTo>
                    <a:pt x="185347" y="300015"/>
                  </a:lnTo>
                  <a:lnTo>
                    <a:pt x="195707" y="295066"/>
                  </a:lnTo>
                  <a:lnTo>
                    <a:pt x="205930" y="289557"/>
                  </a:lnTo>
                  <a:lnTo>
                    <a:pt x="214956" y="282568"/>
                  </a:lnTo>
                  <a:lnTo>
                    <a:pt x="223184" y="274593"/>
                  </a:lnTo>
                  <a:lnTo>
                    <a:pt x="230879" y="265960"/>
                  </a:lnTo>
                  <a:lnTo>
                    <a:pt x="233799" y="256889"/>
                  </a:lnTo>
                  <a:lnTo>
                    <a:pt x="233535" y="247526"/>
                  </a:lnTo>
                  <a:lnTo>
                    <a:pt x="231149" y="237968"/>
                  </a:lnTo>
                  <a:lnTo>
                    <a:pt x="225136" y="232701"/>
                  </a:lnTo>
                  <a:lnTo>
                    <a:pt x="216707" y="230295"/>
                  </a:lnTo>
                  <a:lnTo>
                    <a:pt x="206666" y="229796"/>
                  </a:lnTo>
                  <a:lnTo>
                    <a:pt x="196656" y="231675"/>
                  </a:lnTo>
                  <a:lnTo>
                    <a:pt x="186667" y="235137"/>
                  </a:lnTo>
                  <a:lnTo>
                    <a:pt x="176692" y="239657"/>
                  </a:lnTo>
                  <a:lnTo>
                    <a:pt x="167831" y="244880"/>
                  </a:lnTo>
                  <a:lnTo>
                    <a:pt x="159713" y="250573"/>
                  </a:lnTo>
                  <a:lnTo>
                    <a:pt x="152090" y="256579"/>
                  </a:lnTo>
                  <a:lnTo>
                    <a:pt x="143693" y="263899"/>
                  </a:lnTo>
                  <a:lnTo>
                    <a:pt x="134778" y="272094"/>
                  </a:lnTo>
                  <a:lnTo>
                    <a:pt x="125520" y="280874"/>
                  </a:lnTo>
                  <a:lnTo>
                    <a:pt x="117137" y="290043"/>
                  </a:lnTo>
                  <a:lnTo>
                    <a:pt x="109337" y="299472"/>
                  </a:lnTo>
                  <a:lnTo>
                    <a:pt x="77159" y="348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009451" y="1342950"/>
              <a:ext cx="99479" cy="169113"/>
            </a:xfrm>
            <a:custGeom>
              <a:avLst/>
              <a:gdLst/>
              <a:ahLst/>
              <a:cxnLst/>
              <a:rect l="0" t="0" r="0" b="0"/>
              <a:pathLst>
                <a:path w="99479" h="169113">
                  <a:moveTo>
                    <a:pt x="99478" y="0"/>
                  </a:moveTo>
                  <a:lnTo>
                    <a:pt x="94197" y="21124"/>
                  </a:lnTo>
                  <a:lnTo>
                    <a:pt x="91536" y="30662"/>
                  </a:lnTo>
                  <a:lnTo>
                    <a:pt x="85632" y="50103"/>
                  </a:lnTo>
                  <a:lnTo>
                    <a:pt x="80300" y="61035"/>
                  </a:lnTo>
                  <a:lnTo>
                    <a:pt x="73429" y="72744"/>
                  </a:lnTo>
                  <a:lnTo>
                    <a:pt x="43857" y="118022"/>
                  </a:lnTo>
                  <a:lnTo>
                    <a:pt x="36975" y="127315"/>
                  </a:lnTo>
                  <a:lnTo>
                    <a:pt x="30177" y="135721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079086" y="1333002"/>
              <a:ext cx="69635" cy="149218"/>
            </a:xfrm>
            <a:custGeom>
              <a:avLst/>
              <a:gdLst/>
              <a:ahLst/>
              <a:cxnLst/>
              <a:rect l="0" t="0" r="0" b="0"/>
              <a:pathLst>
                <a:path w="69635" h="149218">
                  <a:moveTo>
                    <a:pt x="0" y="0"/>
                  </a:moveTo>
                  <a:lnTo>
                    <a:pt x="5281" y="15843"/>
                  </a:lnTo>
                  <a:lnTo>
                    <a:pt x="9047" y="23826"/>
                  </a:lnTo>
                  <a:lnTo>
                    <a:pt x="13768" y="32463"/>
                  </a:lnTo>
                  <a:lnTo>
                    <a:pt x="19127" y="41538"/>
                  </a:lnTo>
                  <a:lnTo>
                    <a:pt x="24909" y="52009"/>
                  </a:lnTo>
                  <a:lnTo>
                    <a:pt x="37230" y="75433"/>
                  </a:lnTo>
                  <a:lnTo>
                    <a:pt x="42505" y="86764"/>
                  </a:lnTo>
                  <a:lnTo>
                    <a:pt x="69634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37206" y="1323054"/>
              <a:ext cx="17640" cy="198957"/>
            </a:xfrm>
            <a:custGeom>
              <a:avLst/>
              <a:gdLst/>
              <a:ahLst/>
              <a:cxnLst/>
              <a:rect l="0" t="0" r="0" b="0"/>
              <a:pathLst>
                <a:path w="17640" h="198957">
                  <a:moveTo>
                    <a:pt x="0" y="0"/>
                  </a:moveTo>
                  <a:lnTo>
                    <a:pt x="0" y="26405"/>
                  </a:lnTo>
                  <a:lnTo>
                    <a:pt x="1105" y="38604"/>
                  </a:lnTo>
                  <a:lnTo>
                    <a:pt x="2947" y="51158"/>
                  </a:lnTo>
                  <a:lnTo>
                    <a:pt x="5281" y="63949"/>
                  </a:lnTo>
                  <a:lnTo>
                    <a:pt x="6836" y="76897"/>
                  </a:lnTo>
                  <a:lnTo>
                    <a:pt x="7874" y="89951"/>
                  </a:lnTo>
                  <a:lnTo>
                    <a:pt x="8565" y="103074"/>
                  </a:lnTo>
                  <a:lnTo>
                    <a:pt x="10131" y="115139"/>
                  </a:lnTo>
                  <a:lnTo>
                    <a:pt x="12281" y="126498"/>
                  </a:lnTo>
                  <a:lnTo>
                    <a:pt x="14819" y="137387"/>
                  </a:lnTo>
                  <a:lnTo>
                    <a:pt x="16511" y="149068"/>
                  </a:lnTo>
                  <a:lnTo>
                    <a:pt x="17639" y="161276"/>
                  </a:lnTo>
                  <a:lnTo>
                    <a:pt x="994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97415" y="1412584"/>
              <a:ext cx="69635" cy="19897"/>
            </a:xfrm>
            <a:custGeom>
              <a:avLst/>
              <a:gdLst/>
              <a:ahLst/>
              <a:cxnLst/>
              <a:rect l="0" t="0" r="0" b="0"/>
              <a:pathLst>
                <a:path w="69635" h="19897">
                  <a:moveTo>
                    <a:pt x="0" y="19896"/>
                  </a:moveTo>
                  <a:lnTo>
                    <a:pt x="15842" y="14615"/>
                  </a:lnTo>
                  <a:lnTo>
                    <a:pt x="24930" y="11954"/>
                  </a:ln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76997" y="141258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685900" y="1243472"/>
              <a:ext cx="9949" cy="248696"/>
            </a:xfrm>
            <a:custGeom>
              <a:avLst/>
              <a:gdLst/>
              <a:ahLst/>
              <a:cxnLst/>
              <a:rect l="0" t="0" r="0" b="0"/>
              <a:pathLst>
                <a:path w="9949" h="248696">
                  <a:moveTo>
                    <a:pt x="0" y="0"/>
                  </a:moveTo>
                  <a:lnTo>
                    <a:pt x="0" y="55384"/>
                  </a:lnTo>
                  <a:lnTo>
                    <a:pt x="1106" y="67871"/>
                  </a:lnTo>
                  <a:lnTo>
                    <a:pt x="2948" y="80617"/>
                  </a:lnTo>
                  <a:lnTo>
                    <a:pt x="5281" y="93536"/>
                  </a:lnTo>
                  <a:lnTo>
                    <a:pt x="6837" y="106570"/>
                  </a:lnTo>
                  <a:lnTo>
                    <a:pt x="7874" y="119680"/>
                  </a:lnTo>
                  <a:lnTo>
                    <a:pt x="8565" y="132842"/>
                  </a:lnTo>
                  <a:lnTo>
                    <a:pt x="9333" y="159255"/>
                  </a:lnTo>
                  <a:lnTo>
                    <a:pt x="9948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84856" y="1153942"/>
              <a:ext cx="79583" cy="49740"/>
            </a:xfrm>
            <a:custGeom>
              <a:avLst/>
              <a:gdLst/>
              <a:ahLst/>
              <a:cxnLst/>
              <a:rect l="0" t="0" r="0" b="0"/>
              <a:pathLst>
                <a:path w="79583" h="49740">
                  <a:moveTo>
                    <a:pt x="0" y="0"/>
                  </a:moveTo>
                  <a:lnTo>
                    <a:pt x="21124" y="0"/>
                  </a:lnTo>
                  <a:lnTo>
                    <a:pt x="29557" y="3316"/>
                  </a:lnTo>
                  <a:lnTo>
                    <a:pt x="37390" y="8843"/>
                  </a:lnTo>
                  <a:lnTo>
                    <a:pt x="51987" y="22720"/>
                  </a:lnTo>
                  <a:lnTo>
                    <a:pt x="79582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843988" y="1362845"/>
              <a:ext cx="259720" cy="108244"/>
            </a:xfrm>
            <a:custGeom>
              <a:avLst/>
              <a:gdLst/>
              <a:ahLst/>
              <a:cxnLst/>
              <a:rect l="0" t="0" r="0" b="0"/>
              <a:pathLst>
                <a:path w="259720" h="108244">
                  <a:moveTo>
                    <a:pt x="60763" y="0"/>
                  </a:moveTo>
                  <a:lnTo>
                    <a:pt x="44921" y="15843"/>
                  </a:lnTo>
                  <a:lnTo>
                    <a:pt x="38043" y="23826"/>
                  </a:lnTo>
                  <a:lnTo>
                    <a:pt x="31248" y="32464"/>
                  </a:lnTo>
                  <a:lnTo>
                    <a:pt x="24507" y="41538"/>
                  </a:lnTo>
                  <a:lnTo>
                    <a:pt x="11122" y="60463"/>
                  </a:lnTo>
                  <a:lnTo>
                    <a:pt x="4457" y="70152"/>
                  </a:lnTo>
                  <a:lnTo>
                    <a:pt x="1120" y="79928"/>
                  </a:lnTo>
                  <a:lnTo>
                    <a:pt x="0" y="89760"/>
                  </a:lnTo>
                  <a:lnTo>
                    <a:pt x="359" y="99632"/>
                  </a:lnTo>
                  <a:lnTo>
                    <a:pt x="7230" y="105107"/>
                  </a:lnTo>
                  <a:lnTo>
                    <a:pt x="18443" y="107652"/>
                  </a:lnTo>
                  <a:lnTo>
                    <a:pt x="32549" y="108243"/>
                  </a:lnTo>
                  <a:lnTo>
                    <a:pt x="48586" y="107532"/>
                  </a:lnTo>
                  <a:lnTo>
                    <a:pt x="65909" y="105953"/>
                  </a:lnTo>
                  <a:lnTo>
                    <a:pt x="84089" y="103795"/>
                  </a:lnTo>
                  <a:lnTo>
                    <a:pt x="99525" y="101251"/>
                  </a:lnTo>
                  <a:lnTo>
                    <a:pt x="113132" y="98449"/>
                  </a:lnTo>
                  <a:lnTo>
                    <a:pt x="125519" y="95476"/>
                  </a:lnTo>
                  <a:lnTo>
                    <a:pt x="140409" y="93494"/>
                  </a:lnTo>
                  <a:lnTo>
                    <a:pt x="156968" y="92173"/>
                  </a:lnTo>
                  <a:lnTo>
                    <a:pt x="190840" y="90705"/>
                  </a:lnTo>
                  <a:lnTo>
                    <a:pt x="259719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845065" y="1153942"/>
              <a:ext cx="101799" cy="238748"/>
            </a:xfrm>
            <a:custGeom>
              <a:avLst/>
              <a:gdLst/>
              <a:ahLst/>
              <a:cxnLst/>
              <a:rect l="0" t="0" r="0" b="0"/>
              <a:pathLst>
                <a:path w="101799" h="238748">
                  <a:moveTo>
                    <a:pt x="0" y="0"/>
                  </a:moveTo>
                  <a:lnTo>
                    <a:pt x="21124" y="5281"/>
                  </a:lnTo>
                  <a:lnTo>
                    <a:pt x="30662" y="7942"/>
                  </a:lnTo>
                  <a:lnTo>
                    <a:pt x="50103" y="13846"/>
                  </a:lnTo>
                  <a:lnTo>
                    <a:pt x="79690" y="23384"/>
                  </a:lnTo>
                  <a:lnTo>
                    <a:pt x="87391" y="28853"/>
                  </a:lnTo>
                  <a:lnTo>
                    <a:pt x="93631" y="35815"/>
                  </a:lnTo>
                  <a:lnTo>
                    <a:pt x="98896" y="43772"/>
                  </a:lnTo>
                  <a:lnTo>
                    <a:pt x="101300" y="53498"/>
                  </a:lnTo>
                  <a:lnTo>
                    <a:pt x="101798" y="64404"/>
                  </a:lnTo>
                  <a:lnTo>
                    <a:pt x="101025" y="76095"/>
                  </a:lnTo>
                  <a:lnTo>
                    <a:pt x="99404" y="88311"/>
                  </a:lnTo>
                  <a:lnTo>
                    <a:pt x="97218" y="100875"/>
                  </a:lnTo>
                  <a:lnTo>
                    <a:pt x="94655" y="113673"/>
                  </a:lnTo>
                  <a:lnTo>
                    <a:pt x="89631" y="124416"/>
                  </a:lnTo>
                  <a:lnTo>
                    <a:pt x="82965" y="133788"/>
                  </a:lnTo>
                  <a:lnTo>
                    <a:pt x="75206" y="142247"/>
                  </a:lnTo>
                  <a:lnTo>
                    <a:pt x="67822" y="151202"/>
                  </a:lnTo>
                  <a:lnTo>
                    <a:pt x="60689" y="160488"/>
                  </a:lnTo>
                  <a:lnTo>
                    <a:pt x="53723" y="169995"/>
                  </a:lnTo>
                  <a:lnTo>
                    <a:pt x="46868" y="178543"/>
                  </a:lnTo>
                  <a:lnTo>
                    <a:pt x="40088" y="186453"/>
                  </a:lnTo>
                  <a:lnTo>
                    <a:pt x="33357" y="193936"/>
                  </a:lnTo>
                  <a:lnTo>
                    <a:pt x="29975" y="202241"/>
                  </a:lnTo>
                  <a:lnTo>
                    <a:pt x="28826" y="211094"/>
                  </a:lnTo>
                  <a:lnTo>
                    <a:pt x="29843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11566" y="1293211"/>
              <a:ext cx="9949" cy="119374"/>
            </a:xfrm>
            <a:custGeom>
              <a:avLst/>
              <a:gdLst/>
              <a:ahLst/>
              <a:cxnLst/>
              <a:rect l="0" t="0" r="0" b="0"/>
              <a:pathLst>
                <a:path w="9949" h="119374">
                  <a:moveTo>
                    <a:pt x="0" y="0"/>
                  </a:moveTo>
                  <a:lnTo>
                    <a:pt x="0" y="55384"/>
                  </a:lnTo>
                  <a:lnTo>
                    <a:pt x="1106" y="67871"/>
                  </a:lnTo>
                  <a:lnTo>
                    <a:pt x="2948" y="80617"/>
                  </a:lnTo>
                  <a:lnTo>
                    <a:pt x="9948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441932" y="1344333"/>
              <a:ext cx="139270" cy="8566"/>
            </a:xfrm>
            <a:custGeom>
              <a:avLst/>
              <a:gdLst/>
              <a:ahLst/>
              <a:cxnLst/>
              <a:rect l="0" t="0" r="0" b="0"/>
              <a:pathLst>
                <a:path w="139270" h="8566">
                  <a:moveTo>
                    <a:pt x="0" y="8565"/>
                  </a:moveTo>
                  <a:lnTo>
                    <a:pt x="21123" y="3284"/>
                  </a:lnTo>
                  <a:lnTo>
                    <a:pt x="32872" y="1728"/>
                  </a:lnTo>
                  <a:lnTo>
                    <a:pt x="46231" y="691"/>
                  </a:lnTo>
                  <a:lnTo>
                    <a:pt x="60664" y="0"/>
                  </a:lnTo>
                  <a:lnTo>
                    <a:pt x="73602" y="644"/>
                  </a:lnTo>
                  <a:lnTo>
                    <a:pt x="139269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738869" y="1181285"/>
              <a:ext cx="151618" cy="258934"/>
            </a:xfrm>
            <a:custGeom>
              <a:avLst/>
              <a:gdLst/>
              <a:ahLst/>
              <a:cxnLst/>
              <a:rect l="0" t="0" r="0" b="0"/>
              <a:pathLst>
                <a:path w="151618" h="258934">
                  <a:moveTo>
                    <a:pt x="31340" y="22396"/>
                  </a:moveTo>
                  <a:lnTo>
                    <a:pt x="20778" y="32958"/>
                  </a:lnTo>
                  <a:lnTo>
                    <a:pt x="18772" y="39385"/>
                  </a:lnTo>
                  <a:lnTo>
                    <a:pt x="18540" y="46986"/>
                  </a:lnTo>
                  <a:lnTo>
                    <a:pt x="19490" y="55369"/>
                  </a:lnTo>
                  <a:lnTo>
                    <a:pt x="22335" y="63168"/>
                  </a:lnTo>
                  <a:lnTo>
                    <a:pt x="26442" y="70578"/>
                  </a:lnTo>
                  <a:lnTo>
                    <a:pt x="48917" y="103636"/>
                  </a:lnTo>
                  <a:lnTo>
                    <a:pt x="56321" y="111926"/>
                  </a:lnTo>
                  <a:lnTo>
                    <a:pt x="64574" y="119663"/>
                  </a:lnTo>
                  <a:lnTo>
                    <a:pt x="73391" y="127032"/>
                  </a:lnTo>
                  <a:lnTo>
                    <a:pt x="82586" y="134155"/>
                  </a:lnTo>
                  <a:lnTo>
                    <a:pt x="92031" y="141114"/>
                  </a:lnTo>
                  <a:lnTo>
                    <a:pt x="101644" y="147964"/>
                  </a:lnTo>
                  <a:lnTo>
                    <a:pt x="110263" y="154742"/>
                  </a:lnTo>
                  <a:lnTo>
                    <a:pt x="118219" y="161471"/>
                  </a:lnTo>
                  <a:lnTo>
                    <a:pt x="125735" y="168167"/>
                  </a:lnTo>
                  <a:lnTo>
                    <a:pt x="130745" y="177053"/>
                  </a:lnTo>
                  <a:lnTo>
                    <a:pt x="134085" y="187398"/>
                  </a:lnTo>
                  <a:lnTo>
                    <a:pt x="136311" y="198716"/>
                  </a:lnTo>
                  <a:lnTo>
                    <a:pt x="135585" y="208472"/>
                  </a:lnTo>
                  <a:lnTo>
                    <a:pt x="132891" y="217186"/>
                  </a:lnTo>
                  <a:lnTo>
                    <a:pt x="128884" y="225207"/>
                  </a:lnTo>
                  <a:lnTo>
                    <a:pt x="121791" y="231659"/>
                  </a:lnTo>
                  <a:lnTo>
                    <a:pt x="112641" y="237066"/>
                  </a:lnTo>
                  <a:lnTo>
                    <a:pt x="102120" y="241775"/>
                  </a:lnTo>
                  <a:lnTo>
                    <a:pt x="90685" y="246020"/>
                  </a:lnTo>
                  <a:lnTo>
                    <a:pt x="78641" y="249956"/>
                  </a:lnTo>
                  <a:lnTo>
                    <a:pt x="66189" y="253685"/>
                  </a:lnTo>
                  <a:lnTo>
                    <a:pt x="53468" y="256171"/>
                  </a:lnTo>
                  <a:lnTo>
                    <a:pt x="40565" y="257828"/>
                  </a:lnTo>
                  <a:lnTo>
                    <a:pt x="27542" y="258933"/>
                  </a:lnTo>
                  <a:lnTo>
                    <a:pt x="17755" y="256354"/>
                  </a:lnTo>
                  <a:lnTo>
                    <a:pt x="10125" y="251318"/>
                  </a:lnTo>
                  <a:lnTo>
                    <a:pt x="3932" y="244645"/>
                  </a:lnTo>
                  <a:lnTo>
                    <a:pt x="910" y="236881"/>
                  </a:lnTo>
                  <a:lnTo>
                    <a:pt x="0" y="228388"/>
                  </a:lnTo>
                  <a:lnTo>
                    <a:pt x="498" y="219411"/>
                  </a:lnTo>
                  <a:lnTo>
                    <a:pt x="4147" y="209005"/>
                  </a:lnTo>
                  <a:lnTo>
                    <a:pt x="9895" y="197646"/>
                  </a:lnTo>
                  <a:lnTo>
                    <a:pt x="17043" y="185652"/>
                  </a:lnTo>
                  <a:lnTo>
                    <a:pt x="24019" y="175446"/>
                  </a:lnTo>
                  <a:lnTo>
                    <a:pt x="30881" y="166431"/>
                  </a:lnTo>
                  <a:lnTo>
                    <a:pt x="37665" y="158210"/>
                  </a:lnTo>
                  <a:lnTo>
                    <a:pt x="54047" y="137287"/>
                  </a:lnTo>
                  <a:lnTo>
                    <a:pt x="63057" y="125517"/>
                  </a:lnTo>
                  <a:lnTo>
                    <a:pt x="71275" y="115460"/>
                  </a:lnTo>
                  <a:lnTo>
                    <a:pt x="78964" y="106545"/>
                  </a:lnTo>
                  <a:lnTo>
                    <a:pt x="86301" y="98391"/>
                  </a:lnTo>
                  <a:lnTo>
                    <a:pt x="103295" y="80488"/>
                  </a:lnTo>
                  <a:lnTo>
                    <a:pt x="135942" y="47257"/>
                  </a:lnTo>
                  <a:lnTo>
                    <a:pt x="141972" y="38970"/>
                  </a:lnTo>
                  <a:lnTo>
                    <a:pt x="147096" y="30130"/>
                  </a:lnTo>
                  <a:lnTo>
                    <a:pt x="151617" y="20920"/>
                  </a:lnTo>
                  <a:lnTo>
                    <a:pt x="151316" y="13675"/>
                  </a:lnTo>
                  <a:lnTo>
                    <a:pt x="147799" y="7739"/>
                  </a:lnTo>
                  <a:lnTo>
                    <a:pt x="142139" y="2677"/>
                  </a:lnTo>
                  <a:lnTo>
                    <a:pt x="133943" y="408"/>
                  </a:lnTo>
                  <a:lnTo>
                    <a:pt x="124059" y="0"/>
                  </a:lnTo>
                  <a:lnTo>
                    <a:pt x="113048" y="833"/>
                  </a:lnTo>
                  <a:lnTo>
                    <a:pt x="100181" y="2494"/>
                  </a:lnTo>
                  <a:lnTo>
                    <a:pt x="86076" y="4707"/>
                  </a:lnTo>
                  <a:lnTo>
                    <a:pt x="31340" y="124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08955" y="1263368"/>
              <a:ext cx="129322" cy="9948"/>
            </a:xfrm>
            <a:custGeom>
              <a:avLst/>
              <a:gdLst/>
              <a:ahLst/>
              <a:cxnLst/>
              <a:rect l="0" t="0" r="0" b="0"/>
              <a:pathLst>
                <a:path w="129322" h="9948">
                  <a:moveTo>
                    <a:pt x="0" y="9947"/>
                  </a:moveTo>
                  <a:lnTo>
                    <a:pt x="15843" y="4667"/>
                  </a:lnTo>
                  <a:lnTo>
                    <a:pt x="26037" y="3111"/>
                  </a:lnTo>
                  <a:lnTo>
                    <a:pt x="38359" y="2074"/>
                  </a:lnTo>
                  <a:lnTo>
                    <a:pt x="52100" y="1382"/>
                  </a:lnTo>
                  <a:lnTo>
                    <a:pt x="79158" y="614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38799" y="1303159"/>
              <a:ext cx="159165" cy="29844"/>
            </a:xfrm>
            <a:custGeom>
              <a:avLst/>
              <a:gdLst/>
              <a:ahLst/>
              <a:cxnLst/>
              <a:rect l="0" t="0" r="0" b="0"/>
              <a:pathLst>
                <a:path w="159165" h="29844">
                  <a:moveTo>
                    <a:pt x="0" y="29843"/>
                  </a:moveTo>
                  <a:lnTo>
                    <a:pt x="69229" y="15997"/>
                  </a:lnTo>
                  <a:lnTo>
                    <a:pt x="83733" y="13981"/>
                  </a:lnTo>
                  <a:lnTo>
                    <a:pt x="97824" y="12636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556083" y="1084308"/>
              <a:ext cx="38410" cy="218852"/>
            </a:xfrm>
            <a:custGeom>
              <a:avLst/>
              <a:gdLst/>
              <a:ahLst/>
              <a:cxnLst/>
              <a:rect l="0" t="0" r="0" b="0"/>
              <a:pathLst>
                <a:path w="38410" h="218852">
                  <a:moveTo>
                    <a:pt x="29844" y="0"/>
                  </a:moveTo>
                  <a:lnTo>
                    <a:pt x="35125" y="21123"/>
                  </a:lnTo>
                  <a:lnTo>
                    <a:pt x="36680" y="31767"/>
                  </a:lnTo>
                  <a:lnTo>
                    <a:pt x="37717" y="43284"/>
                  </a:lnTo>
                  <a:lnTo>
                    <a:pt x="38409" y="55383"/>
                  </a:lnTo>
                  <a:lnTo>
                    <a:pt x="37764" y="66765"/>
                  </a:lnTo>
                  <a:lnTo>
                    <a:pt x="36230" y="77669"/>
                  </a:lnTo>
                  <a:lnTo>
                    <a:pt x="34101" y="88255"/>
                  </a:lnTo>
                  <a:lnTo>
                    <a:pt x="28788" y="111806"/>
                  </a:lnTo>
                  <a:lnTo>
                    <a:pt x="25824" y="124276"/>
                  </a:lnTo>
                  <a:lnTo>
                    <a:pt x="22742" y="135905"/>
                  </a:lnTo>
                  <a:lnTo>
                    <a:pt x="16371" y="157669"/>
                  </a:lnTo>
                  <a:lnTo>
                    <a:pt x="9855" y="178395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391217" y="1074360"/>
              <a:ext cx="284240" cy="148808"/>
            </a:xfrm>
            <a:custGeom>
              <a:avLst/>
              <a:gdLst/>
              <a:ahLst/>
              <a:cxnLst/>
              <a:rect l="0" t="0" r="0" b="0"/>
              <a:pathLst>
                <a:path w="284240" h="148808">
                  <a:moveTo>
                    <a:pt x="284239" y="139269"/>
                  </a:moveTo>
                  <a:lnTo>
                    <a:pt x="218294" y="139269"/>
                  </a:lnTo>
                  <a:lnTo>
                    <a:pt x="200484" y="140374"/>
                  </a:lnTo>
                  <a:lnTo>
                    <a:pt x="181980" y="142216"/>
                  </a:lnTo>
                  <a:lnTo>
                    <a:pt x="163011" y="144550"/>
                  </a:lnTo>
                  <a:lnTo>
                    <a:pt x="145945" y="146105"/>
                  </a:lnTo>
                  <a:lnTo>
                    <a:pt x="130146" y="147142"/>
                  </a:lnTo>
                  <a:lnTo>
                    <a:pt x="115192" y="147834"/>
                  </a:lnTo>
                  <a:lnTo>
                    <a:pt x="86787" y="148602"/>
                  </a:lnTo>
                  <a:lnTo>
                    <a:pt x="73022" y="148807"/>
                  </a:lnTo>
                  <a:lnTo>
                    <a:pt x="60529" y="147838"/>
                  </a:lnTo>
                  <a:lnTo>
                    <a:pt x="48885" y="146087"/>
                  </a:lnTo>
                  <a:lnTo>
                    <a:pt x="37807" y="143814"/>
                  </a:lnTo>
                  <a:lnTo>
                    <a:pt x="28210" y="140088"/>
                  </a:lnTo>
                  <a:lnTo>
                    <a:pt x="19602" y="135394"/>
                  </a:lnTo>
                  <a:lnTo>
                    <a:pt x="11653" y="130054"/>
                  </a:lnTo>
                  <a:lnTo>
                    <a:pt x="6353" y="122072"/>
                  </a:lnTo>
                  <a:lnTo>
                    <a:pt x="2820" y="112330"/>
                  </a:lnTo>
                  <a:lnTo>
                    <a:pt x="465" y="101414"/>
                  </a:lnTo>
                  <a:lnTo>
                    <a:pt x="0" y="90821"/>
                  </a:lnTo>
                  <a:lnTo>
                    <a:pt x="795" y="80443"/>
                  </a:lnTo>
                  <a:lnTo>
                    <a:pt x="2431" y="70208"/>
                  </a:lnTo>
                  <a:lnTo>
                    <a:pt x="4626" y="60069"/>
                  </a:lnTo>
                  <a:lnTo>
                    <a:pt x="7195" y="49994"/>
                  </a:lnTo>
                  <a:lnTo>
                    <a:pt x="156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05300" y="1104203"/>
              <a:ext cx="139270" cy="139270"/>
            </a:xfrm>
            <a:custGeom>
              <a:avLst/>
              <a:gdLst/>
              <a:ahLst/>
              <a:cxnLst/>
              <a:rect l="0" t="0" r="0" b="0"/>
              <a:pathLst>
                <a:path w="139270" h="139270">
                  <a:moveTo>
                    <a:pt x="139269" y="0"/>
                  </a:moveTo>
                  <a:lnTo>
                    <a:pt x="128707" y="10562"/>
                  </a:lnTo>
                  <a:lnTo>
                    <a:pt x="123385" y="16989"/>
                  </a:lnTo>
                  <a:lnTo>
                    <a:pt x="117626" y="24590"/>
                  </a:lnTo>
                  <a:lnTo>
                    <a:pt x="105333" y="41878"/>
                  </a:lnTo>
                  <a:lnTo>
                    <a:pt x="92501" y="60614"/>
                  </a:lnTo>
                  <a:lnTo>
                    <a:pt x="84879" y="69147"/>
                  </a:lnTo>
                  <a:lnTo>
                    <a:pt x="76481" y="77047"/>
                  </a:lnTo>
                  <a:lnTo>
                    <a:pt x="67567" y="84524"/>
                  </a:lnTo>
                  <a:lnTo>
                    <a:pt x="58308" y="92825"/>
                  </a:lnTo>
                  <a:lnTo>
                    <a:pt x="48820" y="101674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755039" y="1074360"/>
              <a:ext cx="79583" cy="169113"/>
            </a:xfrm>
            <a:custGeom>
              <a:avLst/>
              <a:gdLst/>
              <a:ahLst/>
              <a:cxnLst/>
              <a:rect l="0" t="0" r="0" b="0"/>
              <a:pathLst>
                <a:path w="79583" h="169113">
                  <a:moveTo>
                    <a:pt x="0" y="0"/>
                  </a:moveTo>
                  <a:lnTo>
                    <a:pt x="10561" y="21124"/>
                  </a:lnTo>
                  <a:lnTo>
                    <a:pt x="15883" y="30662"/>
                  </a:lnTo>
                  <a:lnTo>
                    <a:pt x="21642" y="40337"/>
                  </a:lnTo>
                  <a:lnTo>
                    <a:pt x="27691" y="50103"/>
                  </a:lnTo>
                  <a:lnTo>
                    <a:pt x="33935" y="58824"/>
                  </a:lnTo>
                  <a:lnTo>
                    <a:pt x="40308" y="66849"/>
                  </a:lnTo>
                  <a:lnTo>
                    <a:pt x="46768" y="74409"/>
                  </a:lnTo>
                  <a:lnTo>
                    <a:pt x="52179" y="82765"/>
                  </a:lnTo>
                  <a:lnTo>
                    <a:pt x="56892" y="91652"/>
                  </a:lnTo>
                  <a:lnTo>
                    <a:pt x="61139" y="100892"/>
                  </a:lnTo>
                  <a:lnTo>
                    <a:pt x="65076" y="110369"/>
                  </a:lnTo>
                  <a:lnTo>
                    <a:pt x="68806" y="120002"/>
                  </a:lnTo>
                  <a:lnTo>
                    <a:pt x="79582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083316" y="1195116"/>
              <a:ext cx="139270" cy="8566"/>
            </a:xfrm>
            <a:custGeom>
              <a:avLst/>
              <a:gdLst/>
              <a:ahLst/>
              <a:cxnLst/>
              <a:rect l="0" t="0" r="0" b="0"/>
              <a:pathLst>
                <a:path w="139270" h="8566">
                  <a:moveTo>
                    <a:pt x="0" y="8565"/>
                  </a:moveTo>
                  <a:lnTo>
                    <a:pt x="15842" y="3284"/>
                  </a:lnTo>
                  <a:lnTo>
                    <a:pt x="24930" y="1728"/>
                  </a:lnTo>
                  <a:lnTo>
                    <a:pt x="35410" y="691"/>
                  </a:lnTo>
                  <a:lnTo>
                    <a:pt x="46818" y="0"/>
                  </a:lnTo>
                  <a:lnTo>
                    <a:pt x="57739" y="644"/>
                  </a:lnTo>
                  <a:lnTo>
                    <a:pt x="68336" y="2179"/>
                  </a:lnTo>
                  <a:lnTo>
                    <a:pt x="78716" y="4308"/>
                  </a:lnTo>
                  <a:lnTo>
                    <a:pt x="90058" y="5727"/>
                  </a:lnTo>
                  <a:lnTo>
                    <a:pt x="102040" y="6673"/>
                  </a:lnTo>
                  <a:lnTo>
                    <a:pt x="139269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371801" y="1034569"/>
              <a:ext cx="39792" cy="228800"/>
            </a:xfrm>
            <a:custGeom>
              <a:avLst/>
              <a:gdLst/>
              <a:ahLst/>
              <a:cxnLst/>
              <a:rect l="0" t="0" r="0" b="0"/>
              <a:pathLst>
                <a:path w="39792" h="228800">
                  <a:moveTo>
                    <a:pt x="0" y="0"/>
                  </a:moveTo>
                  <a:lnTo>
                    <a:pt x="0" y="21123"/>
                  </a:lnTo>
                  <a:lnTo>
                    <a:pt x="1105" y="30662"/>
                  </a:lnTo>
                  <a:lnTo>
                    <a:pt x="2948" y="40337"/>
                  </a:lnTo>
                  <a:lnTo>
                    <a:pt x="5281" y="50102"/>
                  </a:lnTo>
                  <a:lnTo>
                    <a:pt x="7942" y="59929"/>
                  </a:lnTo>
                  <a:lnTo>
                    <a:pt x="13846" y="79690"/>
                  </a:lnTo>
                  <a:lnTo>
                    <a:pt x="15863" y="91812"/>
                  </a:lnTo>
                  <a:lnTo>
                    <a:pt x="17207" y="105420"/>
                  </a:lnTo>
                  <a:lnTo>
                    <a:pt x="18103" y="120019"/>
                  </a:lnTo>
                  <a:lnTo>
                    <a:pt x="19806" y="133067"/>
                  </a:lnTo>
                  <a:lnTo>
                    <a:pt x="22047" y="145082"/>
                  </a:lnTo>
                  <a:lnTo>
                    <a:pt x="24646" y="156408"/>
                  </a:lnTo>
                  <a:lnTo>
                    <a:pt x="27484" y="167275"/>
                  </a:lnTo>
                  <a:lnTo>
                    <a:pt x="30481" y="177835"/>
                  </a:lnTo>
                  <a:lnTo>
                    <a:pt x="39791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540914" y="998994"/>
              <a:ext cx="109426" cy="254427"/>
            </a:xfrm>
            <a:custGeom>
              <a:avLst/>
              <a:gdLst/>
              <a:ahLst/>
              <a:cxnLst/>
              <a:rect l="0" t="0" r="0" b="0"/>
              <a:pathLst>
                <a:path w="109426" h="254427">
                  <a:moveTo>
                    <a:pt x="0" y="5731"/>
                  </a:moveTo>
                  <a:lnTo>
                    <a:pt x="15842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7" y="2447"/>
                  </a:lnTo>
                  <a:lnTo>
                    <a:pt x="49798" y="5753"/>
                  </a:lnTo>
                  <a:lnTo>
                    <a:pt x="57515" y="10167"/>
                  </a:lnTo>
                  <a:lnTo>
                    <a:pt x="64870" y="15320"/>
                  </a:lnTo>
                  <a:lnTo>
                    <a:pt x="69774" y="23177"/>
                  </a:lnTo>
                  <a:lnTo>
                    <a:pt x="73043" y="32836"/>
                  </a:lnTo>
                  <a:lnTo>
                    <a:pt x="75223" y="43697"/>
                  </a:lnTo>
                  <a:lnTo>
                    <a:pt x="75571" y="55358"/>
                  </a:lnTo>
                  <a:lnTo>
                    <a:pt x="74697" y="67554"/>
                  </a:lnTo>
                  <a:lnTo>
                    <a:pt x="73009" y="80106"/>
                  </a:lnTo>
                  <a:lnTo>
                    <a:pt x="69673" y="90684"/>
                  </a:lnTo>
                  <a:lnTo>
                    <a:pt x="65239" y="99947"/>
                  </a:lnTo>
                  <a:lnTo>
                    <a:pt x="54417" y="117239"/>
                  </a:lnTo>
                  <a:lnTo>
                    <a:pt x="22954" y="165170"/>
                  </a:lnTo>
                  <a:lnTo>
                    <a:pt x="17513" y="175026"/>
                  </a:lnTo>
                  <a:lnTo>
                    <a:pt x="12780" y="184913"/>
                  </a:lnTo>
                  <a:lnTo>
                    <a:pt x="8520" y="194820"/>
                  </a:lnTo>
                  <a:lnTo>
                    <a:pt x="8996" y="203636"/>
                  </a:lnTo>
                  <a:lnTo>
                    <a:pt x="12629" y="211723"/>
                  </a:lnTo>
                  <a:lnTo>
                    <a:pt x="18367" y="219326"/>
                  </a:lnTo>
                  <a:lnTo>
                    <a:pt x="25508" y="225499"/>
                  </a:lnTo>
                  <a:lnTo>
                    <a:pt x="33585" y="230720"/>
                  </a:lnTo>
                  <a:lnTo>
                    <a:pt x="42285" y="235306"/>
                  </a:lnTo>
                  <a:lnTo>
                    <a:pt x="53612" y="239469"/>
                  </a:lnTo>
                  <a:lnTo>
                    <a:pt x="66690" y="243349"/>
                  </a:lnTo>
                  <a:lnTo>
                    <a:pt x="109425" y="254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Freeform 49"/>
          <p:cNvSpPr/>
          <p:nvPr/>
        </p:nvSpPr>
        <p:spPr>
          <a:xfrm>
            <a:off x="2556579" y="3252924"/>
            <a:ext cx="3441933" cy="29844"/>
          </a:xfrm>
          <a:custGeom>
            <a:avLst/>
            <a:gdLst/>
            <a:ahLst/>
            <a:cxnLst/>
            <a:rect l="0" t="0" r="0" b="0"/>
            <a:pathLst>
              <a:path w="3441933" h="29844">
                <a:moveTo>
                  <a:pt x="0" y="19895"/>
                </a:moveTo>
                <a:lnTo>
                  <a:pt x="21124" y="25177"/>
                </a:lnTo>
                <a:lnTo>
                  <a:pt x="32873" y="26732"/>
                </a:lnTo>
                <a:lnTo>
                  <a:pt x="46232" y="27769"/>
                </a:lnTo>
                <a:lnTo>
                  <a:pt x="60665" y="28460"/>
                </a:lnTo>
                <a:lnTo>
                  <a:pt x="94386" y="29229"/>
                </a:lnTo>
                <a:lnTo>
                  <a:pt x="512188" y="29843"/>
                </a:lnTo>
                <a:lnTo>
                  <a:pt x="531572" y="28738"/>
                </a:lnTo>
                <a:lnTo>
                  <a:pt x="552232" y="26895"/>
                </a:lnTo>
                <a:lnTo>
                  <a:pt x="573742" y="24562"/>
                </a:lnTo>
                <a:lnTo>
                  <a:pt x="615327" y="24917"/>
                </a:lnTo>
                <a:lnTo>
                  <a:pt x="635701" y="26559"/>
                </a:lnTo>
                <a:lnTo>
                  <a:pt x="655916" y="26549"/>
                </a:lnTo>
                <a:lnTo>
                  <a:pt x="676024" y="25436"/>
                </a:lnTo>
                <a:lnTo>
                  <a:pt x="696061" y="23589"/>
                </a:lnTo>
                <a:lnTo>
                  <a:pt x="717157" y="22358"/>
                </a:lnTo>
                <a:lnTo>
                  <a:pt x="761228" y="20990"/>
                </a:lnTo>
                <a:lnTo>
                  <a:pt x="893501" y="19992"/>
                </a:lnTo>
                <a:lnTo>
                  <a:pt x="1543715" y="19895"/>
                </a:lnTo>
                <a:lnTo>
                  <a:pt x="1568534" y="18790"/>
                </a:lnTo>
                <a:lnTo>
                  <a:pt x="1593923" y="16948"/>
                </a:lnTo>
                <a:lnTo>
                  <a:pt x="1619691" y="14614"/>
                </a:lnTo>
                <a:lnTo>
                  <a:pt x="1645712" y="13059"/>
                </a:lnTo>
                <a:lnTo>
                  <a:pt x="1698205" y="11331"/>
                </a:lnTo>
                <a:lnTo>
                  <a:pt x="1830451" y="10130"/>
                </a:lnTo>
                <a:lnTo>
                  <a:pt x="3262286" y="9948"/>
                </a:lnTo>
                <a:lnTo>
                  <a:pt x="3283482" y="8842"/>
                </a:lnTo>
                <a:lnTo>
                  <a:pt x="3305350" y="7000"/>
                </a:lnTo>
                <a:lnTo>
                  <a:pt x="3327666" y="4667"/>
                </a:lnTo>
                <a:lnTo>
                  <a:pt x="3346964" y="3111"/>
                </a:lnTo>
                <a:lnTo>
                  <a:pt x="3364251" y="2074"/>
                </a:lnTo>
                <a:lnTo>
                  <a:pt x="34419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2390058" y="1880130"/>
            <a:ext cx="3499029" cy="1044518"/>
            <a:chOff x="2390058" y="1880130"/>
            <a:chExt cx="3499029" cy="1044518"/>
          </a:xfrm>
        </p:grpSpPr>
        <p:sp>
          <p:nvSpPr>
            <p:cNvPr id="51" name="Freeform 50"/>
            <p:cNvSpPr/>
            <p:nvPr/>
          </p:nvSpPr>
          <p:spPr>
            <a:xfrm>
              <a:off x="2390058" y="2036512"/>
              <a:ext cx="251900" cy="311165"/>
            </a:xfrm>
            <a:custGeom>
              <a:avLst/>
              <a:gdLst/>
              <a:ahLst/>
              <a:cxnLst/>
              <a:rect l="0" t="0" r="0" b="0"/>
              <a:pathLst>
                <a:path w="251900" h="311165">
                  <a:moveTo>
                    <a:pt x="126730" y="22678"/>
                  </a:moveTo>
                  <a:lnTo>
                    <a:pt x="116168" y="12116"/>
                  </a:lnTo>
                  <a:lnTo>
                    <a:pt x="109741" y="7900"/>
                  </a:lnTo>
                  <a:lnTo>
                    <a:pt x="102140" y="3983"/>
                  </a:lnTo>
                  <a:lnTo>
                    <a:pt x="93757" y="267"/>
                  </a:lnTo>
                  <a:lnTo>
                    <a:pt x="84853" y="0"/>
                  </a:lnTo>
                  <a:lnTo>
                    <a:pt x="75600" y="2033"/>
                  </a:lnTo>
                  <a:lnTo>
                    <a:pt x="66116" y="5599"/>
                  </a:lnTo>
                  <a:lnTo>
                    <a:pt x="57583" y="11292"/>
                  </a:lnTo>
                  <a:lnTo>
                    <a:pt x="49683" y="18403"/>
                  </a:lnTo>
                  <a:lnTo>
                    <a:pt x="42206" y="26460"/>
                  </a:lnTo>
                  <a:lnTo>
                    <a:pt x="35011" y="37358"/>
                  </a:lnTo>
                  <a:lnTo>
                    <a:pt x="28004" y="50149"/>
                  </a:lnTo>
                  <a:lnTo>
                    <a:pt x="21121" y="64204"/>
                  </a:lnTo>
                  <a:lnTo>
                    <a:pt x="15428" y="77995"/>
                  </a:lnTo>
                  <a:lnTo>
                    <a:pt x="10527" y="91610"/>
                  </a:lnTo>
                  <a:lnTo>
                    <a:pt x="6154" y="105108"/>
                  </a:lnTo>
                  <a:lnTo>
                    <a:pt x="3239" y="118528"/>
                  </a:lnTo>
                  <a:lnTo>
                    <a:pt x="1296" y="131895"/>
                  </a:lnTo>
                  <a:lnTo>
                    <a:pt x="0" y="145229"/>
                  </a:lnTo>
                  <a:lnTo>
                    <a:pt x="242" y="158539"/>
                  </a:lnTo>
                  <a:lnTo>
                    <a:pt x="1508" y="171833"/>
                  </a:lnTo>
                  <a:lnTo>
                    <a:pt x="3458" y="185117"/>
                  </a:lnTo>
                  <a:lnTo>
                    <a:pt x="8073" y="197290"/>
                  </a:lnTo>
                  <a:lnTo>
                    <a:pt x="14466" y="208720"/>
                  </a:lnTo>
                  <a:lnTo>
                    <a:pt x="22044" y="219657"/>
                  </a:lnTo>
                  <a:lnTo>
                    <a:pt x="30412" y="229158"/>
                  </a:lnTo>
                  <a:lnTo>
                    <a:pt x="39307" y="237703"/>
                  </a:lnTo>
                  <a:lnTo>
                    <a:pt x="48552" y="245610"/>
                  </a:lnTo>
                  <a:lnTo>
                    <a:pt x="59137" y="251987"/>
                  </a:lnTo>
                  <a:lnTo>
                    <a:pt x="70615" y="257344"/>
                  </a:lnTo>
                  <a:lnTo>
                    <a:pt x="82688" y="262020"/>
                  </a:lnTo>
                  <a:lnTo>
                    <a:pt x="95158" y="265138"/>
                  </a:lnTo>
                  <a:lnTo>
                    <a:pt x="107893" y="267216"/>
                  </a:lnTo>
                  <a:lnTo>
                    <a:pt x="120804" y="268601"/>
                  </a:lnTo>
                  <a:lnTo>
                    <a:pt x="133832" y="268420"/>
                  </a:lnTo>
                  <a:lnTo>
                    <a:pt x="146939" y="267194"/>
                  </a:lnTo>
                  <a:lnTo>
                    <a:pt x="160098" y="265271"/>
                  </a:lnTo>
                  <a:lnTo>
                    <a:pt x="172187" y="261778"/>
                  </a:lnTo>
                  <a:lnTo>
                    <a:pt x="183562" y="257239"/>
                  </a:lnTo>
                  <a:lnTo>
                    <a:pt x="194461" y="252002"/>
                  </a:lnTo>
                  <a:lnTo>
                    <a:pt x="203938" y="246301"/>
                  </a:lnTo>
                  <a:lnTo>
                    <a:pt x="212467" y="240289"/>
                  </a:lnTo>
                  <a:lnTo>
                    <a:pt x="220363" y="234071"/>
                  </a:lnTo>
                  <a:lnTo>
                    <a:pt x="227838" y="227714"/>
                  </a:lnTo>
                  <a:lnTo>
                    <a:pt x="235032" y="221266"/>
                  </a:lnTo>
                  <a:lnTo>
                    <a:pt x="242038" y="214757"/>
                  </a:lnTo>
                  <a:lnTo>
                    <a:pt x="246709" y="205996"/>
                  </a:lnTo>
                  <a:lnTo>
                    <a:pt x="249823" y="195734"/>
                  </a:lnTo>
                  <a:lnTo>
                    <a:pt x="251899" y="184472"/>
                  </a:lnTo>
                  <a:lnTo>
                    <a:pt x="248862" y="176964"/>
                  </a:lnTo>
                  <a:lnTo>
                    <a:pt x="242416" y="171958"/>
                  </a:lnTo>
                  <a:lnTo>
                    <a:pt x="233697" y="168621"/>
                  </a:lnTo>
                  <a:lnTo>
                    <a:pt x="225674" y="168607"/>
                  </a:lnTo>
                  <a:lnTo>
                    <a:pt x="218115" y="170808"/>
                  </a:lnTo>
                  <a:lnTo>
                    <a:pt x="210865" y="174486"/>
                  </a:lnTo>
                  <a:lnTo>
                    <a:pt x="202715" y="179149"/>
                  </a:lnTo>
                  <a:lnTo>
                    <a:pt x="193967" y="184468"/>
                  </a:lnTo>
                  <a:lnTo>
                    <a:pt x="184818" y="190225"/>
                  </a:lnTo>
                  <a:lnTo>
                    <a:pt x="175403" y="197379"/>
                  </a:lnTo>
                  <a:lnTo>
                    <a:pt x="165811" y="205464"/>
                  </a:lnTo>
                  <a:lnTo>
                    <a:pt x="156100" y="214170"/>
                  </a:lnTo>
                  <a:lnTo>
                    <a:pt x="147415" y="223289"/>
                  </a:lnTo>
                  <a:lnTo>
                    <a:pt x="139415" y="232685"/>
                  </a:lnTo>
                  <a:lnTo>
                    <a:pt x="131871" y="242265"/>
                  </a:lnTo>
                  <a:lnTo>
                    <a:pt x="124630" y="253073"/>
                  </a:lnTo>
                  <a:lnTo>
                    <a:pt x="117593" y="264700"/>
                  </a:lnTo>
                  <a:lnTo>
                    <a:pt x="96887" y="311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785378" y="2168616"/>
              <a:ext cx="99479" cy="179061"/>
            </a:xfrm>
            <a:custGeom>
              <a:avLst/>
              <a:gdLst/>
              <a:ahLst/>
              <a:cxnLst/>
              <a:rect l="0" t="0" r="0" b="0"/>
              <a:pathLst>
                <a:path w="99479" h="179061">
                  <a:moveTo>
                    <a:pt x="99478" y="0"/>
                  </a:moveTo>
                  <a:lnTo>
                    <a:pt x="88916" y="10562"/>
                  </a:lnTo>
                  <a:lnTo>
                    <a:pt x="84700" y="16989"/>
                  </a:lnTo>
                  <a:lnTo>
                    <a:pt x="80783" y="24589"/>
                  </a:lnTo>
                  <a:lnTo>
                    <a:pt x="77067" y="32972"/>
                  </a:lnTo>
                  <a:lnTo>
                    <a:pt x="67043" y="54077"/>
                  </a:lnTo>
                  <a:lnTo>
                    <a:pt x="61275" y="65895"/>
                  </a:lnTo>
                  <a:lnTo>
                    <a:pt x="56324" y="77089"/>
                  </a:lnTo>
                  <a:lnTo>
                    <a:pt x="51919" y="87868"/>
                  </a:lnTo>
                  <a:lnTo>
                    <a:pt x="47876" y="98369"/>
                  </a:lnTo>
                  <a:lnTo>
                    <a:pt x="42971" y="108687"/>
                  </a:lnTo>
                  <a:lnTo>
                    <a:pt x="37490" y="118881"/>
                  </a:lnTo>
                  <a:lnTo>
                    <a:pt x="31625" y="128992"/>
                  </a:lnTo>
                  <a:lnTo>
                    <a:pt x="26610" y="139050"/>
                  </a:lnTo>
                  <a:lnTo>
                    <a:pt x="22161" y="149071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15221" y="2158668"/>
              <a:ext cx="139270" cy="208904"/>
            </a:xfrm>
            <a:custGeom>
              <a:avLst/>
              <a:gdLst/>
              <a:ahLst/>
              <a:cxnLst/>
              <a:rect l="0" t="0" r="0" b="0"/>
              <a:pathLst>
                <a:path w="139270" h="208904">
                  <a:moveTo>
                    <a:pt x="0" y="0"/>
                  </a:moveTo>
                  <a:lnTo>
                    <a:pt x="5281" y="15843"/>
                  </a:lnTo>
                  <a:lnTo>
                    <a:pt x="9048" y="22720"/>
                  </a:lnTo>
                  <a:lnTo>
                    <a:pt x="13769" y="29516"/>
                  </a:lnTo>
                  <a:lnTo>
                    <a:pt x="19127" y="36257"/>
                  </a:lnTo>
                  <a:lnTo>
                    <a:pt x="24910" y="44067"/>
                  </a:lnTo>
                  <a:lnTo>
                    <a:pt x="37231" y="61587"/>
                  </a:lnTo>
                  <a:lnTo>
                    <a:pt x="64258" y="100958"/>
                  </a:lnTo>
                  <a:lnTo>
                    <a:pt x="81614" y="124821"/>
                  </a:lnTo>
                  <a:lnTo>
                    <a:pt x="89779" y="135164"/>
                  </a:lnTo>
                  <a:lnTo>
                    <a:pt x="97434" y="144269"/>
                  </a:lnTo>
                  <a:lnTo>
                    <a:pt x="104747" y="152550"/>
                  </a:lnTo>
                  <a:lnTo>
                    <a:pt x="110728" y="161387"/>
                  </a:lnTo>
                  <a:lnTo>
                    <a:pt x="115821" y="170594"/>
                  </a:lnTo>
                  <a:lnTo>
                    <a:pt x="139269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133550" y="2168616"/>
              <a:ext cx="59688" cy="228800"/>
            </a:xfrm>
            <a:custGeom>
              <a:avLst/>
              <a:gdLst/>
              <a:ahLst/>
              <a:cxnLst/>
              <a:rect l="0" t="0" r="0" b="0"/>
              <a:pathLst>
                <a:path w="59688" h="228800">
                  <a:moveTo>
                    <a:pt x="0" y="0"/>
                  </a:moveTo>
                  <a:lnTo>
                    <a:pt x="13846" y="41538"/>
                  </a:lnTo>
                  <a:lnTo>
                    <a:pt x="16968" y="52008"/>
                  </a:lnTo>
                  <a:lnTo>
                    <a:pt x="23384" y="75433"/>
                  </a:lnTo>
                  <a:lnTo>
                    <a:pt x="36510" y="125390"/>
                  </a:lnTo>
                  <a:lnTo>
                    <a:pt x="46434" y="159105"/>
                  </a:lnTo>
                  <a:lnTo>
                    <a:pt x="49746" y="171283"/>
                  </a:lnTo>
                  <a:lnTo>
                    <a:pt x="59687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103707" y="2258146"/>
              <a:ext cx="238748" cy="59687"/>
            </a:xfrm>
            <a:custGeom>
              <a:avLst/>
              <a:gdLst/>
              <a:ahLst/>
              <a:cxnLst/>
              <a:rect l="0" t="0" r="0" b="0"/>
              <a:pathLst>
                <a:path w="238748" h="59687">
                  <a:moveTo>
                    <a:pt x="0" y="59686"/>
                  </a:moveTo>
                  <a:lnTo>
                    <a:pt x="15843" y="49125"/>
                  </a:lnTo>
                  <a:lnTo>
                    <a:pt x="24931" y="44908"/>
                  </a:lnTo>
                  <a:lnTo>
                    <a:pt x="35411" y="40992"/>
                  </a:lnTo>
                  <a:lnTo>
                    <a:pt x="46819" y="37275"/>
                  </a:lnTo>
                  <a:lnTo>
                    <a:pt x="59951" y="32587"/>
                  </a:lnTo>
                  <a:lnTo>
                    <a:pt x="89279" y="21484"/>
                  </a:lnTo>
                  <a:lnTo>
                    <a:pt x="104837" y="16533"/>
                  </a:lnTo>
                  <a:lnTo>
                    <a:pt x="120736" y="12127"/>
                  </a:lnTo>
                  <a:lnTo>
                    <a:pt x="136861" y="8085"/>
                  </a:lnTo>
                  <a:lnTo>
                    <a:pt x="152033" y="5390"/>
                  </a:lnTo>
                  <a:lnTo>
                    <a:pt x="166569" y="3593"/>
                  </a:lnTo>
                  <a:lnTo>
                    <a:pt x="2387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31505" y="2102930"/>
              <a:ext cx="139226" cy="237353"/>
            </a:xfrm>
            <a:custGeom>
              <a:avLst/>
              <a:gdLst/>
              <a:ahLst/>
              <a:cxnLst/>
              <a:rect l="0" t="0" r="0" b="0"/>
              <a:pathLst>
                <a:path w="139226" h="237353">
                  <a:moveTo>
                    <a:pt x="9904" y="65686"/>
                  </a:moveTo>
                  <a:lnTo>
                    <a:pt x="15185" y="49843"/>
                  </a:lnTo>
                  <a:lnTo>
                    <a:pt x="20057" y="42965"/>
                  </a:lnTo>
                  <a:lnTo>
                    <a:pt x="26620" y="36170"/>
                  </a:lnTo>
                  <a:lnTo>
                    <a:pt x="34312" y="29429"/>
                  </a:lnTo>
                  <a:lnTo>
                    <a:pt x="42756" y="22724"/>
                  </a:lnTo>
                  <a:lnTo>
                    <a:pt x="51701" y="16044"/>
                  </a:lnTo>
                  <a:lnTo>
                    <a:pt x="60980" y="9380"/>
                  </a:lnTo>
                  <a:lnTo>
                    <a:pt x="72693" y="4937"/>
                  </a:lnTo>
                  <a:lnTo>
                    <a:pt x="86028" y="1975"/>
                  </a:lnTo>
                  <a:lnTo>
                    <a:pt x="100445" y="0"/>
                  </a:lnTo>
                  <a:lnTo>
                    <a:pt x="112266" y="895"/>
                  </a:lnTo>
                  <a:lnTo>
                    <a:pt x="122358" y="3701"/>
                  </a:lnTo>
                  <a:lnTo>
                    <a:pt x="131297" y="7783"/>
                  </a:lnTo>
                  <a:lnTo>
                    <a:pt x="136150" y="13820"/>
                  </a:lnTo>
                  <a:lnTo>
                    <a:pt x="138281" y="21161"/>
                  </a:lnTo>
                  <a:lnTo>
                    <a:pt x="138596" y="29371"/>
                  </a:lnTo>
                  <a:lnTo>
                    <a:pt x="136595" y="39265"/>
                  </a:lnTo>
                  <a:lnTo>
                    <a:pt x="133051" y="50283"/>
                  </a:lnTo>
                  <a:lnTo>
                    <a:pt x="128477" y="62049"/>
                  </a:lnTo>
                  <a:lnTo>
                    <a:pt x="123218" y="72104"/>
                  </a:lnTo>
                  <a:lnTo>
                    <a:pt x="117500" y="81017"/>
                  </a:lnTo>
                  <a:lnTo>
                    <a:pt x="87160" y="121769"/>
                  </a:lnTo>
                  <a:lnTo>
                    <a:pt x="79093" y="131813"/>
                  </a:lnTo>
                  <a:lnTo>
                    <a:pt x="71505" y="140719"/>
                  </a:lnTo>
                  <a:lnTo>
                    <a:pt x="64235" y="148867"/>
                  </a:lnTo>
                  <a:lnTo>
                    <a:pt x="50263" y="163816"/>
                  </a:lnTo>
                  <a:lnTo>
                    <a:pt x="43442" y="170897"/>
                  </a:lnTo>
                  <a:lnTo>
                    <a:pt x="35579" y="177828"/>
                  </a:lnTo>
                  <a:lnTo>
                    <a:pt x="27020" y="184660"/>
                  </a:lnTo>
                  <a:lnTo>
                    <a:pt x="17999" y="191425"/>
                  </a:lnTo>
                  <a:lnTo>
                    <a:pt x="10880" y="199251"/>
                  </a:lnTo>
                  <a:lnTo>
                    <a:pt x="5028" y="207784"/>
                  </a:lnTo>
                  <a:lnTo>
                    <a:pt x="22" y="216789"/>
                  </a:lnTo>
                  <a:lnTo>
                    <a:pt x="0" y="223897"/>
                  </a:lnTo>
                  <a:lnTo>
                    <a:pt x="3302" y="229741"/>
                  </a:lnTo>
                  <a:lnTo>
                    <a:pt x="8818" y="234743"/>
                  </a:lnTo>
                  <a:lnTo>
                    <a:pt x="15812" y="236972"/>
                  </a:lnTo>
                  <a:lnTo>
                    <a:pt x="23791" y="237352"/>
                  </a:lnTo>
                  <a:lnTo>
                    <a:pt x="32426" y="236501"/>
                  </a:lnTo>
                  <a:lnTo>
                    <a:pt x="42604" y="235933"/>
                  </a:lnTo>
                  <a:lnTo>
                    <a:pt x="65702" y="235303"/>
                  </a:lnTo>
                  <a:lnTo>
                    <a:pt x="76946" y="234029"/>
                  </a:lnTo>
                  <a:lnTo>
                    <a:pt x="87758" y="232075"/>
                  </a:lnTo>
                  <a:lnTo>
                    <a:pt x="139225" y="2248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813729" y="2090380"/>
              <a:ext cx="245069" cy="203344"/>
            </a:xfrm>
            <a:custGeom>
              <a:avLst/>
              <a:gdLst/>
              <a:ahLst/>
              <a:cxnLst/>
              <a:rect l="0" t="0" r="0" b="0"/>
              <a:pathLst>
                <a:path w="245069" h="203344">
                  <a:moveTo>
                    <a:pt x="85801" y="18549"/>
                  </a:moveTo>
                  <a:lnTo>
                    <a:pt x="69958" y="23830"/>
                  </a:lnTo>
                  <a:lnTo>
                    <a:pt x="63080" y="27596"/>
                  </a:lnTo>
                  <a:lnTo>
                    <a:pt x="56285" y="32318"/>
                  </a:lnTo>
                  <a:lnTo>
                    <a:pt x="49544" y="37676"/>
                  </a:lnTo>
                  <a:lnTo>
                    <a:pt x="42839" y="44564"/>
                  </a:lnTo>
                  <a:lnTo>
                    <a:pt x="36159" y="52472"/>
                  </a:lnTo>
                  <a:lnTo>
                    <a:pt x="29495" y="61060"/>
                  </a:lnTo>
                  <a:lnTo>
                    <a:pt x="22841" y="71207"/>
                  </a:lnTo>
                  <a:lnTo>
                    <a:pt x="16195" y="82392"/>
                  </a:lnTo>
                  <a:lnTo>
                    <a:pt x="9553" y="94270"/>
                  </a:lnTo>
                  <a:lnTo>
                    <a:pt x="5126" y="106610"/>
                  </a:lnTo>
                  <a:lnTo>
                    <a:pt x="2174" y="119258"/>
                  </a:lnTo>
                  <a:lnTo>
                    <a:pt x="206" y="132112"/>
                  </a:lnTo>
                  <a:lnTo>
                    <a:pt x="0" y="143996"/>
                  </a:lnTo>
                  <a:lnTo>
                    <a:pt x="967" y="155235"/>
                  </a:lnTo>
                  <a:lnTo>
                    <a:pt x="2717" y="166044"/>
                  </a:lnTo>
                  <a:lnTo>
                    <a:pt x="8306" y="175460"/>
                  </a:lnTo>
                  <a:lnTo>
                    <a:pt x="16452" y="183949"/>
                  </a:lnTo>
                  <a:lnTo>
                    <a:pt x="26305" y="191818"/>
                  </a:lnTo>
                  <a:lnTo>
                    <a:pt x="37294" y="197064"/>
                  </a:lnTo>
                  <a:lnTo>
                    <a:pt x="49042" y="200562"/>
                  </a:lnTo>
                  <a:lnTo>
                    <a:pt x="61295" y="202893"/>
                  </a:lnTo>
                  <a:lnTo>
                    <a:pt x="73885" y="203343"/>
                  </a:lnTo>
                  <a:lnTo>
                    <a:pt x="86699" y="202537"/>
                  </a:lnTo>
                  <a:lnTo>
                    <a:pt x="99663" y="200894"/>
                  </a:lnTo>
                  <a:lnTo>
                    <a:pt x="113833" y="197589"/>
                  </a:lnTo>
                  <a:lnTo>
                    <a:pt x="128805" y="193174"/>
                  </a:lnTo>
                  <a:lnTo>
                    <a:pt x="144314" y="188021"/>
                  </a:lnTo>
                  <a:lnTo>
                    <a:pt x="157969" y="181269"/>
                  </a:lnTo>
                  <a:lnTo>
                    <a:pt x="170388" y="173452"/>
                  </a:lnTo>
                  <a:lnTo>
                    <a:pt x="181983" y="164925"/>
                  </a:lnTo>
                  <a:lnTo>
                    <a:pt x="193029" y="155924"/>
                  </a:lnTo>
                  <a:lnTo>
                    <a:pt x="203709" y="146608"/>
                  </a:lnTo>
                  <a:lnTo>
                    <a:pt x="214145" y="137081"/>
                  </a:lnTo>
                  <a:lnTo>
                    <a:pt x="223313" y="126308"/>
                  </a:lnTo>
                  <a:lnTo>
                    <a:pt x="231636" y="114705"/>
                  </a:lnTo>
                  <a:lnTo>
                    <a:pt x="239395" y="102549"/>
                  </a:lnTo>
                  <a:lnTo>
                    <a:pt x="243462" y="91129"/>
                  </a:lnTo>
                  <a:lnTo>
                    <a:pt x="245068" y="80199"/>
                  </a:lnTo>
                  <a:lnTo>
                    <a:pt x="245034" y="69597"/>
                  </a:lnTo>
                  <a:lnTo>
                    <a:pt x="242800" y="59213"/>
                  </a:lnTo>
                  <a:lnTo>
                    <a:pt x="239101" y="48974"/>
                  </a:lnTo>
                  <a:lnTo>
                    <a:pt x="234424" y="38833"/>
                  </a:lnTo>
                  <a:lnTo>
                    <a:pt x="227990" y="29861"/>
                  </a:lnTo>
                  <a:lnTo>
                    <a:pt x="220385" y="21669"/>
                  </a:lnTo>
                  <a:lnTo>
                    <a:pt x="211998" y="13997"/>
                  </a:lnTo>
                  <a:lnTo>
                    <a:pt x="200881" y="8882"/>
                  </a:lnTo>
                  <a:lnTo>
                    <a:pt x="187943" y="5473"/>
                  </a:lnTo>
                  <a:lnTo>
                    <a:pt x="173791" y="3200"/>
                  </a:lnTo>
                  <a:lnTo>
                    <a:pt x="159935" y="1684"/>
                  </a:lnTo>
                  <a:lnTo>
                    <a:pt x="146277" y="674"/>
                  </a:lnTo>
                  <a:lnTo>
                    <a:pt x="132750" y="0"/>
                  </a:lnTo>
                  <a:lnTo>
                    <a:pt x="120416" y="657"/>
                  </a:lnTo>
                  <a:lnTo>
                    <a:pt x="55957" y="8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207911" y="2079086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19895"/>
                  </a:moveTo>
                  <a:lnTo>
                    <a:pt x="15843" y="14614"/>
                  </a:lnTo>
                  <a:lnTo>
                    <a:pt x="26036" y="11953"/>
                  </a:lnTo>
                  <a:lnTo>
                    <a:pt x="52099" y="6049"/>
                  </a:lnTo>
                  <a:lnTo>
                    <a:pt x="67892" y="4033"/>
                  </a:lnTo>
                  <a:lnTo>
                    <a:pt x="85053" y="2688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178067" y="2208407"/>
              <a:ext cx="268592" cy="59688"/>
            </a:xfrm>
            <a:custGeom>
              <a:avLst/>
              <a:gdLst/>
              <a:ahLst/>
              <a:cxnLst/>
              <a:rect l="0" t="0" r="0" b="0"/>
              <a:pathLst>
                <a:path w="268592" h="59688">
                  <a:moveTo>
                    <a:pt x="0" y="59687"/>
                  </a:moveTo>
                  <a:lnTo>
                    <a:pt x="21124" y="54406"/>
                  </a:lnTo>
                  <a:lnTo>
                    <a:pt x="46232" y="48865"/>
                  </a:lnTo>
                  <a:lnTo>
                    <a:pt x="60665" y="45841"/>
                  </a:lnTo>
                  <a:lnTo>
                    <a:pt x="78024" y="42719"/>
                  </a:lnTo>
                  <a:lnTo>
                    <a:pt x="117944" y="36303"/>
                  </a:lnTo>
                  <a:lnTo>
                    <a:pt x="135001" y="33044"/>
                  </a:lnTo>
                  <a:lnTo>
                    <a:pt x="149687" y="29767"/>
                  </a:lnTo>
                  <a:lnTo>
                    <a:pt x="162794" y="26476"/>
                  </a:lnTo>
                  <a:lnTo>
                    <a:pt x="192095" y="19873"/>
                  </a:lnTo>
                  <a:lnTo>
                    <a:pt x="207646" y="16564"/>
                  </a:lnTo>
                  <a:lnTo>
                    <a:pt x="221329" y="13253"/>
                  </a:lnTo>
                  <a:lnTo>
                    <a:pt x="233767" y="9941"/>
                  </a:lnTo>
                  <a:lnTo>
                    <a:pt x="2685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745091" y="1959712"/>
              <a:ext cx="19897" cy="208905"/>
            </a:xfrm>
            <a:custGeom>
              <a:avLst/>
              <a:gdLst/>
              <a:ahLst/>
              <a:cxnLst/>
              <a:rect l="0" t="0" r="0" b="0"/>
              <a:pathLst>
                <a:path w="19897" h="208905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7" y="43285"/>
                  </a:lnTo>
                  <a:lnTo>
                    <a:pt x="5281" y="55384"/>
                  </a:lnTo>
                  <a:lnTo>
                    <a:pt x="6837" y="68977"/>
                  </a:lnTo>
                  <a:lnTo>
                    <a:pt x="7873" y="83565"/>
                  </a:lnTo>
                  <a:lnTo>
                    <a:pt x="9026" y="113407"/>
                  </a:lnTo>
                  <a:lnTo>
                    <a:pt x="9538" y="141407"/>
                  </a:lnTo>
                  <a:lnTo>
                    <a:pt x="10780" y="153958"/>
                  </a:lnTo>
                  <a:lnTo>
                    <a:pt x="19896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618952" y="1989556"/>
              <a:ext cx="235566" cy="159165"/>
            </a:xfrm>
            <a:custGeom>
              <a:avLst/>
              <a:gdLst/>
              <a:ahLst/>
              <a:cxnLst/>
              <a:rect l="0" t="0" r="0" b="0"/>
              <a:pathLst>
                <a:path w="235566" h="159165">
                  <a:moveTo>
                    <a:pt x="235565" y="159164"/>
                  </a:moveTo>
                  <a:lnTo>
                    <a:pt x="133464" y="159164"/>
                  </a:lnTo>
                  <a:lnTo>
                    <a:pt x="119969" y="158059"/>
                  </a:lnTo>
                  <a:lnTo>
                    <a:pt x="106551" y="156217"/>
                  </a:lnTo>
                  <a:lnTo>
                    <a:pt x="93185" y="153883"/>
                  </a:lnTo>
                  <a:lnTo>
                    <a:pt x="80958" y="151222"/>
                  </a:lnTo>
                  <a:lnTo>
                    <a:pt x="69491" y="148343"/>
                  </a:lnTo>
                  <a:lnTo>
                    <a:pt x="58530" y="145318"/>
                  </a:lnTo>
                  <a:lnTo>
                    <a:pt x="37509" y="139010"/>
                  </a:lnTo>
                  <a:lnTo>
                    <a:pt x="27261" y="135780"/>
                  </a:lnTo>
                  <a:lnTo>
                    <a:pt x="19324" y="129206"/>
                  </a:lnTo>
                  <a:lnTo>
                    <a:pt x="12928" y="120402"/>
                  </a:lnTo>
                  <a:lnTo>
                    <a:pt x="7557" y="110111"/>
                  </a:lnTo>
                  <a:lnTo>
                    <a:pt x="3978" y="98829"/>
                  </a:lnTo>
                  <a:lnTo>
                    <a:pt x="1591" y="86887"/>
                  </a:lnTo>
                  <a:lnTo>
                    <a:pt x="0" y="74504"/>
                  </a:lnTo>
                  <a:lnTo>
                    <a:pt x="45" y="62933"/>
                  </a:lnTo>
                  <a:lnTo>
                    <a:pt x="1179" y="51903"/>
                  </a:lnTo>
                  <a:lnTo>
                    <a:pt x="167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924151" y="2059190"/>
              <a:ext cx="129322" cy="139270"/>
            </a:xfrm>
            <a:custGeom>
              <a:avLst/>
              <a:gdLst/>
              <a:ahLst/>
              <a:cxnLst/>
              <a:rect l="0" t="0" r="0" b="0"/>
              <a:pathLst>
                <a:path w="129322" h="139270">
                  <a:moveTo>
                    <a:pt x="129321" y="0"/>
                  </a:moveTo>
                  <a:lnTo>
                    <a:pt x="118759" y="21124"/>
                  </a:lnTo>
                  <a:lnTo>
                    <a:pt x="112332" y="29557"/>
                  </a:lnTo>
                  <a:lnTo>
                    <a:pt x="104731" y="37389"/>
                  </a:lnTo>
                  <a:lnTo>
                    <a:pt x="96349" y="44822"/>
                  </a:lnTo>
                  <a:lnTo>
                    <a:pt x="78192" y="61923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993785" y="2019399"/>
              <a:ext cx="89532" cy="189009"/>
            </a:xfrm>
            <a:custGeom>
              <a:avLst/>
              <a:gdLst/>
              <a:ahLst/>
              <a:cxnLst/>
              <a:rect l="0" t="0" r="0" b="0"/>
              <a:pathLst>
                <a:path w="89532" h="189009">
                  <a:moveTo>
                    <a:pt x="0" y="0"/>
                  </a:moveTo>
                  <a:lnTo>
                    <a:pt x="46768" y="93536"/>
                  </a:lnTo>
                  <a:lnTo>
                    <a:pt x="52180" y="105464"/>
                  </a:lnTo>
                  <a:lnTo>
                    <a:pt x="56893" y="116733"/>
                  </a:lnTo>
                  <a:lnTo>
                    <a:pt x="61140" y="127561"/>
                  </a:lnTo>
                  <a:lnTo>
                    <a:pt x="68807" y="148434"/>
                  </a:lnTo>
                  <a:lnTo>
                    <a:pt x="89531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222585" y="2138772"/>
              <a:ext cx="149217" cy="1"/>
            </a:xfrm>
            <a:custGeom>
              <a:avLst/>
              <a:gdLst/>
              <a:ahLst/>
              <a:cxnLst/>
              <a:rect l="0" t="0" r="0" b="0"/>
              <a:pathLst>
                <a:path w="149217" h="1">
                  <a:moveTo>
                    <a:pt x="0" y="0"/>
                  </a:move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471279" y="2029347"/>
              <a:ext cx="29844" cy="159165"/>
            </a:xfrm>
            <a:custGeom>
              <a:avLst/>
              <a:gdLst/>
              <a:ahLst/>
              <a:cxnLst/>
              <a:rect l="0" t="0" r="0" b="0"/>
              <a:pathLst>
                <a:path w="29844" h="159165">
                  <a:moveTo>
                    <a:pt x="0" y="0"/>
                  </a:moveTo>
                  <a:lnTo>
                    <a:pt x="13846" y="55384"/>
                  </a:lnTo>
                  <a:lnTo>
                    <a:pt x="15862" y="67871"/>
                  </a:lnTo>
                  <a:lnTo>
                    <a:pt x="17207" y="80617"/>
                  </a:lnTo>
                  <a:lnTo>
                    <a:pt x="18103" y="93536"/>
                  </a:lnTo>
                  <a:lnTo>
                    <a:pt x="19806" y="106569"/>
                  </a:lnTo>
                  <a:lnTo>
                    <a:pt x="22046" y="119680"/>
                  </a:lnTo>
                  <a:lnTo>
                    <a:pt x="29843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640391" y="2004642"/>
              <a:ext cx="169113" cy="412669"/>
            </a:xfrm>
            <a:custGeom>
              <a:avLst/>
              <a:gdLst/>
              <a:ahLst/>
              <a:cxnLst/>
              <a:rect l="0" t="0" r="0" b="0"/>
              <a:pathLst>
                <a:path w="169113" h="412669">
                  <a:moveTo>
                    <a:pt x="0" y="14757"/>
                  </a:moveTo>
                  <a:lnTo>
                    <a:pt x="15843" y="9476"/>
                  </a:lnTo>
                  <a:lnTo>
                    <a:pt x="24931" y="6815"/>
                  </a:lnTo>
                  <a:lnTo>
                    <a:pt x="46819" y="911"/>
                  </a:lnTo>
                  <a:lnTo>
                    <a:pt x="58846" y="0"/>
                  </a:lnTo>
                  <a:lnTo>
                    <a:pt x="71284" y="498"/>
                  </a:lnTo>
                  <a:lnTo>
                    <a:pt x="83998" y="1935"/>
                  </a:lnTo>
                  <a:lnTo>
                    <a:pt x="95790" y="5104"/>
                  </a:lnTo>
                  <a:lnTo>
                    <a:pt x="106967" y="9427"/>
                  </a:lnTo>
                  <a:lnTo>
                    <a:pt x="117734" y="14520"/>
                  </a:lnTo>
                  <a:lnTo>
                    <a:pt x="126018" y="21231"/>
                  </a:lnTo>
                  <a:lnTo>
                    <a:pt x="132646" y="29020"/>
                  </a:lnTo>
                  <a:lnTo>
                    <a:pt x="138169" y="37530"/>
                  </a:lnTo>
                  <a:lnTo>
                    <a:pt x="141852" y="48729"/>
                  </a:lnTo>
                  <a:lnTo>
                    <a:pt x="144307" y="61722"/>
                  </a:lnTo>
                  <a:lnTo>
                    <a:pt x="145944" y="75910"/>
                  </a:lnTo>
                  <a:lnTo>
                    <a:pt x="145929" y="88685"/>
                  </a:lnTo>
                  <a:lnTo>
                    <a:pt x="144815" y="100518"/>
                  </a:lnTo>
                  <a:lnTo>
                    <a:pt x="142966" y="111722"/>
                  </a:lnTo>
                  <a:lnTo>
                    <a:pt x="140629" y="123613"/>
                  </a:lnTo>
                  <a:lnTo>
                    <a:pt x="135084" y="148614"/>
                  </a:lnTo>
                  <a:lnTo>
                    <a:pt x="130952" y="161471"/>
                  </a:lnTo>
                  <a:lnTo>
                    <a:pt x="125987" y="174464"/>
                  </a:lnTo>
                  <a:lnTo>
                    <a:pt x="120467" y="187547"/>
                  </a:lnTo>
                  <a:lnTo>
                    <a:pt x="114576" y="198479"/>
                  </a:lnTo>
                  <a:lnTo>
                    <a:pt x="108438" y="207978"/>
                  </a:lnTo>
                  <a:lnTo>
                    <a:pt x="102136" y="216522"/>
                  </a:lnTo>
                  <a:lnTo>
                    <a:pt x="95723" y="226638"/>
                  </a:lnTo>
                  <a:lnTo>
                    <a:pt x="89238" y="237804"/>
                  </a:lnTo>
                  <a:lnTo>
                    <a:pt x="82703" y="249669"/>
                  </a:lnTo>
                  <a:lnTo>
                    <a:pt x="77242" y="260895"/>
                  </a:lnTo>
                  <a:lnTo>
                    <a:pt x="72495" y="271695"/>
                  </a:lnTo>
                  <a:lnTo>
                    <a:pt x="68226" y="282211"/>
                  </a:lnTo>
                  <a:lnTo>
                    <a:pt x="65380" y="293643"/>
                  </a:lnTo>
                  <a:lnTo>
                    <a:pt x="63482" y="305685"/>
                  </a:lnTo>
                  <a:lnTo>
                    <a:pt x="62217" y="318135"/>
                  </a:lnTo>
                  <a:lnTo>
                    <a:pt x="63584" y="328645"/>
                  </a:lnTo>
                  <a:lnTo>
                    <a:pt x="66707" y="337863"/>
                  </a:lnTo>
                  <a:lnTo>
                    <a:pt x="70999" y="346218"/>
                  </a:lnTo>
                  <a:lnTo>
                    <a:pt x="78281" y="353999"/>
                  </a:lnTo>
                  <a:lnTo>
                    <a:pt x="87557" y="361397"/>
                  </a:lnTo>
                  <a:lnTo>
                    <a:pt x="98163" y="368540"/>
                  </a:lnTo>
                  <a:lnTo>
                    <a:pt x="124684" y="385318"/>
                  </a:lnTo>
                  <a:lnTo>
                    <a:pt x="169112" y="412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197963" y="1880130"/>
              <a:ext cx="79583" cy="1044518"/>
            </a:xfrm>
            <a:custGeom>
              <a:avLst/>
              <a:gdLst/>
              <a:ahLst/>
              <a:cxnLst/>
              <a:rect l="0" t="0" r="0" b="0"/>
              <a:pathLst>
                <a:path w="79583" h="1044518">
                  <a:moveTo>
                    <a:pt x="79582" y="0"/>
                  </a:moveTo>
                  <a:lnTo>
                    <a:pt x="74301" y="26405"/>
                  </a:lnTo>
                  <a:lnTo>
                    <a:pt x="65736" y="74511"/>
                  </a:lnTo>
                  <a:lnTo>
                    <a:pt x="49662" y="174681"/>
                  </a:lnTo>
                  <a:lnTo>
                    <a:pt x="46372" y="192720"/>
                  </a:lnTo>
                  <a:lnTo>
                    <a:pt x="44178" y="209168"/>
                  </a:lnTo>
                  <a:lnTo>
                    <a:pt x="41741" y="239233"/>
                  </a:lnTo>
                  <a:lnTo>
                    <a:pt x="39986" y="254545"/>
                  </a:lnTo>
                  <a:lnTo>
                    <a:pt x="37710" y="270280"/>
                  </a:lnTo>
                  <a:lnTo>
                    <a:pt x="35088" y="286296"/>
                  </a:lnTo>
                  <a:lnTo>
                    <a:pt x="33340" y="303606"/>
                  </a:lnTo>
                  <a:lnTo>
                    <a:pt x="32174" y="321777"/>
                  </a:lnTo>
                  <a:lnTo>
                    <a:pt x="30880" y="358547"/>
                  </a:lnTo>
                  <a:lnTo>
                    <a:pt x="30151" y="411424"/>
                  </a:lnTo>
                  <a:lnTo>
                    <a:pt x="29884" y="507806"/>
                  </a:lnTo>
                  <a:lnTo>
                    <a:pt x="28765" y="526440"/>
                  </a:lnTo>
                  <a:lnTo>
                    <a:pt x="26914" y="544389"/>
                  </a:lnTo>
                  <a:lnTo>
                    <a:pt x="24575" y="561882"/>
                  </a:lnTo>
                  <a:lnTo>
                    <a:pt x="23015" y="580175"/>
                  </a:lnTo>
                  <a:lnTo>
                    <a:pt x="21975" y="599003"/>
                  </a:lnTo>
                  <a:lnTo>
                    <a:pt x="20820" y="637607"/>
                  </a:lnTo>
                  <a:lnTo>
                    <a:pt x="20017" y="736261"/>
                  </a:lnTo>
                  <a:lnTo>
                    <a:pt x="18872" y="756115"/>
                  </a:lnTo>
                  <a:lnTo>
                    <a:pt x="17002" y="775983"/>
                  </a:lnTo>
                  <a:lnTo>
                    <a:pt x="14651" y="795859"/>
                  </a:lnTo>
                  <a:lnTo>
                    <a:pt x="13083" y="815743"/>
                  </a:lnTo>
                  <a:lnTo>
                    <a:pt x="12038" y="835630"/>
                  </a:lnTo>
                  <a:lnTo>
                    <a:pt x="11341" y="855520"/>
                  </a:lnTo>
                  <a:lnTo>
                    <a:pt x="9772" y="876517"/>
                  </a:lnTo>
                  <a:lnTo>
                    <a:pt x="7620" y="898253"/>
                  </a:lnTo>
                  <a:lnTo>
                    <a:pt x="5080" y="920480"/>
                  </a:lnTo>
                  <a:lnTo>
                    <a:pt x="3387" y="940825"/>
                  </a:lnTo>
                  <a:lnTo>
                    <a:pt x="2258" y="959915"/>
                  </a:lnTo>
                  <a:lnTo>
                    <a:pt x="0" y="1044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292219" y="2457101"/>
              <a:ext cx="29844" cy="298435"/>
            </a:xfrm>
            <a:custGeom>
              <a:avLst/>
              <a:gdLst/>
              <a:ahLst/>
              <a:cxnLst/>
              <a:rect l="0" t="0" r="0" b="0"/>
              <a:pathLst>
                <a:path w="29844" h="298435">
                  <a:moveTo>
                    <a:pt x="0" y="0"/>
                  </a:moveTo>
                  <a:lnTo>
                    <a:pt x="10562" y="15843"/>
                  </a:lnTo>
                  <a:lnTo>
                    <a:pt x="14778" y="26037"/>
                  </a:lnTo>
                  <a:lnTo>
                    <a:pt x="18695" y="38359"/>
                  </a:lnTo>
                  <a:lnTo>
                    <a:pt x="22411" y="52100"/>
                  </a:lnTo>
                  <a:lnTo>
                    <a:pt x="24888" y="66787"/>
                  </a:lnTo>
                  <a:lnTo>
                    <a:pt x="26540" y="82106"/>
                  </a:lnTo>
                  <a:lnTo>
                    <a:pt x="27641" y="97844"/>
                  </a:lnTo>
                  <a:lnTo>
                    <a:pt x="28375" y="113863"/>
                  </a:lnTo>
                  <a:lnTo>
                    <a:pt x="29191" y="146399"/>
                  </a:lnTo>
                  <a:lnTo>
                    <a:pt x="29843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212637" y="2576475"/>
              <a:ext cx="208904" cy="9948"/>
            </a:xfrm>
            <a:custGeom>
              <a:avLst/>
              <a:gdLst/>
              <a:ahLst/>
              <a:cxnLst/>
              <a:rect l="0" t="0" r="0" b="0"/>
              <a:pathLst>
                <a:path w="208904" h="9948">
                  <a:moveTo>
                    <a:pt x="0" y="0"/>
                  </a:moveTo>
                  <a:lnTo>
                    <a:pt x="15843" y="5281"/>
                  </a:lnTo>
                  <a:lnTo>
                    <a:pt x="26036" y="6836"/>
                  </a:lnTo>
                  <a:lnTo>
                    <a:pt x="38358" y="7873"/>
                  </a:lnTo>
                  <a:lnTo>
                    <a:pt x="52099" y="8565"/>
                  </a:lnTo>
                  <a:lnTo>
                    <a:pt x="82105" y="9333"/>
                  </a:lnTo>
                  <a:lnTo>
                    <a:pt x="208903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540914" y="2447154"/>
              <a:ext cx="19896" cy="228800"/>
            </a:xfrm>
            <a:custGeom>
              <a:avLst/>
              <a:gdLst/>
              <a:ahLst/>
              <a:cxnLst/>
              <a:rect l="0" t="0" r="0" b="0"/>
              <a:pathLst>
                <a:path w="19896" h="228800">
                  <a:moveTo>
                    <a:pt x="19895" y="0"/>
                  </a:moveTo>
                  <a:lnTo>
                    <a:pt x="19895" y="74510"/>
                  </a:lnTo>
                  <a:lnTo>
                    <a:pt x="18790" y="91675"/>
                  </a:lnTo>
                  <a:lnTo>
                    <a:pt x="16947" y="108645"/>
                  </a:lnTo>
                  <a:lnTo>
                    <a:pt x="14614" y="125485"/>
                  </a:lnTo>
                  <a:lnTo>
                    <a:pt x="13058" y="141132"/>
                  </a:lnTo>
                  <a:lnTo>
                    <a:pt x="12021" y="155985"/>
                  </a:lnTo>
                  <a:lnTo>
                    <a:pt x="11330" y="170309"/>
                  </a:lnTo>
                  <a:lnTo>
                    <a:pt x="9763" y="183174"/>
                  </a:lnTo>
                  <a:lnTo>
                    <a:pt x="7614" y="195066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729361" y="2447154"/>
              <a:ext cx="159726" cy="417807"/>
            </a:xfrm>
            <a:custGeom>
              <a:avLst/>
              <a:gdLst/>
              <a:ahLst/>
              <a:cxnLst/>
              <a:rect l="0" t="0" r="0" b="0"/>
              <a:pathLst>
                <a:path w="159726" h="417807">
                  <a:moveTo>
                    <a:pt x="560" y="0"/>
                  </a:moveTo>
                  <a:lnTo>
                    <a:pt x="21684" y="0"/>
                  </a:lnTo>
                  <a:lnTo>
                    <a:pt x="32328" y="2210"/>
                  </a:lnTo>
                  <a:lnTo>
                    <a:pt x="43845" y="5895"/>
                  </a:lnTo>
                  <a:lnTo>
                    <a:pt x="55944" y="10561"/>
                  </a:lnTo>
                  <a:lnTo>
                    <a:pt x="68432" y="14778"/>
                  </a:lnTo>
                  <a:lnTo>
                    <a:pt x="81178" y="18694"/>
                  </a:lnTo>
                  <a:lnTo>
                    <a:pt x="94097" y="22410"/>
                  </a:lnTo>
                  <a:lnTo>
                    <a:pt x="106025" y="27099"/>
                  </a:lnTo>
                  <a:lnTo>
                    <a:pt x="117293" y="32434"/>
                  </a:lnTo>
                  <a:lnTo>
                    <a:pt x="128121" y="38203"/>
                  </a:lnTo>
                  <a:lnTo>
                    <a:pt x="137550" y="45364"/>
                  </a:lnTo>
                  <a:lnTo>
                    <a:pt x="146047" y="53454"/>
                  </a:lnTo>
                  <a:lnTo>
                    <a:pt x="153922" y="62163"/>
                  </a:lnTo>
                  <a:lnTo>
                    <a:pt x="158067" y="73496"/>
                  </a:lnTo>
                  <a:lnTo>
                    <a:pt x="159725" y="86578"/>
                  </a:lnTo>
                  <a:lnTo>
                    <a:pt x="159725" y="100825"/>
                  </a:lnTo>
                  <a:lnTo>
                    <a:pt x="157514" y="114745"/>
                  </a:lnTo>
                  <a:lnTo>
                    <a:pt x="153829" y="128446"/>
                  </a:lnTo>
                  <a:lnTo>
                    <a:pt x="149163" y="142001"/>
                  </a:lnTo>
                  <a:lnTo>
                    <a:pt x="143841" y="153249"/>
                  </a:lnTo>
                  <a:lnTo>
                    <a:pt x="138083" y="162958"/>
                  </a:lnTo>
                  <a:lnTo>
                    <a:pt x="132033" y="171641"/>
                  </a:lnTo>
                  <a:lnTo>
                    <a:pt x="125789" y="179640"/>
                  </a:lnTo>
                  <a:lnTo>
                    <a:pt x="119416" y="187184"/>
                  </a:lnTo>
                  <a:lnTo>
                    <a:pt x="112957" y="194424"/>
                  </a:lnTo>
                  <a:lnTo>
                    <a:pt x="99885" y="208363"/>
                  </a:lnTo>
                  <a:lnTo>
                    <a:pt x="93304" y="215175"/>
                  </a:lnTo>
                  <a:lnTo>
                    <a:pt x="83390" y="223032"/>
                  </a:lnTo>
                  <a:lnTo>
                    <a:pt x="71255" y="231586"/>
                  </a:lnTo>
                  <a:lnTo>
                    <a:pt x="57638" y="240605"/>
                  </a:lnTo>
                  <a:lnTo>
                    <a:pt x="46349" y="249933"/>
                  </a:lnTo>
                  <a:lnTo>
                    <a:pt x="36613" y="259468"/>
                  </a:lnTo>
                  <a:lnTo>
                    <a:pt x="19900" y="277799"/>
                  </a:lnTo>
                  <a:lnTo>
                    <a:pt x="5102" y="293315"/>
                  </a:lnTo>
                  <a:lnTo>
                    <a:pt x="1378" y="301653"/>
                  </a:lnTo>
                  <a:lnTo>
                    <a:pt x="0" y="310528"/>
                  </a:lnTo>
                  <a:lnTo>
                    <a:pt x="187" y="319760"/>
                  </a:lnTo>
                  <a:lnTo>
                    <a:pt x="3627" y="328125"/>
                  </a:lnTo>
                  <a:lnTo>
                    <a:pt x="9237" y="335913"/>
                  </a:lnTo>
                  <a:lnTo>
                    <a:pt x="16292" y="343315"/>
                  </a:lnTo>
                  <a:lnTo>
                    <a:pt x="25417" y="350460"/>
                  </a:lnTo>
                  <a:lnTo>
                    <a:pt x="35922" y="357435"/>
                  </a:lnTo>
                  <a:lnTo>
                    <a:pt x="47346" y="364295"/>
                  </a:lnTo>
                  <a:lnTo>
                    <a:pt x="58279" y="369974"/>
                  </a:lnTo>
                  <a:lnTo>
                    <a:pt x="68882" y="374865"/>
                  </a:lnTo>
                  <a:lnTo>
                    <a:pt x="79268" y="379231"/>
                  </a:lnTo>
                  <a:lnTo>
                    <a:pt x="90612" y="384352"/>
                  </a:lnTo>
                  <a:lnTo>
                    <a:pt x="102597" y="389977"/>
                  </a:lnTo>
                  <a:lnTo>
                    <a:pt x="149777" y="4178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382245" y="2576475"/>
              <a:ext cx="29845" cy="139270"/>
            </a:xfrm>
            <a:custGeom>
              <a:avLst/>
              <a:gdLst/>
              <a:ahLst/>
              <a:cxnLst/>
              <a:rect l="0" t="0" r="0" b="0"/>
              <a:pathLst>
                <a:path w="29845" h="139270">
                  <a:moveTo>
                    <a:pt x="29844" y="0"/>
                  </a:moveTo>
                  <a:lnTo>
                    <a:pt x="24562" y="15843"/>
                  </a:lnTo>
                  <a:lnTo>
                    <a:pt x="21902" y="24931"/>
                  </a:lnTo>
                  <a:lnTo>
                    <a:pt x="12876" y="57740"/>
                  </a:lnTo>
                  <a:lnTo>
                    <a:pt x="6459" y="78717"/>
                  </a:lnTo>
                  <a:lnTo>
                    <a:pt x="4306" y="90058"/>
                  </a:lnTo>
                  <a:lnTo>
                    <a:pt x="2871" y="102041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92715" y="2666005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9948"/>
                  </a:moveTo>
                  <a:lnTo>
                    <a:pt x="21124" y="4667"/>
                  </a:lnTo>
                  <a:lnTo>
                    <a:pt x="31768" y="3111"/>
                  </a:lnTo>
                  <a:lnTo>
                    <a:pt x="43284" y="2074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611044" y="2546631"/>
              <a:ext cx="9949" cy="119375"/>
            </a:xfrm>
            <a:custGeom>
              <a:avLst/>
              <a:gdLst/>
              <a:ahLst/>
              <a:cxnLst/>
              <a:rect l="0" t="0" r="0" b="0"/>
              <a:pathLst>
                <a:path w="9949" h="119375">
                  <a:moveTo>
                    <a:pt x="9948" y="0"/>
                  </a:moveTo>
                  <a:lnTo>
                    <a:pt x="4667" y="21124"/>
                  </a:lnTo>
                  <a:lnTo>
                    <a:pt x="3111" y="31768"/>
                  </a:lnTo>
                  <a:lnTo>
                    <a:pt x="2074" y="43285"/>
                  </a:lnTo>
                  <a:lnTo>
                    <a:pt x="1383" y="55384"/>
                  </a:lnTo>
                  <a:lnTo>
                    <a:pt x="615" y="80618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812109" y="2457101"/>
              <a:ext cx="206795" cy="368069"/>
            </a:xfrm>
            <a:custGeom>
              <a:avLst/>
              <a:gdLst/>
              <a:ahLst/>
              <a:cxnLst/>
              <a:rect l="0" t="0" r="0" b="0"/>
              <a:pathLst>
                <a:path w="206795" h="368069">
                  <a:moveTo>
                    <a:pt x="77473" y="0"/>
                  </a:moveTo>
                  <a:lnTo>
                    <a:pt x="103877" y="0"/>
                  </a:lnTo>
                  <a:lnTo>
                    <a:pt x="114972" y="1106"/>
                  </a:lnTo>
                  <a:lnTo>
                    <a:pt x="125683" y="2948"/>
                  </a:lnTo>
                  <a:lnTo>
                    <a:pt x="136141" y="5281"/>
                  </a:lnTo>
                  <a:lnTo>
                    <a:pt x="145323" y="10153"/>
                  </a:lnTo>
                  <a:lnTo>
                    <a:pt x="153655" y="16716"/>
                  </a:lnTo>
                  <a:lnTo>
                    <a:pt x="161420" y="24408"/>
                  </a:lnTo>
                  <a:lnTo>
                    <a:pt x="166597" y="35062"/>
                  </a:lnTo>
                  <a:lnTo>
                    <a:pt x="170048" y="47692"/>
                  </a:lnTo>
                  <a:lnTo>
                    <a:pt x="172348" y="61638"/>
                  </a:lnTo>
                  <a:lnTo>
                    <a:pt x="171672" y="73146"/>
                  </a:lnTo>
                  <a:lnTo>
                    <a:pt x="169010" y="83029"/>
                  </a:lnTo>
                  <a:lnTo>
                    <a:pt x="165025" y="91828"/>
                  </a:lnTo>
                  <a:lnTo>
                    <a:pt x="159053" y="102115"/>
                  </a:lnTo>
                  <a:lnTo>
                    <a:pt x="151755" y="113395"/>
                  </a:lnTo>
                  <a:lnTo>
                    <a:pt x="143574" y="125335"/>
                  </a:lnTo>
                  <a:lnTo>
                    <a:pt x="135909" y="135507"/>
                  </a:lnTo>
                  <a:lnTo>
                    <a:pt x="128589" y="144498"/>
                  </a:lnTo>
                  <a:lnTo>
                    <a:pt x="121498" y="152703"/>
                  </a:lnTo>
                  <a:lnTo>
                    <a:pt x="114560" y="160383"/>
                  </a:lnTo>
                  <a:lnTo>
                    <a:pt x="100956" y="174812"/>
                  </a:lnTo>
                  <a:lnTo>
                    <a:pt x="2713" y="273711"/>
                  </a:lnTo>
                  <a:lnTo>
                    <a:pt x="0" y="281952"/>
                  </a:lnTo>
                  <a:lnTo>
                    <a:pt x="402" y="290762"/>
                  </a:lnTo>
                  <a:lnTo>
                    <a:pt x="2881" y="299951"/>
                  </a:lnTo>
                  <a:lnTo>
                    <a:pt x="7849" y="307182"/>
                  </a:lnTo>
                  <a:lnTo>
                    <a:pt x="14477" y="313108"/>
                  </a:lnTo>
                  <a:lnTo>
                    <a:pt x="22212" y="318165"/>
                  </a:lnTo>
                  <a:lnTo>
                    <a:pt x="32895" y="321535"/>
                  </a:lnTo>
                  <a:lnTo>
                    <a:pt x="45544" y="323783"/>
                  </a:lnTo>
                  <a:lnTo>
                    <a:pt x="59503" y="325281"/>
                  </a:lnTo>
                  <a:lnTo>
                    <a:pt x="73230" y="327385"/>
                  </a:lnTo>
                  <a:lnTo>
                    <a:pt x="86803" y="329893"/>
                  </a:lnTo>
                  <a:lnTo>
                    <a:pt x="113673" y="335627"/>
                  </a:lnTo>
                  <a:lnTo>
                    <a:pt x="140353" y="341860"/>
                  </a:lnTo>
                  <a:lnTo>
                    <a:pt x="152552" y="346175"/>
                  </a:lnTo>
                  <a:lnTo>
                    <a:pt x="164001" y="351262"/>
                  </a:lnTo>
                  <a:lnTo>
                    <a:pt x="206794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949681" y="3484334"/>
            <a:ext cx="1944628" cy="315719"/>
            <a:chOff x="2949681" y="3484334"/>
            <a:chExt cx="1944628" cy="315719"/>
          </a:xfrm>
        </p:grpSpPr>
        <p:sp>
          <p:nvSpPr>
            <p:cNvPr id="77" name="Freeform 76"/>
            <p:cNvSpPr/>
            <p:nvPr/>
          </p:nvSpPr>
          <p:spPr>
            <a:xfrm>
              <a:off x="2949681" y="3551357"/>
              <a:ext cx="256399" cy="198957"/>
            </a:xfrm>
            <a:custGeom>
              <a:avLst/>
              <a:gdLst/>
              <a:ahLst/>
              <a:cxnLst/>
              <a:rect l="0" t="0" r="0" b="0"/>
              <a:pathLst>
                <a:path w="256399" h="198957">
                  <a:moveTo>
                    <a:pt x="14757" y="0"/>
                  </a:moveTo>
                  <a:lnTo>
                    <a:pt x="9476" y="15843"/>
                  </a:lnTo>
                  <a:lnTo>
                    <a:pt x="6816" y="24931"/>
                  </a:lnTo>
                  <a:lnTo>
                    <a:pt x="911" y="46819"/>
                  </a:lnTo>
                  <a:lnTo>
                    <a:pt x="0" y="58845"/>
                  </a:lnTo>
                  <a:lnTo>
                    <a:pt x="498" y="71285"/>
                  </a:lnTo>
                  <a:lnTo>
                    <a:pt x="1935" y="83999"/>
                  </a:lnTo>
                  <a:lnTo>
                    <a:pt x="5104" y="94685"/>
                  </a:lnTo>
                  <a:lnTo>
                    <a:pt x="9427" y="104020"/>
                  </a:lnTo>
                  <a:lnTo>
                    <a:pt x="14520" y="112453"/>
                  </a:lnTo>
                  <a:lnTo>
                    <a:pt x="26073" y="130667"/>
                  </a:lnTo>
                  <a:lnTo>
                    <a:pt x="32249" y="140166"/>
                  </a:lnTo>
                  <a:lnTo>
                    <a:pt x="40787" y="147604"/>
                  </a:lnTo>
                  <a:lnTo>
                    <a:pt x="50901" y="153668"/>
                  </a:lnTo>
                  <a:lnTo>
                    <a:pt x="62065" y="158816"/>
                  </a:lnTo>
                  <a:lnTo>
                    <a:pt x="75033" y="162248"/>
                  </a:lnTo>
                  <a:lnTo>
                    <a:pt x="89206" y="164537"/>
                  </a:lnTo>
                  <a:lnTo>
                    <a:pt x="104181" y="166062"/>
                  </a:lnTo>
                  <a:lnTo>
                    <a:pt x="118585" y="165974"/>
                  </a:lnTo>
                  <a:lnTo>
                    <a:pt x="132610" y="164809"/>
                  </a:lnTo>
                  <a:lnTo>
                    <a:pt x="146380" y="162928"/>
                  </a:lnTo>
                  <a:lnTo>
                    <a:pt x="158877" y="159463"/>
                  </a:lnTo>
                  <a:lnTo>
                    <a:pt x="170524" y="154942"/>
                  </a:lnTo>
                  <a:lnTo>
                    <a:pt x="181604" y="149718"/>
                  </a:lnTo>
                  <a:lnTo>
                    <a:pt x="192307" y="145130"/>
                  </a:lnTo>
                  <a:lnTo>
                    <a:pt x="202758" y="140966"/>
                  </a:lnTo>
                  <a:lnTo>
                    <a:pt x="213042" y="137084"/>
                  </a:lnTo>
                  <a:lnTo>
                    <a:pt x="222108" y="132286"/>
                  </a:lnTo>
                  <a:lnTo>
                    <a:pt x="230362" y="126877"/>
                  </a:lnTo>
                  <a:lnTo>
                    <a:pt x="238076" y="121060"/>
                  </a:lnTo>
                  <a:lnTo>
                    <a:pt x="244324" y="113866"/>
                  </a:lnTo>
                  <a:lnTo>
                    <a:pt x="249595" y="105754"/>
                  </a:lnTo>
                  <a:lnTo>
                    <a:pt x="254214" y="97030"/>
                  </a:lnTo>
                  <a:lnTo>
                    <a:pt x="256188" y="87898"/>
                  </a:lnTo>
                  <a:lnTo>
                    <a:pt x="256398" y="78495"/>
                  </a:lnTo>
                  <a:lnTo>
                    <a:pt x="255434" y="68910"/>
                  </a:lnTo>
                  <a:lnTo>
                    <a:pt x="250369" y="62520"/>
                  </a:lnTo>
                  <a:lnTo>
                    <a:pt x="242572" y="58259"/>
                  </a:lnTo>
                  <a:lnTo>
                    <a:pt x="232952" y="55420"/>
                  </a:lnTo>
                  <a:lnTo>
                    <a:pt x="222118" y="55737"/>
                  </a:lnTo>
                  <a:lnTo>
                    <a:pt x="210474" y="58159"/>
                  </a:lnTo>
                  <a:lnTo>
                    <a:pt x="198290" y="61984"/>
                  </a:lnTo>
                  <a:lnTo>
                    <a:pt x="185746" y="66745"/>
                  </a:lnTo>
                  <a:lnTo>
                    <a:pt x="172962" y="72129"/>
                  </a:lnTo>
                  <a:lnTo>
                    <a:pt x="160018" y="77930"/>
                  </a:lnTo>
                  <a:lnTo>
                    <a:pt x="148073" y="86218"/>
                  </a:lnTo>
                  <a:lnTo>
                    <a:pt x="136794" y="96164"/>
                  </a:lnTo>
                  <a:lnTo>
                    <a:pt x="125958" y="107217"/>
                  </a:lnTo>
                  <a:lnTo>
                    <a:pt x="116524" y="117901"/>
                  </a:lnTo>
                  <a:lnTo>
                    <a:pt x="108024" y="128340"/>
                  </a:lnTo>
                  <a:lnTo>
                    <a:pt x="100146" y="138615"/>
                  </a:lnTo>
                  <a:lnTo>
                    <a:pt x="93790" y="148781"/>
                  </a:lnTo>
                  <a:lnTo>
                    <a:pt x="88446" y="158874"/>
                  </a:lnTo>
                  <a:lnTo>
                    <a:pt x="64496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32506" y="3581201"/>
              <a:ext cx="59688" cy="139270"/>
            </a:xfrm>
            <a:custGeom>
              <a:avLst/>
              <a:gdLst/>
              <a:ahLst/>
              <a:cxnLst/>
              <a:rect l="0" t="0" r="0" b="0"/>
              <a:pathLst>
                <a:path w="59688" h="139270">
                  <a:moveTo>
                    <a:pt x="59687" y="0"/>
                  </a:moveTo>
                  <a:lnTo>
                    <a:pt x="45841" y="41537"/>
                  </a:lnTo>
                  <a:lnTo>
                    <a:pt x="36585" y="66357"/>
                  </a:lnTo>
                  <a:lnTo>
                    <a:pt x="31022" y="80713"/>
                  </a:lnTo>
                  <a:lnTo>
                    <a:pt x="25103" y="93600"/>
                  </a:lnTo>
                  <a:lnTo>
                    <a:pt x="18946" y="10550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322558" y="3581201"/>
              <a:ext cx="29844" cy="139270"/>
            </a:xfrm>
            <a:custGeom>
              <a:avLst/>
              <a:gdLst/>
              <a:ahLst/>
              <a:cxnLst/>
              <a:rect l="0" t="0" r="0" b="0"/>
              <a:pathLst>
                <a:path w="29844" h="139270">
                  <a:moveTo>
                    <a:pt x="0" y="0"/>
                  </a:moveTo>
                  <a:lnTo>
                    <a:pt x="5281" y="26404"/>
                  </a:lnTo>
                  <a:lnTo>
                    <a:pt x="7942" y="37499"/>
                  </a:lnTo>
                  <a:lnTo>
                    <a:pt x="10821" y="48210"/>
                  </a:lnTo>
                  <a:lnTo>
                    <a:pt x="13846" y="58668"/>
                  </a:lnTo>
                  <a:lnTo>
                    <a:pt x="15863" y="70061"/>
                  </a:lnTo>
                  <a:lnTo>
                    <a:pt x="17207" y="82077"/>
                  </a:lnTo>
                  <a:lnTo>
                    <a:pt x="2984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571253" y="3611044"/>
              <a:ext cx="29844" cy="159166"/>
            </a:xfrm>
            <a:custGeom>
              <a:avLst/>
              <a:gdLst/>
              <a:ahLst/>
              <a:cxnLst/>
              <a:rect l="0" t="0" r="0" b="0"/>
              <a:pathLst>
                <a:path w="29844" h="159166">
                  <a:moveTo>
                    <a:pt x="0" y="0"/>
                  </a:moveTo>
                  <a:lnTo>
                    <a:pt x="5281" y="21124"/>
                  </a:lnTo>
                  <a:lnTo>
                    <a:pt x="7942" y="30662"/>
                  </a:lnTo>
                  <a:lnTo>
                    <a:pt x="13846" y="50103"/>
                  </a:lnTo>
                  <a:lnTo>
                    <a:pt x="16968" y="62140"/>
                  </a:lnTo>
                  <a:lnTo>
                    <a:pt x="23384" y="90252"/>
                  </a:lnTo>
                  <a:lnTo>
                    <a:pt x="25537" y="104380"/>
                  </a:lnTo>
                  <a:lnTo>
                    <a:pt x="26973" y="118221"/>
                  </a:lnTo>
                  <a:lnTo>
                    <a:pt x="29843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431984" y="3680678"/>
              <a:ext cx="198956" cy="39793"/>
            </a:xfrm>
            <a:custGeom>
              <a:avLst/>
              <a:gdLst/>
              <a:ahLst/>
              <a:cxnLst/>
              <a:rect l="0" t="0" r="0" b="0"/>
              <a:pathLst>
                <a:path w="198956" h="39793">
                  <a:moveTo>
                    <a:pt x="0" y="39792"/>
                  </a:moveTo>
                  <a:lnTo>
                    <a:pt x="15843" y="34511"/>
                  </a:lnTo>
                  <a:lnTo>
                    <a:pt x="24931" y="31850"/>
                  </a:lnTo>
                  <a:lnTo>
                    <a:pt x="46819" y="25946"/>
                  </a:lnTo>
                  <a:lnTo>
                    <a:pt x="83998" y="16407"/>
                  </a:lnTo>
                  <a:lnTo>
                    <a:pt x="96895" y="14254"/>
                  </a:lnTo>
                  <a:lnTo>
                    <a:pt x="109914" y="12819"/>
                  </a:lnTo>
                  <a:lnTo>
                    <a:pt x="123015" y="11862"/>
                  </a:lnTo>
                  <a:lnTo>
                    <a:pt x="135065" y="10119"/>
                  </a:lnTo>
                  <a:lnTo>
                    <a:pt x="146414" y="7851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750313" y="3525730"/>
              <a:ext cx="140184" cy="264375"/>
            </a:xfrm>
            <a:custGeom>
              <a:avLst/>
              <a:gdLst/>
              <a:ahLst/>
              <a:cxnLst/>
              <a:rect l="0" t="0" r="0" b="0"/>
              <a:pathLst>
                <a:path w="140184" h="264375">
                  <a:moveTo>
                    <a:pt x="39791" y="5732"/>
                  </a:moveTo>
                  <a:lnTo>
                    <a:pt x="60915" y="451"/>
                  </a:lnTo>
                  <a:lnTo>
                    <a:pt x="70453" y="0"/>
                  </a:lnTo>
                  <a:lnTo>
                    <a:pt x="80128" y="806"/>
                  </a:lnTo>
                  <a:lnTo>
                    <a:pt x="89894" y="2448"/>
                  </a:lnTo>
                  <a:lnTo>
                    <a:pt x="96404" y="7963"/>
                  </a:lnTo>
                  <a:lnTo>
                    <a:pt x="100745" y="16062"/>
                  </a:lnTo>
                  <a:lnTo>
                    <a:pt x="103638" y="25883"/>
                  </a:lnTo>
                  <a:lnTo>
                    <a:pt x="103357" y="34640"/>
                  </a:lnTo>
                  <a:lnTo>
                    <a:pt x="100958" y="42689"/>
                  </a:lnTo>
                  <a:lnTo>
                    <a:pt x="97149" y="50265"/>
                  </a:lnTo>
                  <a:lnTo>
                    <a:pt x="95715" y="59737"/>
                  </a:lnTo>
                  <a:lnTo>
                    <a:pt x="95864" y="70474"/>
                  </a:lnTo>
                  <a:lnTo>
                    <a:pt x="97069" y="82052"/>
                  </a:lnTo>
                  <a:lnTo>
                    <a:pt x="101187" y="91982"/>
                  </a:lnTo>
                  <a:lnTo>
                    <a:pt x="107249" y="100812"/>
                  </a:lnTo>
                  <a:lnTo>
                    <a:pt x="114607" y="108910"/>
                  </a:lnTo>
                  <a:lnTo>
                    <a:pt x="128676" y="123802"/>
                  </a:lnTo>
                  <a:lnTo>
                    <a:pt x="135523" y="130868"/>
                  </a:lnTo>
                  <a:lnTo>
                    <a:pt x="138982" y="140000"/>
                  </a:lnTo>
                  <a:lnTo>
                    <a:pt x="140183" y="150509"/>
                  </a:lnTo>
                  <a:lnTo>
                    <a:pt x="139879" y="161937"/>
                  </a:lnTo>
                  <a:lnTo>
                    <a:pt x="136359" y="173976"/>
                  </a:lnTo>
                  <a:lnTo>
                    <a:pt x="130697" y="186424"/>
                  </a:lnTo>
                  <a:lnTo>
                    <a:pt x="123607" y="199144"/>
                  </a:lnTo>
                  <a:lnTo>
                    <a:pt x="115564" y="208729"/>
                  </a:lnTo>
                  <a:lnTo>
                    <a:pt x="106886" y="216224"/>
                  </a:lnTo>
                  <a:lnTo>
                    <a:pt x="97785" y="222326"/>
                  </a:lnTo>
                  <a:lnTo>
                    <a:pt x="87296" y="228605"/>
                  </a:lnTo>
                  <a:lnTo>
                    <a:pt x="75882" y="235002"/>
                  </a:lnTo>
                  <a:lnTo>
                    <a:pt x="63852" y="241476"/>
                  </a:lnTo>
                  <a:lnTo>
                    <a:pt x="52516" y="246899"/>
                  </a:lnTo>
                  <a:lnTo>
                    <a:pt x="41642" y="251618"/>
                  </a:lnTo>
                  <a:lnTo>
                    <a:pt x="0" y="264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963928" y="3484334"/>
              <a:ext cx="154988" cy="288787"/>
            </a:xfrm>
            <a:custGeom>
              <a:avLst/>
              <a:gdLst/>
              <a:ahLst/>
              <a:cxnLst/>
              <a:rect l="0" t="0" r="0" b="0"/>
              <a:pathLst>
                <a:path w="154988" h="288787">
                  <a:moveTo>
                    <a:pt x="35079" y="37180"/>
                  </a:moveTo>
                  <a:lnTo>
                    <a:pt x="40360" y="21337"/>
                  </a:lnTo>
                  <a:lnTo>
                    <a:pt x="45232" y="15565"/>
                  </a:lnTo>
                  <a:lnTo>
                    <a:pt x="51796" y="10611"/>
                  </a:lnTo>
                  <a:lnTo>
                    <a:pt x="59488" y="6204"/>
                  </a:lnTo>
                  <a:lnTo>
                    <a:pt x="70142" y="3265"/>
                  </a:lnTo>
                  <a:lnTo>
                    <a:pt x="82771" y="1306"/>
                  </a:lnTo>
                  <a:lnTo>
                    <a:pt x="96717" y="0"/>
                  </a:lnTo>
                  <a:lnTo>
                    <a:pt x="108225" y="1340"/>
                  </a:lnTo>
                  <a:lnTo>
                    <a:pt x="118108" y="4444"/>
                  </a:lnTo>
                  <a:lnTo>
                    <a:pt x="126907" y="8724"/>
                  </a:lnTo>
                  <a:lnTo>
                    <a:pt x="134984" y="13788"/>
                  </a:lnTo>
                  <a:lnTo>
                    <a:pt x="142579" y="19375"/>
                  </a:lnTo>
                  <a:lnTo>
                    <a:pt x="149853" y="25310"/>
                  </a:lnTo>
                  <a:lnTo>
                    <a:pt x="153597" y="33688"/>
                  </a:lnTo>
                  <a:lnTo>
                    <a:pt x="154987" y="43694"/>
                  </a:lnTo>
                  <a:lnTo>
                    <a:pt x="154809" y="54787"/>
                  </a:lnTo>
                  <a:lnTo>
                    <a:pt x="152480" y="65497"/>
                  </a:lnTo>
                  <a:lnTo>
                    <a:pt x="148716" y="75954"/>
                  </a:lnTo>
                  <a:lnTo>
                    <a:pt x="143996" y="86241"/>
                  </a:lnTo>
                  <a:lnTo>
                    <a:pt x="138639" y="95309"/>
                  </a:lnTo>
                  <a:lnTo>
                    <a:pt x="132857" y="103565"/>
                  </a:lnTo>
                  <a:lnTo>
                    <a:pt x="126792" y="111280"/>
                  </a:lnTo>
                  <a:lnTo>
                    <a:pt x="120538" y="118634"/>
                  </a:lnTo>
                  <a:lnTo>
                    <a:pt x="114158" y="125747"/>
                  </a:lnTo>
                  <a:lnTo>
                    <a:pt x="101174" y="139546"/>
                  </a:lnTo>
                  <a:lnTo>
                    <a:pt x="88035" y="153047"/>
                  </a:lnTo>
                  <a:lnTo>
                    <a:pt x="80331" y="161953"/>
                  </a:lnTo>
                  <a:lnTo>
                    <a:pt x="71879" y="172312"/>
                  </a:lnTo>
                  <a:lnTo>
                    <a:pt x="62928" y="183639"/>
                  </a:lnTo>
                  <a:lnTo>
                    <a:pt x="53645" y="194506"/>
                  </a:lnTo>
                  <a:lnTo>
                    <a:pt x="44141" y="205067"/>
                  </a:lnTo>
                  <a:lnTo>
                    <a:pt x="24738" y="225643"/>
                  </a:lnTo>
                  <a:lnTo>
                    <a:pt x="5061" y="245841"/>
                  </a:lnTo>
                  <a:lnTo>
                    <a:pt x="698" y="254764"/>
                  </a:lnTo>
                  <a:lnTo>
                    <a:pt x="0" y="262924"/>
                  </a:lnTo>
                  <a:lnTo>
                    <a:pt x="1745" y="270574"/>
                  </a:lnTo>
                  <a:lnTo>
                    <a:pt x="7330" y="276780"/>
                  </a:lnTo>
                  <a:lnTo>
                    <a:pt x="15475" y="282022"/>
                  </a:lnTo>
                  <a:lnTo>
                    <a:pt x="25326" y="286622"/>
                  </a:lnTo>
                  <a:lnTo>
                    <a:pt x="35209" y="288584"/>
                  </a:lnTo>
                  <a:lnTo>
                    <a:pt x="45113" y="288786"/>
                  </a:lnTo>
                  <a:lnTo>
                    <a:pt x="55032" y="287815"/>
                  </a:lnTo>
                  <a:lnTo>
                    <a:pt x="67172" y="287169"/>
                  </a:lnTo>
                  <a:lnTo>
                    <a:pt x="124610" y="2858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47702" y="3581201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9948"/>
                  </a:moveTo>
                  <a:lnTo>
                    <a:pt x="21124" y="4666"/>
                  </a:lnTo>
                  <a:lnTo>
                    <a:pt x="31767" y="3111"/>
                  </a:lnTo>
                  <a:lnTo>
                    <a:pt x="43284" y="2074"/>
                  </a:lnTo>
                  <a:lnTo>
                    <a:pt x="55384" y="1383"/>
                  </a:lnTo>
                  <a:lnTo>
                    <a:pt x="80617" y="614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188015" y="3750313"/>
              <a:ext cx="99479" cy="5732"/>
            </a:xfrm>
            <a:custGeom>
              <a:avLst/>
              <a:gdLst/>
              <a:ahLst/>
              <a:cxnLst/>
              <a:rect l="0" t="0" r="0" b="0"/>
              <a:pathLst>
                <a:path w="99479" h="5732">
                  <a:moveTo>
                    <a:pt x="0" y="0"/>
                  </a:moveTo>
                  <a:lnTo>
                    <a:pt x="15843" y="5281"/>
                  </a:lnTo>
                  <a:lnTo>
                    <a:pt x="24931" y="5731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595874" y="3531462"/>
              <a:ext cx="5732" cy="179061"/>
            </a:xfrm>
            <a:custGeom>
              <a:avLst/>
              <a:gdLst/>
              <a:ahLst/>
              <a:cxnLst/>
              <a:rect l="0" t="0" r="0" b="0"/>
              <a:pathLst>
                <a:path w="5732" h="179061">
                  <a:moveTo>
                    <a:pt x="0" y="0"/>
                  </a:moveTo>
                  <a:lnTo>
                    <a:pt x="0" y="26404"/>
                  </a:lnTo>
                  <a:lnTo>
                    <a:pt x="1106" y="37498"/>
                  </a:lnTo>
                  <a:lnTo>
                    <a:pt x="2948" y="48210"/>
                  </a:lnTo>
                  <a:lnTo>
                    <a:pt x="5281" y="58668"/>
                  </a:lnTo>
                  <a:lnTo>
                    <a:pt x="5731" y="70060"/>
                  </a:lnTo>
                  <a:lnTo>
                    <a:pt x="4926" y="82077"/>
                  </a:lnTo>
                  <a:lnTo>
                    <a:pt x="3284" y="94509"/>
                  </a:lnTo>
                  <a:lnTo>
                    <a:pt x="2189" y="107218"/>
                  </a:lnTo>
                  <a:lnTo>
                    <a:pt x="1460" y="120112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466602" y="3551357"/>
              <a:ext cx="208855" cy="139270"/>
            </a:xfrm>
            <a:custGeom>
              <a:avLst/>
              <a:gdLst/>
              <a:ahLst/>
              <a:cxnLst/>
              <a:rect l="0" t="0" r="0" b="0"/>
              <a:pathLst>
                <a:path w="208855" h="139270">
                  <a:moveTo>
                    <a:pt x="208854" y="139269"/>
                  </a:moveTo>
                  <a:lnTo>
                    <a:pt x="67448" y="139269"/>
                  </a:lnTo>
                  <a:lnTo>
                    <a:pt x="54897" y="138164"/>
                  </a:lnTo>
                  <a:lnTo>
                    <a:pt x="43214" y="136322"/>
                  </a:lnTo>
                  <a:lnTo>
                    <a:pt x="32109" y="133988"/>
                  </a:lnTo>
                  <a:lnTo>
                    <a:pt x="22495" y="130222"/>
                  </a:lnTo>
                  <a:lnTo>
                    <a:pt x="13875" y="125501"/>
                  </a:lnTo>
                  <a:lnTo>
                    <a:pt x="5918" y="120142"/>
                  </a:lnTo>
                  <a:lnTo>
                    <a:pt x="1718" y="112149"/>
                  </a:lnTo>
                  <a:lnTo>
                    <a:pt x="24" y="102399"/>
                  </a:lnTo>
                  <a:lnTo>
                    <a:pt x="0" y="91478"/>
                  </a:lnTo>
                  <a:lnTo>
                    <a:pt x="1089" y="80880"/>
                  </a:lnTo>
                  <a:lnTo>
                    <a:pt x="2920" y="70500"/>
                  </a:lnTo>
                  <a:lnTo>
                    <a:pt x="5247" y="60264"/>
                  </a:lnTo>
                  <a:lnTo>
                    <a:pt x="9008" y="51229"/>
                  </a:lnTo>
                  <a:lnTo>
                    <a:pt x="13726" y="42995"/>
                  </a:lnTo>
                  <a:lnTo>
                    <a:pt x="397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764987" y="3630939"/>
              <a:ext cx="119374" cy="149218"/>
            </a:xfrm>
            <a:custGeom>
              <a:avLst/>
              <a:gdLst/>
              <a:ahLst/>
              <a:cxnLst/>
              <a:rect l="0" t="0" r="0" b="0"/>
              <a:pathLst>
                <a:path w="119374" h="149218">
                  <a:moveTo>
                    <a:pt x="119373" y="0"/>
                  </a:moveTo>
                  <a:lnTo>
                    <a:pt x="108811" y="15843"/>
                  </a:lnTo>
                  <a:lnTo>
                    <a:pt x="103489" y="22721"/>
                  </a:lnTo>
                  <a:lnTo>
                    <a:pt x="97731" y="29517"/>
                  </a:lnTo>
                  <a:lnTo>
                    <a:pt x="91681" y="36257"/>
                  </a:lnTo>
                  <a:lnTo>
                    <a:pt x="85437" y="45173"/>
                  </a:lnTo>
                  <a:lnTo>
                    <a:pt x="79064" y="55537"/>
                  </a:lnTo>
                  <a:lnTo>
                    <a:pt x="72605" y="66869"/>
                  </a:lnTo>
                  <a:lnTo>
                    <a:pt x="64983" y="76633"/>
                  </a:lnTo>
                  <a:lnTo>
                    <a:pt x="56585" y="85353"/>
                  </a:lnTo>
                  <a:lnTo>
                    <a:pt x="47671" y="93378"/>
                  </a:lnTo>
                  <a:lnTo>
                    <a:pt x="39518" y="102043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814725" y="3601096"/>
              <a:ext cx="79584" cy="198957"/>
            </a:xfrm>
            <a:custGeom>
              <a:avLst/>
              <a:gdLst/>
              <a:ahLst/>
              <a:cxnLst/>
              <a:rect l="0" t="0" r="0" b="0"/>
              <a:pathLst>
                <a:path w="79584" h="198957">
                  <a:moveTo>
                    <a:pt x="0" y="0"/>
                  </a:moveTo>
                  <a:lnTo>
                    <a:pt x="5281" y="21124"/>
                  </a:lnTo>
                  <a:lnTo>
                    <a:pt x="9048" y="31768"/>
                  </a:lnTo>
                  <a:lnTo>
                    <a:pt x="13769" y="43285"/>
                  </a:lnTo>
                  <a:lnTo>
                    <a:pt x="19128" y="55384"/>
                  </a:lnTo>
                  <a:lnTo>
                    <a:pt x="30976" y="80618"/>
                  </a:lnTo>
                  <a:lnTo>
                    <a:pt x="37230" y="93536"/>
                  </a:lnTo>
                  <a:lnTo>
                    <a:pt x="42506" y="107675"/>
                  </a:lnTo>
                  <a:lnTo>
                    <a:pt x="47127" y="122628"/>
                  </a:lnTo>
                  <a:lnTo>
                    <a:pt x="51314" y="138123"/>
                  </a:lnTo>
                  <a:lnTo>
                    <a:pt x="56316" y="151769"/>
                  </a:lnTo>
                  <a:lnTo>
                    <a:pt x="61861" y="164182"/>
                  </a:lnTo>
                  <a:lnTo>
                    <a:pt x="79583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845065" y="3481723"/>
            <a:ext cx="2178565" cy="2069139"/>
            <a:chOff x="2845065" y="3481723"/>
            <a:chExt cx="2178565" cy="2069139"/>
          </a:xfrm>
        </p:grpSpPr>
        <p:sp>
          <p:nvSpPr>
            <p:cNvPr id="91" name="Freeform 90"/>
            <p:cNvSpPr/>
            <p:nvPr/>
          </p:nvSpPr>
          <p:spPr>
            <a:xfrm>
              <a:off x="4267598" y="3481723"/>
              <a:ext cx="49739" cy="756032"/>
            </a:xfrm>
            <a:custGeom>
              <a:avLst/>
              <a:gdLst/>
              <a:ahLst/>
              <a:cxnLst/>
              <a:rect l="0" t="0" r="0" b="0"/>
              <a:pathLst>
                <a:path w="49739" h="756032">
                  <a:moveTo>
                    <a:pt x="0" y="0"/>
                  </a:moveTo>
                  <a:lnTo>
                    <a:pt x="0" y="21124"/>
                  </a:lnTo>
                  <a:lnTo>
                    <a:pt x="1105" y="31767"/>
                  </a:lnTo>
                  <a:lnTo>
                    <a:pt x="2947" y="43285"/>
                  </a:lnTo>
                  <a:lnTo>
                    <a:pt x="5281" y="55383"/>
                  </a:lnTo>
                  <a:lnTo>
                    <a:pt x="10821" y="80617"/>
                  </a:lnTo>
                  <a:lnTo>
                    <a:pt x="13846" y="93536"/>
                  </a:lnTo>
                  <a:lnTo>
                    <a:pt x="16967" y="105465"/>
                  </a:lnTo>
                  <a:lnTo>
                    <a:pt x="20154" y="116732"/>
                  </a:lnTo>
                  <a:lnTo>
                    <a:pt x="23383" y="127560"/>
                  </a:lnTo>
                  <a:lnTo>
                    <a:pt x="25536" y="140306"/>
                  </a:lnTo>
                  <a:lnTo>
                    <a:pt x="26972" y="154329"/>
                  </a:lnTo>
                  <a:lnTo>
                    <a:pt x="27929" y="169204"/>
                  </a:lnTo>
                  <a:lnTo>
                    <a:pt x="29672" y="185753"/>
                  </a:lnTo>
                  <a:lnTo>
                    <a:pt x="34557" y="221826"/>
                  </a:lnTo>
                  <a:lnTo>
                    <a:pt x="36301" y="240730"/>
                  </a:lnTo>
                  <a:lnTo>
                    <a:pt x="37464" y="259964"/>
                  </a:lnTo>
                  <a:lnTo>
                    <a:pt x="38757" y="296810"/>
                  </a:lnTo>
                  <a:lnTo>
                    <a:pt x="39484" y="344621"/>
                  </a:lnTo>
                  <a:lnTo>
                    <a:pt x="39791" y="647382"/>
                  </a:lnTo>
                  <a:lnTo>
                    <a:pt x="40896" y="663703"/>
                  </a:lnTo>
                  <a:lnTo>
                    <a:pt x="42738" y="677899"/>
                  </a:lnTo>
                  <a:lnTo>
                    <a:pt x="45071" y="690680"/>
                  </a:lnTo>
                  <a:lnTo>
                    <a:pt x="46627" y="703621"/>
                  </a:lnTo>
                  <a:lnTo>
                    <a:pt x="47664" y="716670"/>
                  </a:lnTo>
                  <a:lnTo>
                    <a:pt x="49738" y="7560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954490" y="4387586"/>
              <a:ext cx="1770707" cy="88916"/>
            </a:xfrm>
            <a:custGeom>
              <a:avLst/>
              <a:gdLst/>
              <a:ahLst/>
              <a:cxnLst/>
              <a:rect l="0" t="0" r="0" b="0"/>
              <a:pathLst>
                <a:path w="1770707" h="88916">
                  <a:moveTo>
                    <a:pt x="0" y="88915"/>
                  </a:moveTo>
                  <a:lnTo>
                    <a:pt x="15843" y="83634"/>
                  </a:lnTo>
                  <a:lnTo>
                    <a:pt x="41306" y="81042"/>
                  </a:lnTo>
                  <a:lnTo>
                    <a:pt x="73624" y="78784"/>
                  </a:lnTo>
                  <a:lnTo>
                    <a:pt x="89979" y="76634"/>
                  </a:lnTo>
                  <a:lnTo>
                    <a:pt x="106409" y="74096"/>
                  </a:lnTo>
                  <a:lnTo>
                    <a:pt x="121784" y="71298"/>
                  </a:lnTo>
                  <a:lnTo>
                    <a:pt x="136455" y="68328"/>
                  </a:lnTo>
                  <a:lnTo>
                    <a:pt x="150657" y="65243"/>
                  </a:lnTo>
                  <a:lnTo>
                    <a:pt x="163441" y="62080"/>
                  </a:lnTo>
                  <a:lnTo>
                    <a:pt x="175279" y="58867"/>
                  </a:lnTo>
                  <a:lnTo>
                    <a:pt x="186487" y="55619"/>
                  </a:lnTo>
                  <a:lnTo>
                    <a:pt x="198381" y="53454"/>
                  </a:lnTo>
                  <a:lnTo>
                    <a:pt x="223385" y="51048"/>
                  </a:lnTo>
                  <a:lnTo>
                    <a:pt x="236243" y="49301"/>
                  </a:lnTo>
                  <a:lnTo>
                    <a:pt x="249236" y="47031"/>
                  </a:lnTo>
                  <a:lnTo>
                    <a:pt x="262320" y="44413"/>
                  </a:lnTo>
                  <a:lnTo>
                    <a:pt x="275463" y="42667"/>
                  </a:lnTo>
                  <a:lnTo>
                    <a:pt x="301857" y="40728"/>
                  </a:lnTo>
                  <a:lnTo>
                    <a:pt x="315085" y="39105"/>
                  </a:lnTo>
                  <a:lnTo>
                    <a:pt x="328325" y="36918"/>
                  </a:lnTo>
                  <a:lnTo>
                    <a:pt x="341573" y="34355"/>
                  </a:lnTo>
                  <a:lnTo>
                    <a:pt x="354826" y="32646"/>
                  </a:lnTo>
                  <a:lnTo>
                    <a:pt x="395707" y="30241"/>
                  </a:lnTo>
                  <a:lnTo>
                    <a:pt x="441225" y="28423"/>
                  </a:lnTo>
                  <a:lnTo>
                    <a:pt x="455526" y="26481"/>
                  </a:lnTo>
                  <a:lnTo>
                    <a:pt x="469480" y="24081"/>
                  </a:lnTo>
                  <a:lnTo>
                    <a:pt x="499723" y="21414"/>
                  </a:lnTo>
                  <a:lnTo>
                    <a:pt x="544872" y="19913"/>
                  </a:lnTo>
                  <a:lnTo>
                    <a:pt x="573758" y="18456"/>
                  </a:lnTo>
                  <a:lnTo>
                    <a:pt x="589199" y="16520"/>
                  </a:lnTo>
                  <a:lnTo>
                    <a:pt x="605019" y="14124"/>
                  </a:lnTo>
                  <a:lnTo>
                    <a:pt x="637334" y="11462"/>
                  </a:lnTo>
                  <a:lnTo>
                    <a:pt x="686597" y="9964"/>
                  </a:lnTo>
                  <a:lnTo>
                    <a:pt x="857478" y="9344"/>
                  </a:lnTo>
                  <a:lnTo>
                    <a:pt x="875613" y="8235"/>
                  </a:lnTo>
                  <a:lnTo>
                    <a:pt x="893228" y="6390"/>
                  </a:lnTo>
                  <a:lnTo>
                    <a:pt x="910499" y="4055"/>
                  </a:lnTo>
                  <a:lnTo>
                    <a:pt x="944425" y="1461"/>
                  </a:lnTo>
                  <a:lnTo>
                    <a:pt x="994597" y="0"/>
                  </a:lnTo>
                  <a:lnTo>
                    <a:pt x="1044463" y="2515"/>
                  </a:lnTo>
                  <a:lnTo>
                    <a:pt x="1061061" y="4787"/>
                  </a:lnTo>
                  <a:lnTo>
                    <a:pt x="1094240" y="7313"/>
                  </a:lnTo>
                  <a:lnTo>
                    <a:pt x="1141043" y="8734"/>
                  </a:lnTo>
                  <a:lnTo>
                    <a:pt x="1420735" y="9332"/>
                  </a:lnTo>
                  <a:lnTo>
                    <a:pt x="1435704" y="10438"/>
                  </a:lnTo>
                  <a:lnTo>
                    <a:pt x="1450104" y="12280"/>
                  </a:lnTo>
                  <a:lnTo>
                    <a:pt x="1464125" y="14613"/>
                  </a:lnTo>
                  <a:lnTo>
                    <a:pt x="1491494" y="17206"/>
                  </a:lnTo>
                  <a:lnTo>
                    <a:pt x="1545090" y="18871"/>
                  </a:lnTo>
                  <a:lnTo>
                    <a:pt x="1624793" y="19245"/>
                  </a:lnTo>
                  <a:lnTo>
                    <a:pt x="1638060" y="20362"/>
                  </a:lnTo>
                  <a:lnTo>
                    <a:pt x="1651326" y="22212"/>
                  </a:lnTo>
                  <a:lnTo>
                    <a:pt x="1664592" y="24551"/>
                  </a:lnTo>
                  <a:lnTo>
                    <a:pt x="1691122" y="27149"/>
                  </a:lnTo>
                  <a:lnTo>
                    <a:pt x="1717650" y="29410"/>
                  </a:lnTo>
                  <a:lnTo>
                    <a:pt x="1730914" y="31560"/>
                  </a:lnTo>
                  <a:lnTo>
                    <a:pt x="1770706" y="391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845065" y="3949269"/>
              <a:ext cx="139270" cy="39792"/>
            </a:xfrm>
            <a:custGeom>
              <a:avLst/>
              <a:gdLst/>
              <a:ahLst/>
              <a:cxnLst/>
              <a:rect l="0" t="0" r="0" b="0"/>
              <a:pathLst>
                <a:path w="139270" h="39792">
                  <a:moveTo>
                    <a:pt x="0" y="39791"/>
                  </a:moveTo>
                  <a:lnTo>
                    <a:pt x="89760" y="9870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055761" y="3859738"/>
              <a:ext cx="157373" cy="212519"/>
            </a:xfrm>
            <a:custGeom>
              <a:avLst/>
              <a:gdLst/>
              <a:ahLst/>
              <a:cxnLst/>
              <a:rect l="0" t="0" r="0" b="0"/>
              <a:pathLst>
                <a:path w="157373" h="212519">
                  <a:moveTo>
                    <a:pt x="18103" y="0"/>
                  </a:moveTo>
                  <a:lnTo>
                    <a:pt x="4257" y="41538"/>
                  </a:lnTo>
                  <a:lnTo>
                    <a:pt x="2240" y="52009"/>
                  </a:lnTo>
                  <a:lnTo>
                    <a:pt x="896" y="63411"/>
                  </a:lnTo>
                  <a:lnTo>
                    <a:pt x="0" y="75433"/>
                  </a:lnTo>
                  <a:lnTo>
                    <a:pt x="508" y="87869"/>
                  </a:lnTo>
                  <a:lnTo>
                    <a:pt x="1952" y="100582"/>
                  </a:lnTo>
                  <a:lnTo>
                    <a:pt x="4019" y="113478"/>
                  </a:lnTo>
                  <a:lnTo>
                    <a:pt x="6503" y="125391"/>
                  </a:lnTo>
                  <a:lnTo>
                    <a:pt x="9265" y="136649"/>
                  </a:lnTo>
                  <a:lnTo>
                    <a:pt x="12211" y="147470"/>
                  </a:lnTo>
                  <a:lnTo>
                    <a:pt x="16385" y="158000"/>
                  </a:lnTo>
                  <a:lnTo>
                    <a:pt x="21379" y="168337"/>
                  </a:lnTo>
                  <a:lnTo>
                    <a:pt x="26919" y="178543"/>
                  </a:lnTo>
                  <a:lnTo>
                    <a:pt x="33928" y="186453"/>
                  </a:lnTo>
                  <a:lnTo>
                    <a:pt x="41917" y="192831"/>
                  </a:lnTo>
                  <a:lnTo>
                    <a:pt x="50558" y="198189"/>
                  </a:lnTo>
                  <a:lnTo>
                    <a:pt x="60741" y="202866"/>
                  </a:lnTo>
                  <a:lnTo>
                    <a:pt x="71950" y="207089"/>
                  </a:lnTo>
                  <a:lnTo>
                    <a:pt x="83844" y="211010"/>
                  </a:lnTo>
                  <a:lnTo>
                    <a:pt x="95090" y="212518"/>
                  </a:lnTo>
                  <a:lnTo>
                    <a:pt x="105902" y="212419"/>
                  </a:lnTo>
                  <a:lnTo>
                    <a:pt x="116427" y="211247"/>
                  </a:lnTo>
                  <a:lnTo>
                    <a:pt x="125654" y="208255"/>
                  </a:lnTo>
                  <a:lnTo>
                    <a:pt x="134016" y="204050"/>
                  </a:lnTo>
                  <a:lnTo>
                    <a:pt x="157372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103707" y="3956364"/>
              <a:ext cx="149218" cy="92383"/>
            </a:xfrm>
            <a:custGeom>
              <a:avLst/>
              <a:gdLst/>
              <a:ahLst/>
              <a:cxnLst/>
              <a:rect l="0" t="0" r="0" b="0"/>
              <a:pathLst>
                <a:path w="149218" h="92383">
                  <a:moveTo>
                    <a:pt x="149217" y="12800"/>
                  </a:moveTo>
                  <a:lnTo>
                    <a:pt x="133374" y="2238"/>
                  </a:lnTo>
                  <a:lnTo>
                    <a:pt x="123181" y="232"/>
                  </a:lnTo>
                  <a:lnTo>
                    <a:pt x="110859" y="0"/>
                  </a:lnTo>
                  <a:lnTo>
                    <a:pt x="97117" y="951"/>
                  </a:lnTo>
                  <a:lnTo>
                    <a:pt x="84641" y="3795"/>
                  </a:lnTo>
                  <a:lnTo>
                    <a:pt x="73007" y="7902"/>
                  </a:lnTo>
                  <a:lnTo>
                    <a:pt x="61935" y="12851"/>
                  </a:lnTo>
                  <a:lnTo>
                    <a:pt x="52343" y="18360"/>
                  </a:lnTo>
                  <a:lnTo>
                    <a:pt x="43738" y="24244"/>
                  </a:lnTo>
                  <a:lnTo>
                    <a:pt x="35791" y="30377"/>
                  </a:lnTo>
                  <a:lnTo>
                    <a:pt x="29387" y="37782"/>
                  </a:lnTo>
                  <a:lnTo>
                    <a:pt x="24013" y="46034"/>
                  </a:lnTo>
                  <a:lnTo>
                    <a:pt x="0" y="92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312610" y="3909478"/>
              <a:ext cx="59688" cy="119374"/>
            </a:xfrm>
            <a:custGeom>
              <a:avLst/>
              <a:gdLst/>
              <a:ahLst/>
              <a:cxnLst/>
              <a:rect l="0" t="0" r="0" b="0"/>
              <a:pathLst>
                <a:path w="59688" h="119374">
                  <a:moveTo>
                    <a:pt x="59687" y="0"/>
                  </a:moveTo>
                  <a:lnTo>
                    <a:pt x="54406" y="15842"/>
                  </a:lnTo>
                  <a:lnTo>
                    <a:pt x="50640" y="23825"/>
                  </a:lnTo>
                  <a:lnTo>
                    <a:pt x="45918" y="32463"/>
                  </a:lnTo>
                  <a:lnTo>
                    <a:pt x="40560" y="41537"/>
                  </a:lnTo>
                  <a:lnTo>
                    <a:pt x="35883" y="50903"/>
                  </a:lnTo>
                  <a:lnTo>
                    <a:pt x="31659" y="60463"/>
                  </a:lnTo>
                  <a:lnTo>
                    <a:pt x="27738" y="70151"/>
                  </a:lnTo>
                  <a:lnTo>
                    <a:pt x="22913" y="79927"/>
                  </a:lnTo>
                  <a:lnTo>
                    <a:pt x="17486" y="89760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312610" y="3919425"/>
              <a:ext cx="89532" cy="159166"/>
            </a:xfrm>
            <a:custGeom>
              <a:avLst/>
              <a:gdLst/>
              <a:ahLst/>
              <a:cxnLst/>
              <a:rect l="0" t="0" r="0" b="0"/>
              <a:pathLst>
                <a:path w="89532" h="159166">
                  <a:moveTo>
                    <a:pt x="0" y="0"/>
                  </a:moveTo>
                  <a:lnTo>
                    <a:pt x="5282" y="15843"/>
                  </a:lnTo>
                  <a:lnTo>
                    <a:pt x="9048" y="22720"/>
                  </a:lnTo>
                  <a:lnTo>
                    <a:pt x="13769" y="29516"/>
                  </a:lnTo>
                  <a:lnTo>
                    <a:pt x="19127" y="36257"/>
                  </a:lnTo>
                  <a:lnTo>
                    <a:pt x="24910" y="44067"/>
                  </a:lnTo>
                  <a:lnTo>
                    <a:pt x="37230" y="61587"/>
                  </a:lnTo>
                  <a:lnTo>
                    <a:pt x="56595" y="90093"/>
                  </a:lnTo>
                  <a:lnTo>
                    <a:pt x="63152" y="100959"/>
                  </a:lnTo>
                  <a:lnTo>
                    <a:pt x="69735" y="112624"/>
                  </a:lnTo>
                  <a:lnTo>
                    <a:pt x="89531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367075" y="3980494"/>
              <a:ext cx="159166" cy="8567"/>
            </a:xfrm>
            <a:custGeom>
              <a:avLst/>
              <a:gdLst/>
              <a:ahLst/>
              <a:cxnLst/>
              <a:rect l="0" t="0" r="0" b="0"/>
              <a:pathLst>
                <a:path w="159166" h="8567">
                  <a:moveTo>
                    <a:pt x="0" y="8566"/>
                  </a:moveTo>
                  <a:lnTo>
                    <a:pt x="15843" y="3284"/>
                  </a:lnTo>
                  <a:lnTo>
                    <a:pt x="24931" y="1729"/>
                  </a:lnTo>
                  <a:lnTo>
                    <a:pt x="35411" y="692"/>
                  </a:lnTo>
                  <a:lnTo>
                    <a:pt x="46819" y="0"/>
                  </a:lnTo>
                  <a:lnTo>
                    <a:pt x="58845" y="645"/>
                  </a:lnTo>
                  <a:lnTo>
                    <a:pt x="71285" y="2179"/>
                  </a:lnTo>
                  <a:lnTo>
                    <a:pt x="83998" y="4308"/>
                  </a:lnTo>
                  <a:lnTo>
                    <a:pt x="96895" y="5727"/>
                  </a:lnTo>
                  <a:lnTo>
                    <a:pt x="109915" y="6673"/>
                  </a:lnTo>
                  <a:lnTo>
                    <a:pt x="159165" y="8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568354" y="3859738"/>
              <a:ext cx="196815" cy="218853"/>
            </a:xfrm>
            <a:custGeom>
              <a:avLst/>
              <a:gdLst/>
              <a:ahLst/>
              <a:cxnLst/>
              <a:rect l="0" t="0" r="0" b="0"/>
              <a:pathLst>
                <a:path w="196815" h="218853">
                  <a:moveTo>
                    <a:pt x="37468" y="0"/>
                  </a:moveTo>
                  <a:lnTo>
                    <a:pt x="32187" y="15843"/>
                  </a:lnTo>
                  <a:lnTo>
                    <a:pt x="28421" y="23826"/>
                  </a:lnTo>
                  <a:lnTo>
                    <a:pt x="23699" y="32464"/>
                  </a:lnTo>
                  <a:lnTo>
                    <a:pt x="18341" y="41538"/>
                  </a:lnTo>
                  <a:lnTo>
                    <a:pt x="13663" y="52009"/>
                  </a:lnTo>
                  <a:lnTo>
                    <a:pt x="9440" y="63411"/>
                  </a:lnTo>
                  <a:lnTo>
                    <a:pt x="5519" y="75433"/>
                  </a:lnTo>
                  <a:lnTo>
                    <a:pt x="2905" y="88975"/>
                  </a:lnTo>
                  <a:lnTo>
                    <a:pt x="1162" y="103529"/>
                  </a:lnTo>
                  <a:lnTo>
                    <a:pt x="0" y="118758"/>
                  </a:lnTo>
                  <a:lnTo>
                    <a:pt x="331" y="132227"/>
                  </a:lnTo>
                  <a:lnTo>
                    <a:pt x="1657" y="144523"/>
                  </a:lnTo>
                  <a:lnTo>
                    <a:pt x="3646" y="156035"/>
                  </a:lnTo>
                  <a:lnTo>
                    <a:pt x="7183" y="165921"/>
                  </a:lnTo>
                  <a:lnTo>
                    <a:pt x="11752" y="174722"/>
                  </a:lnTo>
                  <a:lnTo>
                    <a:pt x="17008" y="182800"/>
                  </a:lnTo>
                  <a:lnTo>
                    <a:pt x="23828" y="189291"/>
                  </a:lnTo>
                  <a:lnTo>
                    <a:pt x="31691" y="194723"/>
                  </a:lnTo>
                  <a:lnTo>
                    <a:pt x="40248" y="199450"/>
                  </a:lnTo>
                  <a:lnTo>
                    <a:pt x="49269" y="203706"/>
                  </a:lnTo>
                  <a:lnTo>
                    <a:pt x="58599" y="207650"/>
                  </a:lnTo>
                  <a:lnTo>
                    <a:pt x="68135" y="211384"/>
                  </a:lnTo>
                  <a:lnTo>
                    <a:pt x="78914" y="213873"/>
                  </a:lnTo>
                  <a:lnTo>
                    <a:pt x="90520" y="215533"/>
                  </a:lnTo>
                  <a:lnTo>
                    <a:pt x="102680" y="216639"/>
                  </a:lnTo>
                  <a:lnTo>
                    <a:pt x="114102" y="216271"/>
                  </a:lnTo>
                  <a:lnTo>
                    <a:pt x="125032" y="214921"/>
                  </a:lnTo>
                  <a:lnTo>
                    <a:pt x="135636" y="212915"/>
                  </a:lnTo>
                  <a:lnTo>
                    <a:pt x="146020" y="209367"/>
                  </a:lnTo>
                  <a:lnTo>
                    <a:pt x="156259" y="204792"/>
                  </a:lnTo>
                  <a:lnTo>
                    <a:pt x="166401" y="199530"/>
                  </a:lnTo>
                  <a:lnTo>
                    <a:pt x="175373" y="193813"/>
                  </a:lnTo>
                  <a:lnTo>
                    <a:pt x="183565" y="187790"/>
                  </a:lnTo>
                  <a:lnTo>
                    <a:pt x="191236" y="181564"/>
                  </a:lnTo>
                  <a:lnTo>
                    <a:pt x="195246" y="172992"/>
                  </a:lnTo>
                  <a:lnTo>
                    <a:pt x="196814" y="162857"/>
                  </a:lnTo>
                  <a:lnTo>
                    <a:pt x="196753" y="151678"/>
                  </a:lnTo>
                  <a:lnTo>
                    <a:pt x="193397" y="143121"/>
                  </a:lnTo>
                  <a:lnTo>
                    <a:pt x="187844" y="136311"/>
                  </a:lnTo>
                  <a:lnTo>
                    <a:pt x="180825" y="130665"/>
                  </a:lnTo>
                  <a:lnTo>
                    <a:pt x="171726" y="128006"/>
                  </a:lnTo>
                  <a:lnTo>
                    <a:pt x="161237" y="127339"/>
                  </a:lnTo>
                  <a:lnTo>
                    <a:pt x="149825" y="128000"/>
                  </a:lnTo>
                  <a:lnTo>
                    <a:pt x="140005" y="130651"/>
                  </a:lnTo>
                  <a:lnTo>
                    <a:pt x="131248" y="134629"/>
                  </a:lnTo>
                  <a:lnTo>
                    <a:pt x="123199" y="139492"/>
                  </a:lnTo>
                  <a:lnTo>
                    <a:pt x="116729" y="146050"/>
                  </a:lnTo>
                  <a:lnTo>
                    <a:pt x="111309" y="153737"/>
                  </a:lnTo>
                  <a:lnTo>
                    <a:pt x="106591" y="162178"/>
                  </a:lnTo>
                  <a:lnTo>
                    <a:pt x="102340" y="171122"/>
                  </a:lnTo>
                  <a:lnTo>
                    <a:pt x="98401" y="180400"/>
                  </a:lnTo>
                  <a:lnTo>
                    <a:pt x="87207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834621" y="3939321"/>
              <a:ext cx="89531" cy="159165"/>
            </a:xfrm>
            <a:custGeom>
              <a:avLst/>
              <a:gdLst/>
              <a:ahLst/>
              <a:cxnLst/>
              <a:rect l="0" t="0" r="0" b="0"/>
              <a:pathLst>
                <a:path w="89531" h="159165">
                  <a:moveTo>
                    <a:pt x="89530" y="0"/>
                  </a:moveTo>
                  <a:lnTo>
                    <a:pt x="84249" y="15843"/>
                  </a:lnTo>
                  <a:lnTo>
                    <a:pt x="80483" y="23825"/>
                  </a:lnTo>
                  <a:lnTo>
                    <a:pt x="75762" y="32463"/>
                  </a:lnTo>
                  <a:lnTo>
                    <a:pt x="70404" y="41538"/>
                  </a:lnTo>
                  <a:lnTo>
                    <a:pt x="65726" y="50903"/>
                  </a:lnTo>
                  <a:lnTo>
                    <a:pt x="61502" y="60463"/>
                  </a:lnTo>
                  <a:lnTo>
                    <a:pt x="57581" y="70152"/>
                  </a:lnTo>
                  <a:lnTo>
                    <a:pt x="52756" y="79927"/>
                  </a:lnTo>
                  <a:lnTo>
                    <a:pt x="47329" y="89760"/>
                  </a:lnTo>
                  <a:lnTo>
                    <a:pt x="41501" y="99631"/>
                  </a:lnTo>
                  <a:lnTo>
                    <a:pt x="29130" y="119441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884360" y="3919425"/>
              <a:ext cx="39792" cy="198957"/>
            </a:xfrm>
            <a:custGeom>
              <a:avLst/>
              <a:gdLst/>
              <a:ahLst/>
              <a:cxnLst/>
              <a:rect l="0" t="0" r="0" b="0"/>
              <a:pathLst>
                <a:path w="39792" h="198957">
                  <a:moveTo>
                    <a:pt x="0" y="0"/>
                  </a:moveTo>
                  <a:lnTo>
                    <a:pt x="0" y="21124"/>
                  </a:lnTo>
                  <a:lnTo>
                    <a:pt x="2210" y="31767"/>
                  </a:lnTo>
                  <a:lnTo>
                    <a:pt x="5894" y="43285"/>
                  </a:lnTo>
                  <a:lnTo>
                    <a:pt x="10562" y="55384"/>
                  </a:lnTo>
                  <a:lnTo>
                    <a:pt x="14778" y="67871"/>
                  </a:lnTo>
                  <a:lnTo>
                    <a:pt x="18694" y="80617"/>
                  </a:lnTo>
                  <a:lnTo>
                    <a:pt x="22411" y="93536"/>
                  </a:lnTo>
                  <a:lnTo>
                    <a:pt x="25994" y="107675"/>
                  </a:lnTo>
                  <a:lnTo>
                    <a:pt x="29488" y="122628"/>
                  </a:lnTo>
                  <a:lnTo>
                    <a:pt x="39791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297441" y="4646843"/>
              <a:ext cx="129322" cy="18667"/>
            </a:xfrm>
            <a:custGeom>
              <a:avLst/>
              <a:gdLst/>
              <a:ahLst/>
              <a:cxnLst/>
              <a:rect l="0" t="0" r="0" b="0"/>
              <a:pathLst>
                <a:path w="129322" h="18667">
                  <a:moveTo>
                    <a:pt x="0" y="18666"/>
                  </a:moveTo>
                  <a:lnTo>
                    <a:pt x="10561" y="8104"/>
                  </a:lnTo>
                  <a:lnTo>
                    <a:pt x="19199" y="4993"/>
                  </a:lnTo>
                  <a:lnTo>
                    <a:pt x="30485" y="2918"/>
                  </a:lnTo>
                  <a:lnTo>
                    <a:pt x="43534" y="1536"/>
                  </a:lnTo>
                  <a:lnTo>
                    <a:pt x="57761" y="614"/>
                  </a:lnTo>
                  <a:lnTo>
                    <a:pt x="72772" y="0"/>
                  </a:lnTo>
                  <a:lnTo>
                    <a:pt x="129321" y="8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495022" y="4556083"/>
              <a:ext cx="150592" cy="248696"/>
            </a:xfrm>
            <a:custGeom>
              <a:avLst/>
              <a:gdLst/>
              <a:ahLst/>
              <a:cxnLst/>
              <a:rect l="0" t="0" r="0" b="0"/>
              <a:pathLst>
                <a:path w="150592" h="248696">
                  <a:moveTo>
                    <a:pt x="21270" y="0"/>
                  </a:moveTo>
                  <a:lnTo>
                    <a:pt x="42394" y="0"/>
                  </a:lnTo>
                  <a:lnTo>
                    <a:pt x="51932" y="2211"/>
                  </a:lnTo>
                  <a:lnTo>
                    <a:pt x="61607" y="5895"/>
                  </a:lnTo>
                  <a:lnTo>
                    <a:pt x="71373" y="10562"/>
                  </a:lnTo>
                  <a:lnTo>
                    <a:pt x="77884" y="18094"/>
                  </a:lnTo>
                  <a:lnTo>
                    <a:pt x="82224" y="27537"/>
                  </a:lnTo>
                  <a:lnTo>
                    <a:pt x="85118" y="38254"/>
                  </a:lnTo>
                  <a:lnTo>
                    <a:pt x="85941" y="48714"/>
                  </a:lnTo>
                  <a:lnTo>
                    <a:pt x="85385" y="59004"/>
                  </a:lnTo>
                  <a:lnTo>
                    <a:pt x="83909" y="69179"/>
                  </a:lnTo>
                  <a:lnTo>
                    <a:pt x="80714" y="79279"/>
                  </a:lnTo>
                  <a:lnTo>
                    <a:pt x="76374" y="89328"/>
                  </a:lnTo>
                  <a:lnTo>
                    <a:pt x="71269" y="99343"/>
                  </a:lnTo>
                  <a:lnTo>
                    <a:pt x="65656" y="108230"/>
                  </a:lnTo>
                  <a:lnTo>
                    <a:pt x="59703" y="116366"/>
                  </a:lnTo>
                  <a:lnTo>
                    <a:pt x="53524" y="124001"/>
                  </a:lnTo>
                  <a:lnTo>
                    <a:pt x="47194" y="132406"/>
                  </a:lnTo>
                  <a:lnTo>
                    <a:pt x="34265" y="150588"/>
                  </a:lnTo>
                  <a:lnTo>
                    <a:pt x="27723" y="158973"/>
                  </a:lnTo>
                  <a:lnTo>
                    <a:pt x="21151" y="166774"/>
                  </a:lnTo>
                  <a:lnTo>
                    <a:pt x="14558" y="174186"/>
                  </a:lnTo>
                  <a:lnTo>
                    <a:pt x="9058" y="182442"/>
                  </a:lnTo>
                  <a:lnTo>
                    <a:pt x="4286" y="191262"/>
                  </a:lnTo>
                  <a:lnTo>
                    <a:pt x="0" y="200459"/>
                  </a:lnTo>
                  <a:lnTo>
                    <a:pt x="458" y="207695"/>
                  </a:lnTo>
                  <a:lnTo>
                    <a:pt x="4079" y="213624"/>
                  </a:lnTo>
                  <a:lnTo>
                    <a:pt x="9810" y="218683"/>
                  </a:lnTo>
                  <a:lnTo>
                    <a:pt x="16946" y="223160"/>
                  </a:lnTo>
                  <a:lnTo>
                    <a:pt x="25019" y="227250"/>
                  </a:lnTo>
                  <a:lnTo>
                    <a:pt x="33717" y="231082"/>
                  </a:lnTo>
                  <a:lnTo>
                    <a:pt x="43937" y="233637"/>
                  </a:lnTo>
                  <a:lnTo>
                    <a:pt x="55171" y="235340"/>
                  </a:lnTo>
                  <a:lnTo>
                    <a:pt x="67082" y="236476"/>
                  </a:lnTo>
                  <a:lnTo>
                    <a:pt x="78339" y="238338"/>
                  </a:lnTo>
                  <a:lnTo>
                    <a:pt x="89159" y="240685"/>
                  </a:lnTo>
                  <a:lnTo>
                    <a:pt x="150591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715248" y="4675456"/>
              <a:ext cx="119374" cy="129323"/>
            </a:xfrm>
            <a:custGeom>
              <a:avLst/>
              <a:gdLst/>
              <a:ahLst/>
              <a:cxnLst/>
              <a:rect l="0" t="0" r="0" b="0"/>
              <a:pathLst>
                <a:path w="119374" h="129323">
                  <a:moveTo>
                    <a:pt x="119373" y="0"/>
                  </a:moveTo>
                  <a:lnTo>
                    <a:pt x="91681" y="27692"/>
                  </a:lnTo>
                  <a:lnTo>
                    <a:pt x="85437" y="35041"/>
                  </a:lnTo>
                  <a:lnTo>
                    <a:pt x="79064" y="43257"/>
                  </a:lnTo>
                  <a:lnTo>
                    <a:pt x="72605" y="52050"/>
                  </a:lnTo>
                  <a:lnTo>
                    <a:pt x="66088" y="60122"/>
                  </a:lnTo>
                  <a:lnTo>
                    <a:pt x="59533" y="67714"/>
                  </a:lnTo>
                  <a:lnTo>
                    <a:pt x="52952" y="74986"/>
                  </a:lnTo>
                  <a:lnTo>
                    <a:pt x="46354" y="83150"/>
                  </a:lnTo>
                  <a:lnTo>
                    <a:pt x="39745" y="91909"/>
                  </a:ln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725196" y="4585927"/>
              <a:ext cx="69635" cy="208904"/>
            </a:xfrm>
            <a:custGeom>
              <a:avLst/>
              <a:gdLst/>
              <a:ahLst/>
              <a:cxnLst/>
              <a:rect l="0" t="0" r="0" b="0"/>
              <a:pathLst>
                <a:path w="69635" h="208904">
                  <a:moveTo>
                    <a:pt x="0" y="0"/>
                  </a:moveTo>
                  <a:lnTo>
                    <a:pt x="5280" y="26404"/>
                  </a:lnTo>
                  <a:lnTo>
                    <a:pt x="9047" y="37498"/>
                  </a:lnTo>
                  <a:lnTo>
                    <a:pt x="13768" y="48210"/>
                  </a:lnTo>
                  <a:lnTo>
                    <a:pt x="19126" y="58668"/>
                  </a:lnTo>
                  <a:lnTo>
                    <a:pt x="23804" y="70060"/>
                  </a:lnTo>
                  <a:lnTo>
                    <a:pt x="28027" y="82077"/>
                  </a:lnTo>
                  <a:lnTo>
                    <a:pt x="31948" y="94509"/>
                  </a:lnTo>
                  <a:lnTo>
                    <a:pt x="36773" y="107218"/>
                  </a:lnTo>
                  <a:lnTo>
                    <a:pt x="42200" y="120112"/>
                  </a:lnTo>
                  <a:lnTo>
                    <a:pt x="48029" y="133129"/>
                  </a:lnTo>
                  <a:lnTo>
                    <a:pt x="53020" y="147334"/>
                  </a:lnTo>
                  <a:lnTo>
                    <a:pt x="57453" y="162330"/>
                  </a:lnTo>
                  <a:lnTo>
                    <a:pt x="69634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889582" y="4585927"/>
              <a:ext cx="89531" cy="9948"/>
            </a:xfrm>
            <a:custGeom>
              <a:avLst/>
              <a:gdLst/>
              <a:ahLst/>
              <a:cxnLst/>
              <a:rect l="0" t="0" r="0" b="0"/>
              <a:pathLst>
                <a:path w="89531" h="9948">
                  <a:moveTo>
                    <a:pt x="0" y="9947"/>
                  </a:moveTo>
                  <a:lnTo>
                    <a:pt x="21123" y="4666"/>
                  </a:lnTo>
                  <a:lnTo>
                    <a:pt x="31767" y="3111"/>
                  </a:lnTo>
                  <a:lnTo>
                    <a:pt x="43284" y="2073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879634" y="4685404"/>
              <a:ext cx="149218" cy="29845"/>
            </a:xfrm>
            <a:custGeom>
              <a:avLst/>
              <a:gdLst/>
              <a:ahLst/>
              <a:cxnLst/>
              <a:rect l="0" t="0" r="0" b="0"/>
              <a:pathLst>
                <a:path w="149218" h="29845">
                  <a:moveTo>
                    <a:pt x="0" y="29844"/>
                  </a:moveTo>
                  <a:lnTo>
                    <a:pt x="15843" y="24563"/>
                  </a:lnTo>
                  <a:lnTo>
                    <a:pt x="24931" y="21902"/>
                  </a:lnTo>
                  <a:lnTo>
                    <a:pt x="58845" y="12876"/>
                  </a:lnTo>
                  <a:lnTo>
                    <a:pt x="83998" y="6460"/>
                  </a:lnTo>
                  <a:lnTo>
                    <a:pt x="96895" y="4307"/>
                  </a:lnTo>
                  <a:lnTo>
                    <a:pt x="109914" y="2871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422036" y="4440858"/>
              <a:ext cx="180812" cy="334077"/>
            </a:xfrm>
            <a:custGeom>
              <a:avLst/>
              <a:gdLst/>
              <a:ahLst/>
              <a:cxnLst/>
              <a:rect l="0" t="0" r="0" b="0"/>
              <a:pathLst>
                <a:path w="180812" h="334077">
                  <a:moveTo>
                    <a:pt x="0" y="25695"/>
                  </a:moveTo>
                  <a:lnTo>
                    <a:pt x="10562" y="9852"/>
                  </a:lnTo>
                  <a:lnTo>
                    <a:pt x="18094" y="5186"/>
                  </a:lnTo>
                  <a:lnTo>
                    <a:pt x="27537" y="2074"/>
                  </a:lnTo>
                  <a:lnTo>
                    <a:pt x="38254" y="0"/>
                  </a:lnTo>
                  <a:lnTo>
                    <a:pt x="48714" y="828"/>
                  </a:lnTo>
                  <a:lnTo>
                    <a:pt x="59003" y="3590"/>
                  </a:lnTo>
                  <a:lnTo>
                    <a:pt x="69179" y="7642"/>
                  </a:lnTo>
                  <a:lnTo>
                    <a:pt x="78173" y="12555"/>
                  </a:lnTo>
                  <a:lnTo>
                    <a:pt x="86380" y="18040"/>
                  </a:lnTo>
                  <a:lnTo>
                    <a:pt x="94062" y="23908"/>
                  </a:lnTo>
                  <a:lnTo>
                    <a:pt x="101394" y="30030"/>
                  </a:lnTo>
                  <a:lnTo>
                    <a:pt x="108493" y="36322"/>
                  </a:lnTo>
                  <a:lnTo>
                    <a:pt x="115436" y="42728"/>
                  </a:lnTo>
                  <a:lnTo>
                    <a:pt x="118959" y="51419"/>
                  </a:lnTo>
                  <a:lnTo>
                    <a:pt x="120202" y="61635"/>
                  </a:lnTo>
                  <a:lnTo>
                    <a:pt x="119926" y="72866"/>
                  </a:lnTo>
                  <a:lnTo>
                    <a:pt x="118636" y="83670"/>
                  </a:lnTo>
                  <a:lnTo>
                    <a:pt x="116672" y="94188"/>
                  </a:lnTo>
                  <a:lnTo>
                    <a:pt x="114256" y="104516"/>
                  </a:lnTo>
                  <a:lnTo>
                    <a:pt x="111541" y="114718"/>
                  </a:lnTo>
                  <a:lnTo>
                    <a:pt x="105576" y="134896"/>
                  </a:lnTo>
                  <a:lnTo>
                    <a:pt x="106859" y="142707"/>
                  </a:lnTo>
                  <a:lnTo>
                    <a:pt x="111031" y="149021"/>
                  </a:lnTo>
                  <a:lnTo>
                    <a:pt x="117128" y="154335"/>
                  </a:lnTo>
                  <a:lnTo>
                    <a:pt x="124508" y="160089"/>
                  </a:lnTo>
                  <a:lnTo>
                    <a:pt x="132744" y="166135"/>
                  </a:lnTo>
                  <a:lnTo>
                    <a:pt x="141551" y="172377"/>
                  </a:lnTo>
                  <a:lnTo>
                    <a:pt x="149633" y="178748"/>
                  </a:lnTo>
                  <a:lnTo>
                    <a:pt x="157231" y="185206"/>
                  </a:lnTo>
                  <a:lnTo>
                    <a:pt x="164508" y="191723"/>
                  </a:lnTo>
                  <a:lnTo>
                    <a:pt x="170464" y="199383"/>
                  </a:lnTo>
                  <a:lnTo>
                    <a:pt x="175540" y="207805"/>
                  </a:lnTo>
                  <a:lnTo>
                    <a:pt x="180029" y="216737"/>
                  </a:lnTo>
                  <a:lnTo>
                    <a:pt x="180811" y="226006"/>
                  </a:lnTo>
                  <a:lnTo>
                    <a:pt x="179122" y="235503"/>
                  </a:lnTo>
                  <a:lnTo>
                    <a:pt x="175786" y="245149"/>
                  </a:lnTo>
                  <a:lnTo>
                    <a:pt x="170245" y="253791"/>
                  </a:lnTo>
                  <a:lnTo>
                    <a:pt x="163236" y="261762"/>
                  </a:lnTo>
                  <a:lnTo>
                    <a:pt x="155247" y="269287"/>
                  </a:lnTo>
                  <a:lnTo>
                    <a:pt x="145500" y="276515"/>
                  </a:lnTo>
                  <a:lnTo>
                    <a:pt x="134581" y="283543"/>
                  </a:lnTo>
                  <a:lnTo>
                    <a:pt x="122880" y="290440"/>
                  </a:lnTo>
                  <a:lnTo>
                    <a:pt x="101036" y="303998"/>
                  </a:lnTo>
                  <a:lnTo>
                    <a:pt x="90569" y="310708"/>
                  </a:lnTo>
                  <a:lnTo>
                    <a:pt x="80275" y="316287"/>
                  </a:lnTo>
                  <a:lnTo>
                    <a:pt x="70096" y="321111"/>
                  </a:lnTo>
                  <a:lnTo>
                    <a:pt x="39791" y="3340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710522" y="4436710"/>
              <a:ext cx="69635" cy="328278"/>
            </a:xfrm>
            <a:custGeom>
              <a:avLst/>
              <a:gdLst/>
              <a:ahLst/>
              <a:cxnLst/>
              <a:rect l="0" t="0" r="0" b="0"/>
              <a:pathLst>
                <a:path w="69635" h="328278">
                  <a:moveTo>
                    <a:pt x="0" y="0"/>
                  </a:moveTo>
                  <a:lnTo>
                    <a:pt x="15843" y="5281"/>
                  </a:lnTo>
                  <a:lnTo>
                    <a:pt x="23826" y="9047"/>
                  </a:lnTo>
                  <a:lnTo>
                    <a:pt x="32463" y="13769"/>
                  </a:lnTo>
                  <a:lnTo>
                    <a:pt x="41538" y="19127"/>
                  </a:lnTo>
                  <a:lnTo>
                    <a:pt x="48693" y="26015"/>
                  </a:lnTo>
                  <a:lnTo>
                    <a:pt x="54568" y="33923"/>
                  </a:lnTo>
                  <a:lnTo>
                    <a:pt x="59590" y="42511"/>
                  </a:lnTo>
                  <a:lnTo>
                    <a:pt x="62938" y="53762"/>
                  </a:lnTo>
                  <a:lnTo>
                    <a:pt x="65170" y="66790"/>
                  </a:lnTo>
                  <a:lnTo>
                    <a:pt x="66658" y="81002"/>
                  </a:lnTo>
                  <a:lnTo>
                    <a:pt x="66545" y="94897"/>
                  </a:lnTo>
                  <a:lnTo>
                    <a:pt x="65364" y="108583"/>
                  </a:lnTo>
                  <a:lnTo>
                    <a:pt x="63472" y="122127"/>
                  </a:lnTo>
                  <a:lnTo>
                    <a:pt x="59999" y="135578"/>
                  </a:lnTo>
                  <a:lnTo>
                    <a:pt x="55474" y="148967"/>
                  </a:lnTo>
                  <a:lnTo>
                    <a:pt x="50246" y="162314"/>
                  </a:lnTo>
                  <a:lnTo>
                    <a:pt x="44551" y="175633"/>
                  </a:lnTo>
                  <a:lnTo>
                    <a:pt x="32327" y="202222"/>
                  </a:lnTo>
                  <a:lnTo>
                    <a:pt x="27078" y="215502"/>
                  </a:lnTo>
                  <a:lnTo>
                    <a:pt x="22473" y="228777"/>
                  </a:lnTo>
                  <a:lnTo>
                    <a:pt x="18298" y="242048"/>
                  </a:lnTo>
                  <a:lnTo>
                    <a:pt x="17725" y="254211"/>
                  </a:lnTo>
                  <a:lnTo>
                    <a:pt x="19554" y="265636"/>
                  </a:lnTo>
                  <a:lnTo>
                    <a:pt x="22984" y="276568"/>
                  </a:lnTo>
                  <a:lnTo>
                    <a:pt x="28586" y="286067"/>
                  </a:lnTo>
                  <a:lnTo>
                    <a:pt x="35637" y="294610"/>
                  </a:lnTo>
                  <a:lnTo>
                    <a:pt x="69634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939321" y="4456605"/>
              <a:ext cx="89531" cy="666503"/>
            </a:xfrm>
            <a:custGeom>
              <a:avLst/>
              <a:gdLst/>
              <a:ahLst/>
              <a:cxnLst/>
              <a:rect l="0" t="0" r="0" b="0"/>
              <a:pathLst>
                <a:path w="89531" h="666503">
                  <a:moveTo>
                    <a:pt x="0" y="0"/>
                  </a:moveTo>
                  <a:lnTo>
                    <a:pt x="5281" y="15843"/>
                  </a:lnTo>
                  <a:lnTo>
                    <a:pt x="7874" y="35411"/>
                  </a:lnTo>
                  <a:lnTo>
                    <a:pt x="8565" y="46819"/>
                  </a:lnTo>
                  <a:lnTo>
                    <a:pt x="10131" y="57740"/>
                  </a:lnTo>
                  <a:lnTo>
                    <a:pt x="12281" y="68337"/>
                  </a:lnTo>
                  <a:lnTo>
                    <a:pt x="14819" y="78717"/>
                  </a:lnTo>
                  <a:lnTo>
                    <a:pt x="16511" y="92270"/>
                  </a:lnTo>
                  <a:lnTo>
                    <a:pt x="17639" y="107936"/>
                  </a:lnTo>
                  <a:lnTo>
                    <a:pt x="18391" y="125013"/>
                  </a:lnTo>
                  <a:lnTo>
                    <a:pt x="19227" y="161671"/>
                  </a:lnTo>
                  <a:lnTo>
                    <a:pt x="19450" y="180731"/>
                  </a:lnTo>
                  <a:lnTo>
                    <a:pt x="20703" y="196754"/>
                  </a:lnTo>
                  <a:lnTo>
                    <a:pt x="22645" y="210751"/>
                  </a:lnTo>
                  <a:lnTo>
                    <a:pt x="25044" y="223400"/>
                  </a:lnTo>
                  <a:lnTo>
                    <a:pt x="26644" y="236252"/>
                  </a:lnTo>
                  <a:lnTo>
                    <a:pt x="27710" y="249242"/>
                  </a:lnTo>
                  <a:lnTo>
                    <a:pt x="28421" y="262324"/>
                  </a:lnTo>
                  <a:lnTo>
                    <a:pt x="30001" y="275465"/>
                  </a:lnTo>
                  <a:lnTo>
                    <a:pt x="32159" y="288648"/>
                  </a:lnTo>
                  <a:lnTo>
                    <a:pt x="34703" y="301858"/>
                  </a:lnTo>
                  <a:lnTo>
                    <a:pt x="36399" y="315085"/>
                  </a:lnTo>
                  <a:lnTo>
                    <a:pt x="37529" y="328325"/>
                  </a:lnTo>
                  <a:lnTo>
                    <a:pt x="38283" y="341573"/>
                  </a:lnTo>
                  <a:lnTo>
                    <a:pt x="39891" y="353721"/>
                  </a:lnTo>
                  <a:lnTo>
                    <a:pt x="42068" y="365135"/>
                  </a:lnTo>
                  <a:lnTo>
                    <a:pt x="44625" y="376060"/>
                  </a:lnTo>
                  <a:lnTo>
                    <a:pt x="46329" y="387765"/>
                  </a:lnTo>
                  <a:lnTo>
                    <a:pt x="47466" y="399990"/>
                  </a:lnTo>
                  <a:lnTo>
                    <a:pt x="48223" y="412561"/>
                  </a:lnTo>
                  <a:lnTo>
                    <a:pt x="49833" y="424257"/>
                  </a:lnTo>
                  <a:lnTo>
                    <a:pt x="52012" y="435371"/>
                  </a:lnTo>
                  <a:lnTo>
                    <a:pt x="54570" y="446096"/>
                  </a:lnTo>
                  <a:lnTo>
                    <a:pt x="56276" y="457667"/>
                  </a:lnTo>
                  <a:lnTo>
                    <a:pt x="57413" y="469803"/>
                  </a:lnTo>
                  <a:lnTo>
                    <a:pt x="58171" y="482314"/>
                  </a:lnTo>
                  <a:lnTo>
                    <a:pt x="59781" y="498392"/>
                  </a:lnTo>
                  <a:lnTo>
                    <a:pt x="64518" y="536890"/>
                  </a:lnTo>
                  <a:lnTo>
                    <a:pt x="67329" y="553566"/>
                  </a:lnTo>
                  <a:lnTo>
                    <a:pt x="70308" y="568000"/>
                  </a:lnTo>
                  <a:lnTo>
                    <a:pt x="73399" y="580938"/>
                  </a:lnTo>
                  <a:lnTo>
                    <a:pt x="75460" y="595090"/>
                  </a:lnTo>
                  <a:lnTo>
                    <a:pt x="76835" y="610052"/>
                  </a:lnTo>
                  <a:lnTo>
                    <a:pt x="89530" y="6665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402141" y="5212637"/>
              <a:ext cx="1621489" cy="59687"/>
            </a:xfrm>
            <a:custGeom>
              <a:avLst/>
              <a:gdLst/>
              <a:ahLst/>
              <a:cxnLst/>
              <a:rect l="0" t="0" r="0" b="0"/>
              <a:pathLst>
                <a:path w="1621489" h="59687">
                  <a:moveTo>
                    <a:pt x="0" y="59686"/>
                  </a:moveTo>
                  <a:lnTo>
                    <a:pt x="55383" y="45840"/>
                  </a:lnTo>
                  <a:lnTo>
                    <a:pt x="83564" y="39532"/>
                  </a:lnTo>
                  <a:lnTo>
                    <a:pt x="98817" y="36303"/>
                  </a:lnTo>
                  <a:lnTo>
                    <a:pt x="113406" y="34149"/>
                  </a:lnTo>
                  <a:lnTo>
                    <a:pt x="127554" y="32714"/>
                  </a:lnTo>
                  <a:lnTo>
                    <a:pt x="141406" y="31757"/>
                  </a:lnTo>
                  <a:lnTo>
                    <a:pt x="153957" y="30013"/>
                  </a:lnTo>
                  <a:lnTo>
                    <a:pt x="165641" y="27746"/>
                  </a:lnTo>
                  <a:lnTo>
                    <a:pt x="176745" y="25129"/>
                  </a:lnTo>
                  <a:lnTo>
                    <a:pt x="188570" y="23384"/>
                  </a:lnTo>
                  <a:lnTo>
                    <a:pt x="200874" y="22221"/>
                  </a:lnTo>
                  <a:lnTo>
                    <a:pt x="239315" y="20585"/>
                  </a:lnTo>
                  <a:lnTo>
                    <a:pt x="265526" y="19096"/>
                  </a:lnTo>
                  <a:lnTo>
                    <a:pt x="278706" y="17152"/>
                  </a:lnTo>
                  <a:lnTo>
                    <a:pt x="291913" y="14750"/>
                  </a:lnTo>
                  <a:lnTo>
                    <a:pt x="306245" y="13149"/>
                  </a:lnTo>
                  <a:lnTo>
                    <a:pt x="336907" y="11370"/>
                  </a:lnTo>
                  <a:lnTo>
                    <a:pt x="379958" y="10369"/>
                  </a:lnTo>
                  <a:lnTo>
                    <a:pt x="623406" y="9948"/>
                  </a:lnTo>
                  <a:lnTo>
                    <a:pt x="641087" y="8843"/>
                  </a:lnTo>
                  <a:lnTo>
                    <a:pt x="659506" y="7000"/>
                  </a:lnTo>
                  <a:lnTo>
                    <a:pt x="678417" y="4667"/>
                  </a:lnTo>
                  <a:lnTo>
                    <a:pt x="696551" y="3111"/>
                  </a:lnTo>
                  <a:lnTo>
                    <a:pt x="731438" y="1383"/>
                  </a:lnTo>
                  <a:lnTo>
                    <a:pt x="768312" y="614"/>
                  </a:lnTo>
                  <a:lnTo>
                    <a:pt x="1435214" y="0"/>
                  </a:lnTo>
                  <a:lnTo>
                    <a:pt x="1449777" y="1105"/>
                  </a:lnTo>
                  <a:lnTo>
                    <a:pt x="1465012" y="2947"/>
                  </a:lnTo>
                  <a:lnTo>
                    <a:pt x="1480696" y="5281"/>
                  </a:lnTo>
                  <a:lnTo>
                    <a:pt x="1498888" y="6836"/>
                  </a:lnTo>
                  <a:lnTo>
                    <a:pt x="1539735" y="8565"/>
                  </a:lnTo>
                  <a:lnTo>
                    <a:pt x="1558143" y="7920"/>
                  </a:lnTo>
                  <a:lnTo>
                    <a:pt x="1574837" y="6385"/>
                  </a:lnTo>
                  <a:lnTo>
                    <a:pt x="162148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148224" y="4826232"/>
              <a:ext cx="795824" cy="78025"/>
            </a:xfrm>
            <a:custGeom>
              <a:avLst/>
              <a:gdLst/>
              <a:ahLst/>
              <a:cxnLst/>
              <a:rect l="0" t="0" r="0" b="0"/>
              <a:pathLst>
                <a:path w="795824" h="78025">
                  <a:moveTo>
                    <a:pt x="0" y="78024"/>
                  </a:moveTo>
                  <a:lnTo>
                    <a:pt x="10562" y="67462"/>
                  </a:lnTo>
                  <a:lnTo>
                    <a:pt x="16989" y="62140"/>
                  </a:lnTo>
                  <a:lnTo>
                    <a:pt x="24590" y="56381"/>
                  </a:lnTo>
                  <a:lnTo>
                    <a:pt x="32973" y="50331"/>
                  </a:lnTo>
                  <a:lnTo>
                    <a:pt x="41877" y="45193"/>
                  </a:lnTo>
                  <a:lnTo>
                    <a:pt x="51130" y="40662"/>
                  </a:lnTo>
                  <a:lnTo>
                    <a:pt x="60614" y="36536"/>
                  </a:lnTo>
                  <a:lnTo>
                    <a:pt x="70253" y="32681"/>
                  </a:lnTo>
                  <a:lnTo>
                    <a:pt x="89805" y="25449"/>
                  </a:lnTo>
                  <a:lnTo>
                    <a:pt x="119455" y="15163"/>
                  </a:lnTo>
                  <a:lnTo>
                    <a:pt x="130481" y="12905"/>
                  </a:lnTo>
                  <a:lnTo>
                    <a:pt x="142253" y="11400"/>
                  </a:lnTo>
                  <a:lnTo>
                    <a:pt x="154522" y="10396"/>
                  </a:lnTo>
                  <a:lnTo>
                    <a:pt x="188787" y="6333"/>
                  </a:lnTo>
                  <a:lnTo>
                    <a:pt x="208756" y="3703"/>
                  </a:lnTo>
                  <a:lnTo>
                    <a:pt x="226490" y="1949"/>
                  </a:lnTo>
                  <a:lnTo>
                    <a:pt x="242734" y="780"/>
                  </a:lnTo>
                  <a:lnTo>
                    <a:pt x="257984" y="0"/>
                  </a:lnTo>
                  <a:lnTo>
                    <a:pt x="274783" y="586"/>
                  </a:lnTo>
                  <a:lnTo>
                    <a:pt x="292615" y="2082"/>
                  </a:lnTo>
                  <a:lnTo>
                    <a:pt x="311134" y="4184"/>
                  </a:lnTo>
                  <a:lnTo>
                    <a:pt x="327901" y="5586"/>
                  </a:lnTo>
                  <a:lnTo>
                    <a:pt x="343501" y="6520"/>
                  </a:lnTo>
                  <a:lnTo>
                    <a:pt x="358322" y="7143"/>
                  </a:lnTo>
                  <a:lnTo>
                    <a:pt x="375940" y="8664"/>
                  </a:lnTo>
                  <a:lnTo>
                    <a:pt x="416147" y="13301"/>
                  </a:lnTo>
                  <a:lnTo>
                    <a:pt x="434385" y="14979"/>
                  </a:lnTo>
                  <a:lnTo>
                    <a:pt x="450965" y="16099"/>
                  </a:lnTo>
                  <a:lnTo>
                    <a:pt x="466440" y="16845"/>
                  </a:lnTo>
                  <a:lnTo>
                    <a:pt x="484493" y="18447"/>
                  </a:lnTo>
                  <a:lnTo>
                    <a:pt x="525186" y="23176"/>
                  </a:lnTo>
                  <a:lnTo>
                    <a:pt x="543553" y="24879"/>
                  </a:lnTo>
                  <a:lnTo>
                    <a:pt x="560219" y="26014"/>
                  </a:lnTo>
                  <a:lnTo>
                    <a:pt x="575751" y="26771"/>
                  </a:lnTo>
                  <a:lnTo>
                    <a:pt x="593843" y="28381"/>
                  </a:lnTo>
                  <a:lnTo>
                    <a:pt x="634577" y="33117"/>
                  </a:lnTo>
                  <a:lnTo>
                    <a:pt x="675524" y="38906"/>
                  </a:lnTo>
                  <a:lnTo>
                    <a:pt x="695728" y="41997"/>
                  </a:lnTo>
                  <a:lnTo>
                    <a:pt x="714724" y="44058"/>
                  </a:lnTo>
                  <a:lnTo>
                    <a:pt x="732914" y="45432"/>
                  </a:lnTo>
                  <a:lnTo>
                    <a:pt x="795823" y="58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347180" y="4953994"/>
              <a:ext cx="69635" cy="1"/>
            </a:xfrm>
            <a:custGeom>
              <a:avLst/>
              <a:gdLst/>
              <a:ahLst/>
              <a:cxnLst/>
              <a:rect l="0" t="0" r="0" b="0"/>
              <a:pathLst>
                <a:path w="69635" h="1">
                  <a:moveTo>
                    <a:pt x="0" y="0"/>
                  </a:moveTo>
                  <a:lnTo>
                    <a:pt x="696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566031" y="4895691"/>
              <a:ext cx="208904" cy="237364"/>
            </a:xfrm>
            <a:custGeom>
              <a:avLst/>
              <a:gdLst/>
              <a:ahLst/>
              <a:cxnLst/>
              <a:rect l="0" t="0" r="0" b="0"/>
              <a:pathLst>
                <a:path w="208904" h="237364">
                  <a:moveTo>
                    <a:pt x="0" y="8565"/>
                  </a:moveTo>
                  <a:lnTo>
                    <a:pt x="15843" y="3284"/>
                  </a:lnTo>
                  <a:lnTo>
                    <a:pt x="26036" y="1728"/>
                  </a:lnTo>
                  <a:lnTo>
                    <a:pt x="38358" y="691"/>
                  </a:lnTo>
                  <a:lnTo>
                    <a:pt x="52099" y="0"/>
                  </a:lnTo>
                  <a:lnTo>
                    <a:pt x="66787" y="644"/>
                  </a:lnTo>
                  <a:lnTo>
                    <a:pt x="82105" y="2179"/>
                  </a:lnTo>
                  <a:lnTo>
                    <a:pt x="97844" y="4307"/>
                  </a:lnTo>
                  <a:lnTo>
                    <a:pt x="112757" y="7937"/>
                  </a:lnTo>
                  <a:lnTo>
                    <a:pt x="127121" y="12567"/>
                  </a:lnTo>
                  <a:lnTo>
                    <a:pt x="141118" y="17865"/>
                  </a:lnTo>
                  <a:lnTo>
                    <a:pt x="152660" y="23607"/>
                  </a:lnTo>
                  <a:lnTo>
                    <a:pt x="162565" y="29646"/>
                  </a:lnTo>
                  <a:lnTo>
                    <a:pt x="171379" y="35883"/>
                  </a:lnTo>
                  <a:lnTo>
                    <a:pt x="177256" y="44461"/>
                  </a:lnTo>
                  <a:lnTo>
                    <a:pt x="181173" y="54602"/>
                  </a:lnTo>
                  <a:lnTo>
                    <a:pt x="183784" y="65784"/>
                  </a:lnTo>
                  <a:lnTo>
                    <a:pt x="182210" y="76554"/>
                  </a:lnTo>
                  <a:lnTo>
                    <a:pt x="177844" y="87050"/>
                  </a:lnTo>
                  <a:lnTo>
                    <a:pt x="171618" y="97363"/>
                  </a:lnTo>
                  <a:lnTo>
                    <a:pt x="164151" y="106450"/>
                  </a:lnTo>
                  <a:lnTo>
                    <a:pt x="155857" y="114717"/>
                  </a:lnTo>
                  <a:lnTo>
                    <a:pt x="147011" y="122440"/>
                  </a:lnTo>
                  <a:lnTo>
                    <a:pt x="137799" y="129799"/>
                  </a:lnTo>
                  <a:lnTo>
                    <a:pt x="128341" y="136916"/>
                  </a:lnTo>
                  <a:lnTo>
                    <a:pt x="108990" y="150718"/>
                  </a:lnTo>
                  <a:lnTo>
                    <a:pt x="89337" y="164221"/>
                  </a:lnTo>
                  <a:lnTo>
                    <a:pt x="84980" y="170917"/>
                  </a:lnTo>
                  <a:lnTo>
                    <a:pt x="84286" y="177591"/>
                  </a:lnTo>
                  <a:lnTo>
                    <a:pt x="86034" y="184252"/>
                  </a:lnTo>
                  <a:lnTo>
                    <a:pt x="90515" y="190903"/>
                  </a:lnTo>
                  <a:lnTo>
                    <a:pt x="96818" y="197547"/>
                  </a:lnTo>
                  <a:lnTo>
                    <a:pt x="104337" y="204187"/>
                  </a:lnTo>
                  <a:lnTo>
                    <a:pt x="113770" y="209719"/>
                  </a:lnTo>
                  <a:lnTo>
                    <a:pt x="124481" y="214513"/>
                  </a:lnTo>
                  <a:lnTo>
                    <a:pt x="136042" y="218814"/>
                  </a:lnTo>
                  <a:lnTo>
                    <a:pt x="148171" y="222786"/>
                  </a:lnTo>
                  <a:lnTo>
                    <a:pt x="160678" y="226540"/>
                  </a:lnTo>
                  <a:lnTo>
                    <a:pt x="208903" y="2373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441932" y="4859125"/>
              <a:ext cx="427755" cy="55079"/>
            </a:xfrm>
            <a:custGeom>
              <a:avLst/>
              <a:gdLst/>
              <a:ahLst/>
              <a:cxnLst/>
              <a:rect l="0" t="0" r="0" b="0"/>
              <a:pathLst>
                <a:path w="427755" h="55079">
                  <a:moveTo>
                    <a:pt x="0" y="55078"/>
                  </a:moveTo>
                  <a:lnTo>
                    <a:pt x="10561" y="44517"/>
                  </a:lnTo>
                  <a:lnTo>
                    <a:pt x="18094" y="40300"/>
                  </a:lnTo>
                  <a:lnTo>
                    <a:pt x="27537" y="36384"/>
                  </a:lnTo>
                  <a:lnTo>
                    <a:pt x="69179" y="22156"/>
                  </a:lnTo>
                  <a:lnTo>
                    <a:pt x="81489" y="18761"/>
                  </a:lnTo>
                  <a:lnTo>
                    <a:pt x="95223" y="15392"/>
                  </a:lnTo>
                  <a:lnTo>
                    <a:pt x="109905" y="12042"/>
                  </a:lnTo>
                  <a:lnTo>
                    <a:pt x="125219" y="9808"/>
                  </a:lnTo>
                  <a:lnTo>
                    <a:pt x="140955" y="8318"/>
                  </a:lnTo>
                  <a:lnTo>
                    <a:pt x="156973" y="7325"/>
                  </a:lnTo>
                  <a:lnTo>
                    <a:pt x="175388" y="5558"/>
                  </a:lnTo>
                  <a:lnTo>
                    <a:pt x="216482" y="647"/>
                  </a:lnTo>
                  <a:lnTo>
                    <a:pt x="233851" y="0"/>
                  </a:lnTo>
                  <a:lnTo>
                    <a:pt x="248746" y="675"/>
                  </a:lnTo>
                  <a:lnTo>
                    <a:pt x="261993" y="2230"/>
                  </a:lnTo>
                  <a:lnTo>
                    <a:pt x="277456" y="3266"/>
                  </a:lnTo>
                  <a:lnTo>
                    <a:pt x="294396" y="3957"/>
                  </a:lnTo>
                  <a:lnTo>
                    <a:pt x="344028" y="4930"/>
                  </a:lnTo>
                  <a:lnTo>
                    <a:pt x="358673" y="5066"/>
                  </a:lnTo>
                  <a:lnTo>
                    <a:pt x="371753" y="6262"/>
                  </a:lnTo>
                  <a:lnTo>
                    <a:pt x="427754" y="152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451879" y="5043525"/>
              <a:ext cx="59688" cy="1"/>
            </a:xfrm>
            <a:custGeom>
              <a:avLst/>
              <a:gdLst/>
              <a:ahLst/>
              <a:cxnLst/>
              <a:rect l="0" t="0" r="0" b="0"/>
              <a:pathLst>
                <a:path w="59688" h="1">
                  <a:moveTo>
                    <a:pt x="0" y="0"/>
                  </a:move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630939" y="4909394"/>
              <a:ext cx="208905" cy="243557"/>
            </a:xfrm>
            <a:custGeom>
              <a:avLst/>
              <a:gdLst/>
              <a:ahLst/>
              <a:cxnLst/>
              <a:rect l="0" t="0" r="0" b="0"/>
              <a:pathLst>
                <a:path w="208905" h="243557">
                  <a:moveTo>
                    <a:pt x="0" y="14757"/>
                  </a:moveTo>
                  <a:lnTo>
                    <a:pt x="41539" y="911"/>
                  </a:lnTo>
                  <a:lnTo>
                    <a:pt x="50904" y="0"/>
                  </a:lnTo>
                  <a:lnTo>
                    <a:pt x="60464" y="498"/>
                  </a:lnTo>
                  <a:lnTo>
                    <a:pt x="70153" y="1935"/>
                  </a:lnTo>
                  <a:lnTo>
                    <a:pt x="78823" y="7315"/>
                  </a:lnTo>
                  <a:lnTo>
                    <a:pt x="86813" y="15322"/>
                  </a:lnTo>
                  <a:lnTo>
                    <a:pt x="94351" y="25081"/>
                  </a:lnTo>
                  <a:lnTo>
                    <a:pt x="99376" y="37114"/>
                  </a:lnTo>
                  <a:lnTo>
                    <a:pt x="102726" y="50663"/>
                  </a:lnTo>
                  <a:lnTo>
                    <a:pt x="104960" y="65222"/>
                  </a:lnTo>
                  <a:lnTo>
                    <a:pt x="104238" y="78243"/>
                  </a:lnTo>
                  <a:lnTo>
                    <a:pt x="101546" y="90241"/>
                  </a:lnTo>
                  <a:lnTo>
                    <a:pt x="86623" y="133321"/>
                  </a:lnTo>
                  <a:lnTo>
                    <a:pt x="83171" y="144644"/>
                  </a:lnTo>
                  <a:lnTo>
                    <a:pt x="76388" y="169015"/>
                  </a:lnTo>
                  <a:lnTo>
                    <a:pt x="76347" y="179493"/>
                  </a:lnTo>
                  <a:lnTo>
                    <a:pt x="78531" y="188689"/>
                  </a:lnTo>
                  <a:lnTo>
                    <a:pt x="82198" y="197030"/>
                  </a:lnTo>
                  <a:lnTo>
                    <a:pt x="87958" y="204801"/>
                  </a:lnTo>
                  <a:lnTo>
                    <a:pt x="95114" y="212193"/>
                  </a:lnTo>
                  <a:lnTo>
                    <a:pt x="103201" y="219332"/>
                  </a:lnTo>
                  <a:lnTo>
                    <a:pt x="113013" y="225196"/>
                  </a:lnTo>
                  <a:lnTo>
                    <a:pt x="123976" y="230210"/>
                  </a:lnTo>
                  <a:lnTo>
                    <a:pt x="135705" y="234659"/>
                  </a:lnTo>
                  <a:lnTo>
                    <a:pt x="147947" y="237625"/>
                  </a:lnTo>
                  <a:lnTo>
                    <a:pt x="160529" y="239602"/>
                  </a:lnTo>
                  <a:lnTo>
                    <a:pt x="208904" y="2435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585927" y="5322062"/>
              <a:ext cx="129322" cy="218853"/>
            </a:xfrm>
            <a:custGeom>
              <a:avLst/>
              <a:gdLst/>
              <a:ahLst/>
              <a:cxnLst/>
              <a:rect l="0" t="0" r="0" b="0"/>
              <a:pathLst>
                <a:path w="129322" h="218853">
                  <a:moveTo>
                    <a:pt x="129321" y="0"/>
                  </a:moveTo>
                  <a:lnTo>
                    <a:pt x="118759" y="15843"/>
                  </a:lnTo>
                  <a:lnTo>
                    <a:pt x="114542" y="23826"/>
                  </a:lnTo>
                  <a:lnTo>
                    <a:pt x="110626" y="32464"/>
                  </a:lnTo>
                  <a:lnTo>
                    <a:pt x="106910" y="41538"/>
                  </a:lnTo>
                  <a:lnTo>
                    <a:pt x="102222" y="52009"/>
                  </a:lnTo>
                  <a:lnTo>
                    <a:pt x="91118" y="75433"/>
                  </a:lnTo>
                  <a:lnTo>
                    <a:pt x="83956" y="87869"/>
                  </a:lnTo>
                  <a:lnTo>
                    <a:pt x="75867" y="100582"/>
                  </a:lnTo>
                  <a:lnTo>
                    <a:pt x="67157" y="113477"/>
                  </a:lnTo>
                  <a:lnTo>
                    <a:pt x="59141" y="126496"/>
                  </a:lnTo>
                  <a:lnTo>
                    <a:pt x="51585" y="139596"/>
                  </a:lnTo>
                  <a:lnTo>
                    <a:pt x="37295" y="165942"/>
                  </a:lnTo>
                  <a:lnTo>
                    <a:pt x="30390" y="179157"/>
                  </a:lnTo>
                  <a:lnTo>
                    <a:pt x="0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585927" y="5292219"/>
              <a:ext cx="129322" cy="258643"/>
            </a:xfrm>
            <a:custGeom>
              <a:avLst/>
              <a:gdLst/>
              <a:ahLst/>
              <a:cxnLst/>
              <a:rect l="0" t="0" r="0" b="0"/>
              <a:pathLst>
                <a:path w="129322" h="258643">
                  <a:moveTo>
                    <a:pt x="0" y="0"/>
                  </a:moveTo>
                  <a:lnTo>
                    <a:pt x="5281" y="15843"/>
                  </a:lnTo>
                  <a:lnTo>
                    <a:pt x="10152" y="23825"/>
                  </a:lnTo>
                  <a:lnTo>
                    <a:pt x="16716" y="32463"/>
                  </a:lnTo>
                  <a:lnTo>
                    <a:pt x="24407" y="41538"/>
                  </a:lnTo>
                  <a:lnTo>
                    <a:pt x="31746" y="50903"/>
                  </a:lnTo>
                  <a:lnTo>
                    <a:pt x="38849" y="60463"/>
                  </a:lnTo>
                  <a:lnTo>
                    <a:pt x="45794" y="70152"/>
                  </a:lnTo>
                  <a:lnTo>
                    <a:pt x="51531" y="79927"/>
                  </a:lnTo>
                  <a:lnTo>
                    <a:pt x="56460" y="89760"/>
                  </a:lnTo>
                  <a:lnTo>
                    <a:pt x="60851" y="99631"/>
                  </a:lnTo>
                  <a:lnTo>
                    <a:pt x="71625" y="122389"/>
                  </a:lnTo>
                  <a:lnTo>
                    <a:pt x="77593" y="134647"/>
                  </a:lnTo>
                  <a:lnTo>
                    <a:pt x="82677" y="146136"/>
                  </a:lnTo>
                  <a:lnTo>
                    <a:pt x="87172" y="157111"/>
                  </a:lnTo>
                  <a:lnTo>
                    <a:pt x="91274" y="167743"/>
                  </a:lnTo>
                  <a:lnTo>
                    <a:pt x="96219" y="178147"/>
                  </a:lnTo>
                  <a:lnTo>
                    <a:pt x="101726" y="188399"/>
                  </a:lnTo>
                  <a:lnTo>
                    <a:pt x="107608" y="198550"/>
                  </a:lnTo>
                  <a:lnTo>
                    <a:pt x="112635" y="209738"/>
                  </a:lnTo>
                  <a:lnTo>
                    <a:pt x="117092" y="221618"/>
                  </a:lnTo>
                  <a:lnTo>
                    <a:pt x="129321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297441" y="5481227"/>
              <a:ext cx="139270" cy="29844"/>
            </a:xfrm>
            <a:custGeom>
              <a:avLst/>
              <a:gdLst/>
              <a:ahLst/>
              <a:cxnLst/>
              <a:rect l="0" t="0" r="0" b="0"/>
              <a:pathLst>
                <a:path w="139270" h="29844">
                  <a:moveTo>
                    <a:pt x="0" y="29843"/>
                  </a:moveTo>
                  <a:lnTo>
                    <a:pt x="21124" y="29843"/>
                  </a:lnTo>
                  <a:lnTo>
                    <a:pt x="32872" y="28738"/>
                  </a:lnTo>
                  <a:lnTo>
                    <a:pt x="46232" y="26896"/>
                  </a:lnTo>
                  <a:lnTo>
                    <a:pt x="60665" y="24562"/>
                  </a:lnTo>
                  <a:lnTo>
                    <a:pt x="74708" y="20796"/>
                  </a:lnTo>
                  <a:lnTo>
                    <a:pt x="88491" y="1607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247702" y="5481227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0"/>
                  </a:moveTo>
                  <a:lnTo>
                    <a:pt x="10562" y="10562"/>
                  </a:lnTo>
                  <a:lnTo>
                    <a:pt x="18094" y="13673"/>
                  </a:lnTo>
                  <a:lnTo>
                    <a:pt x="27537" y="15747"/>
                  </a:lnTo>
                  <a:lnTo>
                    <a:pt x="38253" y="17130"/>
                  </a:lnTo>
                  <a:lnTo>
                    <a:pt x="50924" y="18052"/>
                  </a:lnTo>
                  <a:lnTo>
                    <a:pt x="64898" y="18666"/>
                  </a:lnTo>
                  <a:lnTo>
                    <a:pt x="139269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277545" y="5272323"/>
              <a:ext cx="139270" cy="29845"/>
            </a:xfrm>
            <a:custGeom>
              <a:avLst/>
              <a:gdLst/>
              <a:ahLst/>
              <a:cxnLst/>
              <a:rect l="0" t="0" r="0" b="0"/>
              <a:pathLst>
                <a:path w="139270" h="29845">
                  <a:moveTo>
                    <a:pt x="0" y="0"/>
                  </a:moveTo>
                  <a:lnTo>
                    <a:pt x="21124" y="5281"/>
                  </a:lnTo>
                  <a:lnTo>
                    <a:pt x="46232" y="10822"/>
                  </a:lnTo>
                  <a:lnTo>
                    <a:pt x="60665" y="13846"/>
                  </a:lnTo>
                  <a:lnTo>
                    <a:pt x="73602" y="16968"/>
                  </a:lnTo>
                  <a:lnTo>
                    <a:pt x="85544" y="20155"/>
                  </a:lnTo>
                  <a:lnTo>
                    <a:pt x="139269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700574" y="5381749"/>
              <a:ext cx="159165" cy="19897"/>
            </a:xfrm>
            <a:custGeom>
              <a:avLst/>
              <a:gdLst/>
              <a:ahLst/>
              <a:cxnLst/>
              <a:rect l="0" t="0" r="0" b="0"/>
              <a:pathLst>
                <a:path w="159165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59"/>
                  </a:lnTo>
                  <a:lnTo>
                    <a:pt x="35411" y="12022"/>
                  </a:lnTo>
                  <a:lnTo>
                    <a:pt x="46819" y="11331"/>
                  </a:lnTo>
                  <a:lnTo>
                    <a:pt x="58845" y="9764"/>
                  </a:lnTo>
                  <a:lnTo>
                    <a:pt x="71284" y="7615"/>
                  </a:lnTo>
                  <a:lnTo>
                    <a:pt x="83998" y="5076"/>
                  </a:lnTo>
                  <a:lnTo>
                    <a:pt x="96895" y="3384"/>
                  </a:lnTo>
                  <a:lnTo>
                    <a:pt x="109914" y="2256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939321" y="5252428"/>
              <a:ext cx="9949" cy="149218"/>
            </a:xfrm>
            <a:custGeom>
              <a:avLst/>
              <a:gdLst/>
              <a:ahLst/>
              <a:cxnLst/>
              <a:rect l="0" t="0" r="0" b="0"/>
              <a:pathLst>
                <a:path w="9949" h="149218">
                  <a:moveTo>
                    <a:pt x="0" y="0"/>
                  </a:moveTo>
                  <a:lnTo>
                    <a:pt x="0" y="21124"/>
                  </a:lnTo>
                  <a:lnTo>
                    <a:pt x="1105" y="32873"/>
                  </a:lnTo>
                  <a:lnTo>
                    <a:pt x="2948" y="46232"/>
                  </a:lnTo>
                  <a:lnTo>
                    <a:pt x="5281" y="60665"/>
                  </a:lnTo>
                  <a:lnTo>
                    <a:pt x="6836" y="74708"/>
                  </a:lnTo>
                  <a:lnTo>
                    <a:pt x="7874" y="88491"/>
                  </a:lnTo>
                  <a:lnTo>
                    <a:pt x="9948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059513" y="5282271"/>
              <a:ext cx="183562" cy="231646"/>
            </a:xfrm>
            <a:custGeom>
              <a:avLst/>
              <a:gdLst/>
              <a:ahLst/>
              <a:cxnLst/>
              <a:rect l="0" t="0" r="0" b="0"/>
              <a:pathLst>
                <a:path w="183562" h="231646">
                  <a:moveTo>
                    <a:pt x="19077" y="0"/>
                  </a:moveTo>
                  <a:lnTo>
                    <a:pt x="8515" y="10562"/>
                  </a:lnTo>
                  <a:lnTo>
                    <a:pt x="5403" y="18095"/>
                  </a:lnTo>
                  <a:lnTo>
                    <a:pt x="3329" y="27537"/>
                  </a:lnTo>
                  <a:lnTo>
                    <a:pt x="1947" y="38254"/>
                  </a:lnTo>
                  <a:lnTo>
                    <a:pt x="1025" y="49819"/>
                  </a:lnTo>
                  <a:lnTo>
                    <a:pt x="410" y="61951"/>
                  </a:lnTo>
                  <a:lnTo>
                    <a:pt x="0" y="74460"/>
                  </a:lnTo>
                  <a:lnTo>
                    <a:pt x="833" y="87221"/>
                  </a:lnTo>
                  <a:lnTo>
                    <a:pt x="2493" y="100149"/>
                  </a:lnTo>
                  <a:lnTo>
                    <a:pt x="4705" y="113189"/>
                  </a:lnTo>
                  <a:lnTo>
                    <a:pt x="7285" y="126304"/>
                  </a:lnTo>
                  <a:lnTo>
                    <a:pt x="13099" y="152665"/>
                  </a:lnTo>
                  <a:lnTo>
                    <a:pt x="17302" y="164779"/>
                  </a:lnTo>
                  <a:lnTo>
                    <a:pt x="22315" y="176172"/>
                  </a:lnTo>
                  <a:lnTo>
                    <a:pt x="27867" y="187082"/>
                  </a:lnTo>
                  <a:lnTo>
                    <a:pt x="34885" y="196567"/>
                  </a:lnTo>
                  <a:lnTo>
                    <a:pt x="42879" y="205100"/>
                  </a:lnTo>
                  <a:lnTo>
                    <a:pt x="51524" y="213000"/>
                  </a:lnTo>
                  <a:lnTo>
                    <a:pt x="60604" y="219371"/>
                  </a:lnTo>
                  <a:lnTo>
                    <a:pt x="69973" y="224725"/>
                  </a:lnTo>
                  <a:lnTo>
                    <a:pt x="79535" y="229399"/>
                  </a:lnTo>
                  <a:lnTo>
                    <a:pt x="90331" y="231409"/>
                  </a:lnTo>
                  <a:lnTo>
                    <a:pt x="101949" y="231645"/>
                  </a:lnTo>
                  <a:lnTo>
                    <a:pt x="114116" y="230696"/>
                  </a:lnTo>
                  <a:lnTo>
                    <a:pt x="125543" y="227853"/>
                  </a:lnTo>
                  <a:lnTo>
                    <a:pt x="136477" y="223747"/>
                  </a:lnTo>
                  <a:lnTo>
                    <a:pt x="147083" y="218799"/>
                  </a:lnTo>
                  <a:lnTo>
                    <a:pt x="156364" y="213290"/>
                  </a:lnTo>
                  <a:lnTo>
                    <a:pt x="164762" y="207407"/>
                  </a:lnTo>
                  <a:lnTo>
                    <a:pt x="172571" y="201274"/>
                  </a:lnTo>
                  <a:lnTo>
                    <a:pt x="177777" y="192764"/>
                  </a:lnTo>
                  <a:lnTo>
                    <a:pt x="181247" y="182669"/>
                  </a:lnTo>
                  <a:lnTo>
                    <a:pt x="183561" y="171518"/>
                  </a:lnTo>
                  <a:lnTo>
                    <a:pt x="182893" y="160769"/>
                  </a:lnTo>
                  <a:lnTo>
                    <a:pt x="180237" y="150286"/>
                  </a:lnTo>
                  <a:lnTo>
                    <a:pt x="176256" y="139982"/>
                  </a:lnTo>
                  <a:lnTo>
                    <a:pt x="170286" y="132007"/>
                  </a:lnTo>
                  <a:lnTo>
                    <a:pt x="162990" y="125586"/>
                  </a:lnTo>
                  <a:lnTo>
                    <a:pt x="154810" y="120199"/>
                  </a:lnTo>
                  <a:lnTo>
                    <a:pt x="144935" y="115503"/>
                  </a:lnTo>
                  <a:lnTo>
                    <a:pt x="133931" y="111266"/>
                  </a:lnTo>
                  <a:lnTo>
                    <a:pt x="122174" y="107337"/>
                  </a:lnTo>
                  <a:lnTo>
                    <a:pt x="111020" y="106928"/>
                  </a:lnTo>
                  <a:lnTo>
                    <a:pt x="100267" y="108866"/>
                  </a:lnTo>
                  <a:lnTo>
                    <a:pt x="89783" y="112368"/>
                  </a:lnTo>
                  <a:lnTo>
                    <a:pt x="80583" y="118019"/>
                  </a:lnTo>
                  <a:lnTo>
                    <a:pt x="72239" y="125102"/>
                  </a:lnTo>
                  <a:lnTo>
                    <a:pt x="38972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406400"/>
            <a:ext cx="93218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Solving and Graphing Inequalities in One Variable: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On a number line, the </a:t>
            </a:r>
            <a:r>
              <a:rPr lang="en-US" sz="1500" b="1" u="sng" smtClean="0">
                <a:solidFill>
                  <a:srgbClr val="000000"/>
                </a:solidFill>
                <a:latin typeface="Arial - 20"/>
              </a:rPr>
              <a:t>graph of an inequality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 in one variable is the set of points that represent all solutions of the inequality.  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Ex. 1)  Graph of x &lt; 3                                           Ex. 2) Graph of x </a:t>
            </a:r>
            <a:r>
              <a:rPr lang="en-US" sz="1500" smtClean="0">
                <a:solidFill>
                  <a:srgbClr val="000000"/>
                </a:solidFill>
                <a:latin typeface="Lucida Sans Unicode - 20"/>
              </a:rPr>
              <a:t>≥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 -1 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46100" y="2578100"/>
            <a:ext cx="2908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854700" y="2565400"/>
            <a:ext cx="32639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09269" y="2473960"/>
            <a:ext cx="5396232" cy="218441"/>
            <a:chOff x="509269" y="2473960"/>
            <a:chExt cx="5396232" cy="218441"/>
          </a:xfrm>
        </p:grpSpPr>
        <p:sp>
          <p:nvSpPr>
            <p:cNvPr id="5" name="Freeform 4"/>
            <p:cNvSpPr/>
            <p:nvPr/>
          </p:nvSpPr>
          <p:spPr>
            <a:xfrm>
              <a:off x="509269" y="2501900"/>
              <a:ext cx="74932" cy="152401"/>
            </a:xfrm>
            <a:custGeom>
              <a:avLst/>
              <a:gdLst/>
              <a:ahLst/>
              <a:cxnLst/>
              <a:rect l="0" t="0" r="0" b="0"/>
              <a:pathLst>
                <a:path w="74932" h="152401">
                  <a:moveTo>
                    <a:pt x="62231" y="0"/>
                  </a:moveTo>
                  <a:lnTo>
                    <a:pt x="55881" y="6350"/>
                  </a:lnTo>
                  <a:lnTo>
                    <a:pt x="52071" y="11429"/>
                  </a:lnTo>
                  <a:lnTo>
                    <a:pt x="48261" y="17779"/>
                  </a:lnTo>
                  <a:lnTo>
                    <a:pt x="44450" y="24129"/>
                  </a:lnTo>
                  <a:lnTo>
                    <a:pt x="39371" y="31750"/>
                  </a:lnTo>
                  <a:lnTo>
                    <a:pt x="33021" y="39370"/>
                  </a:lnTo>
                  <a:lnTo>
                    <a:pt x="25400" y="46989"/>
                  </a:lnTo>
                  <a:lnTo>
                    <a:pt x="17781" y="53339"/>
                  </a:lnTo>
                  <a:lnTo>
                    <a:pt x="10161" y="55879"/>
                  </a:lnTo>
                  <a:lnTo>
                    <a:pt x="2540" y="58420"/>
                  </a:lnTo>
                  <a:lnTo>
                    <a:pt x="0" y="62229"/>
                  </a:lnTo>
                  <a:lnTo>
                    <a:pt x="1271" y="64770"/>
                  </a:lnTo>
                  <a:lnTo>
                    <a:pt x="3811" y="68579"/>
                  </a:lnTo>
                  <a:lnTo>
                    <a:pt x="8890" y="72389"/>
                  </a:lnTo>
                  <a:lnTo>
                    <a:pt x="15240" y="76200"/>
                  </a:lnTo>
                  <a:lnTo>
                    <a:pt x="22861" y="81279"/>
                  </a:lnTo>
                  <a:lnTo>
                    <a:pt x="29211" y="86360"/>
                  </a:lnTo>
                  <a:lnTo>
                    <a:pt x="34290" y="92710"/>
                  </a:lnTo>
                  <a:lnTo>
                    <a:pt x="39371" y="100329"/>
                  </a:lnTo>
                  <a:lnTo>
                    <a:pt x="44450" y="106679"/>
                  </a:lnTo>
                  <a:lnTo>
                    <a:pt x="48261" y="111760"/>
                  </a:lnTo>
                  <a:lnTo>
                    <a:pt x="53340" y="116839"/>
                  </a:lnTo>
                  <a:lnTo>
                    <a:pt x="57150" y="123189"/>
                  </a:lnTo>
                  <a:lnTo>
                    <a:pt x="62231" y="129539"/>
                  </a:lnTo>
                  <a:lnTo>
                    <a:pt x="74931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352800" y="2494279"/>
              <a:ext cx="101601" cy="198122"/>
            </a:xfrm>
            <a:custGeom>
              <a:avLst/>
              <a:gdLst/>
              <a:ahLst/>
              <a:cxnLst/>
              <a:rect l="0" t="0" r="0" b="0"/>
              <a:pathLst>
                <a:path w="101601" h="198122">
                  <a:moveTo>
                    <a:pt x="12700" y="7621"/>
                  </a:moveTo>
                  <a:lnTo>
                    <a:pt x="26670" y="1271"/>
                  </a:lnTo>
                  <a:lnTo>
                    <a:pt x="33020" y="0"/>
                  </a:lnTo>
                  <a:lnTo>
                    <a:pt x="40640" y="1271"/>
                  </a:lnTo>
                  <a:lnTo>
                    <a:pt x="48259" y="3810"/>
                  </a:lnTo>
                  <a:lnTo>
                    <a:pt x="53340" y="7621"/>
                  </a:lnTo>
                  <a:lnTo>
                    <a:pt x="57150" y="12700"/>
                  </a:lnTo>
                  <a:lnTo>
                    <a:pt x="58420" y="20321"/>
                  </a:lnTo>
                  <a:lnTo>
                    <a:pt x="62229" y="26671"/>
                  </a:lnTo>
                  <a:lnTo>
                    <a:pt x="64770" y="34291"/>
                  </a:lnTo>
                  <a:lnTo>
                    <a:pt x="68579" y="43181"/>
                  </a:lnTo>
                  <a:lnTo>
                    <a:pt x="69850" y="49531"/>
                  </a:lnTo>
                  <a:lnTo>
                    <a:pt x="68579" y="54610"/>
                  </a:lnTo>
                  <a:lnTo>
                    <a:pt x="67309" y="60960"/>
                  </a:lnTo>
                  <a:lnTo>
                    <a:pt x="68579" y="66041"/>
                  </a:lnTo>
                  <a:lnTo>
                    <a:pt x="72390" y="69850"/>
                  </a:lnTo>
                  <a:lnTo>
                    <a:pt x="78740" y="74931"/>
                  </a:lnTo>
                  <a:lnTo>
                    <a:pt x="85090" y="78741"/>
                  </a:lnTo>
                  <a:lnTo>
                    <a:pt x="91440" y="83821"/>
                  </a:lnTo>
                  <a:lnTo>
                    <a:pt x="99059" y="87631"/>
                  </a:lnTo>
                  <a:lnTo>
                    <a:pt x="101600" y="92710"/>
                  </a:lnTo>
                  <a:lnTo>
                    <a:pt x="100329" y="96521"/>
                  </a:lnTo>
                  <a:lnTo>
                    <a:pt x="96520" y="100331"/>
                  </a:lnTo>
                  <a:lnTo>
                    <a:pt x="91440" y="105410"/>
                  </a:lnTo>
                  <a:lnTo>
                    <a:pt x="85090" y="109221"/>
                  </a:lnTo>
                  <a:lnTo>
                    <a:pt x="77470" y="113031"/>
                  </a:lnTo>
                  <a:lnTo>
                    <a:pt x="71120" y="118110"/>
                  </a:lnTo>
                  <a:lnTo>
                    <a:pt x="66040" y="121921"/>
                  </a:lnTo>
                  <a:lnTo>
                    <a:pt x="60959" y="125731"/>
                  </a:lnTo>
                  <a:lnTo>
                    <a:pt x="54609" y="132081"/>
                  </a:lnTo>
                  <a:lnTo>
                    <a:pt x="40640" y="146050"/>
                  </a:lnTo>
                  <a:lnTo>
                    <a:pt x="34290" y="153671"/>
                  </a:lnTo>
                  <a:lnTo>
                    <a:pt x="27940" y="161291"/>
                  </a:lnTo>
                  <a:lnTo>
                    <a:pt x="22859" y="168910"/>
                  </a:lnTo>
                  <a:lnTo>
                    <a:pt x="17779" y="176531"/>
                  </a:lnTo>
                  <a:lnTo>
                    <a:pt x="13970" y="181610"/>
                  </a:lnTo>
                  <a:lnTo>
                    <a:pt x="0" y="198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825490" y="2473960"/>
              <a:ext cx="80011" cy="167641"/>
            </a:xfrm>
            <a:custGeom>
              <a:avLst/>
              <a:gdLst/>
              <a:ahLst/>
              <a:cxnLst/>
              <a:rect l="0" t="0" r="0" b="0"/>
              <a:pathLst>
                <a:path w="80011" h="167641">
                  <a:moveTo>
                    <a:pt x="16510" y="66040"/>
                  </a:moveTo>
                  <a:lnTo>
                    <a:pt x="30480" y="52069"/>
                  </a:lnTo>
                  <a:lnTo>
                    <a:pt x="34289" y="46990"/>
                  </a:lnTo>
                  <a:lnTo>
                    <a:pt x="36830" y="41910"/>
                  </a:lnTo>
                  <a:lnTo>
                    <a:pt x="38100" y="36829"/>
                  </a:lnTo>
                  <a:lnTo>
                    <a:pt x="41910" y="33019"/>
                  </a:lnTo>
                  <a:lnTo>
                    <a:pt x="48260" y="27940"/>
                  </a:lnTo>
                  <a:lnTo>
                    <a:pt x="54610" y="24129"/>
                  </a:lnTo>
                  <a:lnTo>
                    <a:pt x="60960" y="17779"/>
                  </a:lnTo>
                  <a:lnTo>
                    <a:pt x="68580" y="11429"/>
                  </a:lnTo>
                  <a:lnTo>
                    <a:pt x="77469" y="3810"/>
                  </a:lnTo>
                  <a:lnTo>
                    <a:pt x="80010" y="1269"/>
                  </a:lnTo>
                  <a:lnTo>
                    <a:pt x="78739" y="0"/>
                  </a:lnTo>
                  <a:lnTo>
                    <a:pt x="74930" y="1269"/>
                  </a:lnTo>
                  <a:lnTo>
                    <a:pt x="69850" y="3810"/>
                  </a:lnTo>
                  <a:lnTo>
                    <a:pt x="63500" y="8890"/>
                  </a:lnTo>
                  <a:lnTo>
                    <a:pt x="55880" y="15240"/>
                  </a:lnTo>
                  <a:lnTo>
                    <a:pt x="44450" y="26669"/>
                  </a:lnTo>
                  <a:lnTo>
                    <a:pt x="39369" y="30479"/>
                  </a:lnTo>
                  <a:lnTo>
                    <a:pt x="33019" y="35560"/>
                  </a:lnTo>
                  <a:lnTo>
                    <a:pt x="26669" y="40640"/>
                  </a:lnTo>
                  <a:lnTo>
                    <a:pt x="19050" y="44450"/>
                  </a:lnTo>
                  <a:lnTo>
                    <a:pt x="12700" y="50800"/>
                  </a:lnTo>
                  <a:lnTo>
                    <a:pt x="6350" y="57150"/>
                  </a:lnTo>
                  <a:lnTo>
                    <a:pt x="1269" y="64769"/>
                  </a:lnTo>
                  <a:lnTo>
                    <a:pt x="0" y="73660"/>
                  </a:lnTo>
                  <a:lnTo>
                    <a:pt x="0" y="83819"/>
                  </a:lnTo>
                  <a:lnTo>
                    <a:pt x="1269" y="95250"/>
                  </a:lnTo>
                  <a:lnTo>
                    <a:pt x="5080" y="102869"/>
                  </a:lnTo>
                  <a:lnTo>
                    <a:pt x="10160" y="110490"/>
                  </a:lnTo>
                  <a:lnTo>
                    <a:pt x="16510" y="116840"/>
                  </a:lnTo>
                  <a:lnTo>
                    <a:pt x="21589" y="124460"/>
                  </a:lnTo>
                  <a:lnTo>
                    <a:pt x="26669" y="132079"/>
                  </a:lnTo>
                  <a:lnTo>
                    <a:pt x="31750" y="139700"/>
                  </a:lnTo>
                  <a:lnTo>
                    <a:pt x="36830" y="144779"/>
                  </a:lnTo>
                  <a:lnTo>
                    <a:pt x="67310" y="167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042400" y="2463800"/>
            <a:ext cx="91441" cy="241301"/>
            <a:chOff x="9042400" y="2463800"/>
            <a:chExt cx="91441" cy="241301"/>
          </a:xfrm>
        </p:grpSpPr>
        <p:sp>
          <p:nvSpPr>
            <p:cNvPr id="9" name="Freeform 8"/>
            <p:cNvSpPr/>
            <p:nvPr/>
          </p:nvSpPr>
          <p:spPr>
            <a:xfrm>
              <a:off x="9042400" y="2463800"/>
              <a:ext cx="91441" cy="167640"/>
            </a:xfrm>
            <a:custGeom>
              <a:avLst/>
              <a:gdLst/>
              <a:ahLst/>
              <a:cxnLst/>
              <a:rect l="0" t="0" r="0" b="0"/>
              <a:pathLst>
                <a:path w="91441" h="167640">
                  <a:moveTo>
                    <a:pt x="76200" y="88900"/>
                  </a:moveTo>
                  <a:lnTo>
                    <a:pt x="69850" y="82550"/>
                  </a:lnTo>
                  <a:lnTo>
                    <a:pt x="64769" y="78739"/>
                  </a:lnTo>
                  <a:lnTo>
                    <a:pt x="58419" y="74929"/>
                  </a:lnTo>
                  <a:lnTo>
                    <a:pt x="52069" y="71120"/>
                  </a:lnTo>
                  <a:lnTo>
                    <a:pt x="49530" y="71120"/>
                  </a:lnTo>
                  <a:lnTo>
                    <a:pt x="52069" y="74929"/>
                  </a:lnTo>
                  <a:lnTo>
                    <a:pt x="55880" y="78739"/>
                  </a:lnTo>
                  <a:lnTo>
                    <a:pt x="59690" y="83820"/>
                  </a:lnTo>
                  <a:lnTo>
                    <a:pt x="63500" y="88900"/>
                  </a:lnTo>
                  <a:lnTo>
                    <a:pt x="67309" y="92710"/>
                  </a:lnTo>
                  <a:lnTo>
                    <a:pt x="73659" y="96520"/>
                  </a:lnTo>
                  <a:lnTo>
                    <a:pt x="80009" y="101600"/>
                  </a:lnTo>
                  <a:lnTo>
                    <a:pt x="87630" y="105410"/>
                  </a:lnTo>
                  <a:lnTo>
                    <a:pt x="90169" y="111760"/>
                  </a:lnTo>
                  <a:lnTo>
                    <a:pt x="91440" y="118110"/>
                  </a:lnTo>
                  <a:lnTo>
                    <a:pt x="90169" y="125729"/>
                  </a:lnTo>
                  <a:lnTo>
                    <a:pt x="88900" y="133350"/>
                  </a:lnTo>
                  <a:lnTo>
                    <a:pt x="86359" y="140970"/>
                  </a:lnTo>
                  <a:lnTo>
                    <a:pt x="82550" y="148589"/>
                  </a:lnTo>
                  <a:lnTo>
                    <a:pt x="80009" y="156210"/>
                  </a:lnTo>
                  <a:lnTo>
                    <a:pt x="78740" y="161289"/>
                  </a:lnTo>
                  <a:lnTo>
                    <a:pt x="78740" y="167639"/>
                  </a:lnTo>
                  <a:lnTo>
                    <a:pt x="77469" y="167639"/>
                  </a:lnTo>
                  <a:lnTo>
                    <a:pt x="77469" y="165100"/>
                  </a:lnTo>
                  <a:lnTo>
                    <a:pt x="76200" y="161289"/>
                  </a:lnTo>
                  <a:lnTo>
                    <a:pt x="76200" y="144779"/>
                  </a:lnTo>
                  <a:lnTo>
                    <a:pt x="76200" y="106679"/>
                  </a:lnTo>
                  <a:lnTo>
                    <a:pt x="74930" y="97789"/>
                  </a:lnTo>
                  <a:lnTo>
                    <a:pt x="72390" y="88900"/>
                  </a:lnTo>
                  <a:lnTo>
                    <a:pt x="69850" y="81279"/>
                  </a:lnTo>
                  <a:lnTo>
                    <a:pt x="66040" y="72389"/>
                  </a:lnTo>
                  <a:lnTo>
                    <a:pt x="62230" y="63500"/>
                  </a:lnTo>
                  <a:lnTo>
                    <a:pt x="58419" y="54610"/>
                  </a:lnTo>
                  <a:lnTo>
                    <a:pt x="53340" y="49529"/>
                  </a:lnTo>
                  <a:lnTo>
                    <a:pt x="46990" y="45720"/>
                  </a:lnTo>
                  <a:lnTo>
                    <a:pt x="39369" y="43179"/>
                  </a:lnTo>
                  <a:lnTo>
                    <a:pt x="33019" y="38100"/>
                  </a:lnTo>
                  <a:lnTo>
                    <a:pt x="27940" y="33020"/>
                  </a:lnTo>
                  <a:lnTo>
                    <a:pt x="22859" y="26670"/>
                  </a:lnTo>
                  <a:lnTo>
                    <a:pt x="17780" y="20320"/>
                  </a:lnTo>
                  <a:lnTo>
                    <a:pt x="13969" y="15239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093200" y="2565400"/>
              <a:ext cx="25401" cy="139701"/>
            </a:xfrm>
            <a:custGeom>
              <a:avLst/>
              <a:gdLst/>
              <a:ahLst/>
              <a:cxnLst/>
              <a:rect l="0" t="0" r="0" b="0"/>
              <a:pathLst>
                <a:path w="25401" h="139701">
                  <a:moveTo>
                    <a:pt x="25400" y="0"/>
                  </a:moveTo>
                  <a:lnTo>
                    <a:pt x="19050" y="6350"/>
                  </a:lnTo>
                  <a:lnTo>
                    <a:pt x="16509" y="12700"/>
                  </a:lnTo>
                  <a:lnTo>
                    <a:pt x="15240" y="21589"/>
                  </a:lnTo>
                  <a:lnTo>
                    <a:pt x="13969" y="31750"/>
                  </a:lnTo>
                  <a:lnTo>
                    <a:pt x="13969" y="40639"/>
                  </a:lnTo>
                  <a:lnTo>
                    <a:pt x="12700" y="58420"/>
                  </a:lnTo>
                  <a:lnTo>
                    <a:pt x="11430" y="67310"/>
                  </a:lnTo>
                  <a:lnTo>
                    <a:pt x="8890" y="76200"/>
                  </a:lnTo>
                  <a:lnTo>
                    <a:pt x="6350" y="83820"/>
                  </a:lnTo>
                  <a:lnTo>
                    <a:pt x="3809" y="92710"/>
                  </a:lnTo>
                  <a:lnTo>
                    <a:pt x="2540" y="1016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6100" y="3568700"/>
            <a:ext cx="91948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Ex. 3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The highest temperature recorded in the United States was 134</a:t>
            </a:r>
            <a:r>
              <a:rPr lang="en-US" sz="1300" smtClean="0">
                <a:solidFill>
                  <a:srgbClr val="000000"/>
                </a:solidFill>
                <a:latin typeface="Lucida Sans Unicode - 18"/>
              </a:rPr>
              <a:t>℉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 at Death Valley, California, in 1913.  Use only this fact to write and graph an inequality that describes the temperatures in the United States.  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36800" y="6121400"/>
            <a:ext cx="55753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308860" y="5980429"/>
            <a:ext cx="142241" cy="255272"/>
          </a:xfrm>
          <a:custGeom>
            <a:avLst/>
            <a:gdLst/>
            <a:ahLst/>
            <a:cxnLst/>
            <a:rect l="0" t="0" r="0" b="0"/>
            <a:pathLst>
              <a:path w="142241" h="255272">
                <a:moveTo>
                  <a:pt x="2540" y="102871"/>
                </a:moveTo>
                <a:lnTo>
                  <a:pt x="8890" y="88900"/>
                </a:lnTo>
                <a:lnTo>
                  <a:pt x="13969" y="85091"/>
                </a:lnTo>
                <a:lnTo>
                  <a:pt x="20319" y="82550"/>
                </a:lnTo>
                <a:lnTo>
                  <a:pt x="26669" y="81280"/>
                </a:lnTo>
                <a:lnTo>
                  <a:pt x="33019" y="77471"/>
                </a:lnTo>
                <a:lnTo>
                  <a:pt x="38100" y="71121"/>
                </a:lnTo>
                <a:lnTo>
                  <a:pt x="43179" y="64771"/>
                </a:lnTo>
                <a:lnTo>
                  <a:pt x="48260" y="59691"/>
                </a:lnTo>
                <a:lnTo>
                  <a:pt x="52069" y="54611"/>
                </a:lnTo>
                <a:lnTo>
                  <a:pt x="57150" y="49530"/>
                </a:lnTo>
                <a:lnTo>
                  <a:pt x="64769" y="43180"/>
                </a:lnTo>
                <a:lnTo>
                  <a:pt x="73660" y="36830"/>
                </a:lnTo>
                <a:lnTo>
                  <a:pt x="83819" y="29211"/>
                </a:lnTo>
                <a:lnTo>
                  <a:pt x="92710" y="21591"/>
                </a:lnTo>
                <a:lnTo>
                  <a:pt x="102869" y="12700"/>
                </a:lnTo>
                <a:lnTo>
                  <a:pt x="111760" y="5080"/>
                </a:lnTo>
                <a:lnTo>
                  <a:pt x="113029" y="1271"/>
                </a:lnTo>
                <a:lnTo>
                  <a:pt x="110490" y="0"/>
                </a:lnTo>
                <a:lnTo>
                  <a:pt x="104140" y="0"/>
                </a:lnTo>
                <a:lnTo>
                  <a:pt x="97790" y="2541"/>
                </a:lnTo>
                <a:lnTo>
                  <a:pt x="92710" y="5080"/>
                </a:lnTo>
                <a:lnTo>
                  <a:pt x="88900" y="7621"/>
                </a:lnTo>
                <a:lnTo>
                  <a:pt x="82550" y="13971"/>
                </a:lnTo>
                <a:lnTo>
                  <a:pt x="74929" y="22861"/>
                </a:lnTo>
                <a:lnTo>
                  <a:pt x="68579" y="31750"/>
                </a:lnTo>
                <a:lnTo>
                  <a:pt x="62229" y="41911"/>
                </a:lnTo>
                <a:lnTo>
                  <a:pt x="55879" y="50800"/>
                </a:lnTo>
                <a:lnTo>
                  <a:pt x="50800" y="59691"/>
                </a:lnTo>
                <a:lnTo>
                  <a:pt x="45719" y="67311"/>
                </a:lnTo>
                <a:lnTo>
                  <a:pt x="41910" y="73661"/>
                </a:lnTo>
                <a:lnTo>
                  <a:pt x="36829" y="78741"/>
                </a:lnTo>
                <a:lnTo>
                  <a:pt x="31750" y="83821"/>
                </a:lnTo>
                <a:lnTo>
                  <a:pt x="24129" y="88900"/>
                </a:lnTo>
                <a:lnTo>
                  <a:pt x="16510" y="93980"/>
                </a:lnTo>
                <a:lnTo>
                  <a:pt x="11429" y="99061"/>
                </a:lnTo>
                <a:lnTo>
                  <a:pt x="5079" y="106680"/>
                </a:lnTo>
                <a:lnTo>
                  <a:pt x="0" y="113030"/>
                </a:lnTo>
                <a:lnTo>
                  <a:pt x="0" y="118111"/>
                </a:lnTo>
                <a:lnTo>
                  <a:pt x="2540" y="121921"/>
                </a:lnTo>
                <a:lnTo>
                  <a:pt x="6350" y="124461"/>
                </a:lnTo>
                <a:lnTo>
                  <a:pt x="8890" y="128271"/>
                </a:lnTo>
                <a:lnTo>
                  <a:pt x="11429" y="133350"/>
                </a:lnTo>
                <a:lnTo>
                  <a:pt x="12700" y="140971"/>
                </a:lnTo>
                <a:lnTo>
                  <a:pt x="17779" y="148591"/>
                </a:lnTo>
                <a:lnTo>
                  <a:pt x="25400" y="158750"/>
                </a:lnTo>
                <a:lnTo>
                  <a:pt x="34290" y="170180"/>
                </a:lnTo>
                <a:lnTo>
                  <a:pt x="43179" y="180341"/>
                </a:lnTo>
                <a:lnTo>
                  <a:pt x="60960" y="199391"/>
                </a:lnTo>
                <a:lnTo>
                  <a:pt x="69850" y="205741"/>
                </a:lnTo>
                <a:lnTo>
                  <a:pt x="78740" y="213361"/>
                </a:lnTo>
                <a:lnTo>
                  <a:pt x="87629" y="218441"/>
                </a:lnTo>
                <a:lnTo>
                  <a:pt x="95250" y="224791"/>
                </a:lnTo>
                <a:lnTo>
                  <a:pt x="104140" y="232411"/>
                </a:lnTo>
                <a:lnTo>
                  <a:pt x="113029" y="240030"/>
                </a:lnTo>
                <a:lnTo>
                  <a:pt x="119379" y="245111"/>
                </a:lnTo>
                <a:lnTo>
                  <a:pt x="125729" y="248921"/>
                </a:lnTo>
                <a:lnTo>
                  <a:pt x="142240" y="2552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767319" y="5957570"/>
            <a:ext cx="144782" cy="405131"/>
          </a:xfrm>
          <a:custGeom>
            <a:avLst/>
            <a:gdLst/>
            <a:ahLst/>
            <a:cxnLst/>
            <a:rect l="0" t="0" r="0" b="0"/>
            <a:pathLst>
              <a:path w="144782" h="405131">
                <a:moveTo>
                  <a:pt x="144781" y="151130"/>
                </a:moveTo>
                <a:lnTo>
                  <a:pt x="130811" y="144780"/>
                </a:lnTo>
                <a:lnTo>
                  <a:pt x="127000" y="139700"/>
                </a:lnTo>
                <a:lnTo>
                  <a:pt x="124461" y="133350"/>
                </a:lnTo>
                <a:lnTo>
                  <a:pt x="123190" y="127000"/>
                </a:lnTo>
                <a:lnTo>
                  <a:pt x="118111" y="120650"/>
                </a:lnTo>
                <a:lnTo>
                  <a:pt x="109221" y="115570"/>
                </a:lnTo>
                <a:lnTo>
                  <a:pt x="100331" y="110489"/>
                </a:lnTo>
                <a:lnTo>
                  <a:pt x="92711" y="104139"/>
                </a:lnTo>
                <a:lnTo>
                  <a:pt x="86361" y="97789"/>
                </a:lnTo>
                <a:lnTo>
                  <a:pt x="80011" y="90170"/>
                </a:lnTo>
                <a:lnTo>
                  <a:pt x="74931" y="83820"/>
                </a:lnTo>
                <a:lnTo>
                  <a:pt x="69850" y="77470"/>
                </a:lnTo>
                <a:lnTo>
                  <a:pt x="64771" y="72389"/>
                </a:lnTo>
                <a:lnTo>
                  <a:pt x="60961" y="66039"/>
                </a:lnTo>
                <a:lnTo>
                  <a:pt x="55881" y="59689"/>
                </a:lnTo>
                <a:lnTo>
                  <a:pt x="52071" y="52070"/>
                </a:lnTo>
                <a:lnTo>
                  <a:pt x="45721" y="46989"/>
                </a:lnTo>
                <a:lnTo>
                  <a:pt x="39371" y="43180"/>
                </a:lnTo>
                <a:lnTo>
                  <a:pt x="31750" y="40639"/>
                </a:lnTo>
                <a:lnTo>
                  <a:pt x="26671" y="36830"/>
                </a:lnTo>
                <a:lnTo>
                  <a:pt x="20321" y="31750"/>
                </a:lnTo>
                <a:lnTo>
                  <a:pt x="15240" y="24130"/>
                </a:lnTo>
                <a:lnTo>
                  <a:pt x="10161" y="17780"/>
                </a:lnTo>
                <a:lnTo>
                  <a:pt x="6350" y="10159"/>
                </a:lnTo>
                <a:lnTo>
                  <a:pt x="1271" y="1270"/>
                </a:lnTo>
                <a:lnTo>
                  <a:pt x="0" y="0"/>
                </a:lnTo>
                <a:lnTo>
                  <a:pt x="1271" y="3809"/>
                </a:lnTo>
                <a:lnTo>
                  <a:pt x="11431" y="22859"/>
                </a:lnTo>
                <a:lnTo>
                  <a:pt x="16511" y="29209"/>
                </a:lnTo>
                <a:lnTo>
                  <a:pt x="21590" y="34289"/>
                </a:lnTo>
                <a:lnTo>
                  <a:pt x="29211" y="39370"/>
                </a:lnTo>
                <a:lnTo>
                  <a:pt x="35561" y="45720"/>
                </a:lnTo>
                <a:lnTo>
                  <a:pt x="40640" y="52070"/>
                </a:lnTo>
                <a:lnTo>
                  <a:pt x="45721" y="59689"/>
                </a:lnTo>
                <a:lnTo>
                  <a:pt x="53340" y="67309"/>
                </a:lnTo>
                <a:lnTo>
                  <a:pt x="62231" y="76200"/>
                </a:lnTo>
                <a:lnTo>
                  <a:pt x="73661" y="83820"/>
                </a:lnTo>
                <a:lnTo>
                  <a:pt x="81281" y="91439"/>
                </a:lnTo>
                <a:lnTo>
                  <a:pt x="88900" y="96520"/>
                </a:lnTo>
                <a:lnTo>
                  <a:pt x="93981" y="101600"/>
                </a:lnTo>
                <a:lnTo>
                  <a:pt x="105411" y="111759"/>
                </a:lnTo>
                <a:lnTo>
                  <a:pt x="109221" y="116839"/>
                </a:lnTo>
                <a:lnTo>
                  <a:pt x="114300" y="121920"/>
                </a:lnTo>
                <a:lnTo>
                  <a:pt x="119381" y="129539"/>
                </a:lnTo>
                <a:lnTo>
                  <a:pt x="123190" y="135889"/>
                </a:lnTo>
                <a:lnTo>
                  <a:pt x="125731" y="144780"/>
                </a:lnTo>
                <a:lnTo>
                  <a:pt x="128271" y="152400"/>
                </a:lnTo>
                <a:lnTo>
                  <a:pt x="129540" y="160020"/>
                </a:lnTo>
                <a:lnTo>
                  <a:pt x="129540" y="168909"/>
                </a:lnTo>
                <a:lnTo>
                  <a:pt x="127000" y="176530"/>
                </a:lnTo>
                <a:lnTo>
                  <a:pt x="124461" y="185420"/>
                </a:lnTo>
                <a:lnTo>
                  <a:pt x="123190" y="195580"/>
                </a:lnTo>
                <a:lnTo>
                  <a:pt x="121921" y="205739"/>
                </a:lnTo>
                <a:lnTo>
                  <a:pt x="120650" y="217170"/>
                </a:lnTo>
                <a:lnTo>
                  <a:pt x="119381" y="228600"/>
                </a:lnTo>
                <a:lnTo>
                  <a:pt x="116840" y="241300"/>
                </a:lnTo>
                <a:lnTo>
                  <a:pt x="113031" y="254000"/>
                </a:lnTo>
                <a:lnTo>
                  <a:pt x="110490" y="265430"/>
                </a:lnTo>
                <a:lnTo>
                  <a:pt x="109221" y="278130"/>
                </a:lnTo>
                <a:lnTo>
                  <a:pt x="107950" y="290830"/>
                </a:lnTo>
                <a:lnTo>
                  <a:pt x="107950" y="303530"/>
                </a:lnTo>
                <a:lnTo>
                  <a:pt x="106681" y="328930"/>
                </a:lnTo>
                <a:lnTo>
                  <a:pt x="106681" y="398780"/>
                </a:lnTo>
                <a:lnTo>
                  <a:pt x="107950" y="403859"/>
                </a:lnTo>
                <a:lnTo>
                  <a:pt x="110490" y="405130"/>
                </a:lnTo>
                <a:lnTo>
                  <a:pt x="119381" y="4051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825500" y="2425700"/>
            <a:ext cx="2463801" cy="711201"/>
            <a:chOff x="825500" y="2425700"/>
            <a:chExt cx="2463801" cy="711201"/>
          </a:xfrm>
        </p:grpSpPr>
        <p:sp>
          <p:nvSpPr>
            <p:cNvPr id="16" name="Freeform 15"/>
            <p:cNvSpPr/>
            <p:nvPr/>
          </p:nvSpPr>
          <p:spPr>
            <a:xfrm>
              <a:off x="906780" y="2451100"/>
              <a:ext cx="7621" cy="215901"/>
            </a:xfrm>
            <a:custGeom>
              <a:avLst/>
              <a:gdLst/>
              <a:ahLst/>
              <a:cxnLst/>
              <a:rect l="0" t="0" r="0" b="0"/>
              <a:pathLst>
                <a:path w="7621" h="215901">
                  <a:moveTo>
                    <a:pt x="7620" y="0"/>
                  </a:moveTo>
                  <a:lnTo>
                    <a:pt x="7620" y="77470"/>
                  </a:lnTo>
                  <a:lnTo>
                    <a:pt x="6350" y="96520"/>
                  </a:lnTo>
                  <a:lnTo>
                    <a:pt x="3809" y="116839"/>
                  </a:lnTo>
                  <a:lnTo>
                    <a:pt x="1270" y="137160"/>
                  </a:lnTo>
                  <a:lnTo>
                    <a:pt x="0" y="154939"/>
                  </a:lnTo>
                  <a:lnTo>
                    <a:pt x="1270" y="171450"/>
                  </a:lnTo>
                  <a:lnTo>
                    <a:pt x="762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25500" y="29083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11430" y="8889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31239" y="2819400"/>
              <a:ext cx="10162" cy="165101"/>
            </a:xfrm>
            <a:custGeom>
              <a:avLst/>
              <a:gdLst/>
              <a:ahLst/>
              <a:cxnLst/>
              <a:rect l="0" t="0" r="0" b="0"/>
              <a:pathLst>
                <a:path w="10162" h="165101">
                  <a:moveTo>
                    <a:pt x="10161" y="0"/>
                  </a:moveTo>
                  <a:lnTo>
                    <a:pt x="10161" y="26670"/>
                  </a:lnTo>
                  <a:lnTo>
                    <a:pt x="8891" y="39370"/>
                  </a:lnTo>
                  <a:lnTo>
                    <a:pt x="6350" y="52070"/>
                  </a:lnTo>
                  <a:lnTo>
                    <a:pt x="3811" y="63500"/>
                  </a:lnTo>
                  <a:lnTo>
                    <a:pt x="1271" y="77470"/>
                  </a:lnTo>
                  <a:lnTo>
                    <a:pt x="0" y="92710"/>
                  </a:lnTo>
                  <a:lnTo>
                    <a:pt x="10161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71600" y="24892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56360" y="2921000"/>
              <a:ext cx="135891" cy="139701"/>
            </a:xfrm>
            <a:custGeom>
              <a:avLst/>
              <a:gdLst/>
              <a:ahLst/>
              <a:cxnLst/>
              <a:rect l="0" t="0" r="0" b="0"/>
              <a:pathLst>
                <a:path w="135891" h="139701">
                  <a:moveTo>
                    <a:pt x="40640" y="12700"/>
                  </a:moveTo>
                  <a:lnTo>
                    <a:pt x="26670" y="26670"/>
                  </a:lnTo>
                  <a:lnTo>
                    <a:pt x="20320" y="34289"/>
                  </a:lnTo>
                  <a:lnTo>
                    <a:pt x="12700" y="44450"/>
                  </a:lnTo>
                  <a:lnTo>
                    <a:pt x="5079" y="54610"/>
                  </a:lnTo>
                  <a:lnTo>
                    <a:pt x="1270" y="67310"/>
                  </a:lnTo>
                  <a:lnTo>
                    <a:pt x="0" y="81279"/>
                  </a:lnTo>
                  <a:lnTo>
                    <a:pt x="1270" y="96520"/>
                  </a:lnTo>
                  <a:lnTo>
                    <a:pt x="3809" y="109220"/>
                  </a:lnTo>
                  <a:lnTo>
                    <a:pt x="8890" y="120650"/>
                  </a:lnTo>
                  <a:lnTo>
                    <a:pt x="15240" y="132079"/>
                  </a:lnTo>
                  <a:lnTo>
                    <a:pt x="24129" y="137160"/>
                  </a:lnTo>
                  <a:lnTo>
                    <a:pt x="34290" y="139700"/>
                  </a:lnTo>
                  <a:lnTo>
                    <a:pt x="44450" y="139700"/>
                  </a:lnTo>
                  <a:lnTo>
                    <a:pt x="57150" y="138429"/>
                  </a:lnTo>
                  <a:lnTo>
                    <a:pt x="71120" y="135889"/>
                  </a:lnTo>
                  <a:lnTo>
                    <a:pt x="86359" y="133350"/>
                  </a:lnTo>
                  <a:lnTo>
                    <a:pt x="99059" y="127000"/>
                  </a:lnTo>
                  <a:lnTo>
                    <a:pt x="110490" y="118110"/>
                  </a:lnTo>
                  <a:lnTo>
                    <a:pt x="121920" y="107950"/>
                  </a:lnTo>
                  <a:lnTo>
                    <a:pt x="128270" y="95250"/>
                  </a:lnTo>
                  <a:lnTo>
                    <a:pt x="133350" y="78739"/>
                  </a:lnTo>
                  <a:lnTo>
                    <a:pt x="135890" y="60960"/>
                  </a:lnTo>
                  <a:lnTo>
                    <a:pt x="135890" y="45720"/>
                  </a:lnTo>
                  <a:lnTo>
                    <a:pt x="132079" y="34289"/>
                  </a:lnTo>
                  <a:lnTo>
                    <a:pt x="127000" y="22860"/>
                  </a:lnTo>
                  <a:lnTo>
                    <a:pt x="118109" y="15239"/>
                  </a:lnTo>
                  <a:lnTo>
                    <a:pt x="106679" y="10160"/>
                  </a:lnTo>
                  <a:lnTo>
                    <a:pt x="279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39900" y="2476500"/>
              <a:ext cx="7621" cy="165101"/>
            </a:xfrm>
            <a:custGeom>
              <a:avLst/>
              <a:gdLst/>
              <a:ahLst/>
              <a:cxnLst/>
              <a:rect l="0" t="0" r="0" b="0"/>
              <a:pathLst>
                <a:path w="7621" h="165101">
                  <a:moveTo>
                    <a:pt x="0" y="0"/>
                  </a:moveTo>
                  <a:lnTo>
                    <a:pt x="6350" y="20320"/>
                  </a:lnTo>
                  <a:lnTo>
                    <a:pt x="7620" y="30479"/>
                  </a:lnTo>
                  <a:lnTo>
                    <a:pt x="6350" y="41910"/>
                  </a:lnTo>
                  <a:lnTo>
                    <a:pt x="3810" y="53339"/>
                  </a:lnTo>
                  <a:lnTo>
                    <a:pt x="2539" y="67310"/>
                  </a:lnTo>
                  <a:lnTo>
                    <a:pt x="1270" y="85089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790700" y="2959100"/>
              <a:ext cx="1" cy="139701"/>
            </a:xfrm>
            <a:custGeom>
              <a:avLst/>
              <a:gdLst/>
              <a:ahLst/>
              <a:cxnLst/>
              <a:rect l="0" t="0" r="0" b="0"/>
              <a:pathLst>
                <a:path w="1" h="139701">
                  <a:moveTo>
                    <a:pt x="0" y="0"/>
                  </a:move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146300" y="24765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12700" y="0"/>
                  </a:moveTo>
                  <a:lnTo>
                    <a:pt x="12700" y="26670"/>
                  </a:lnTo>
                  <a:lnTo>
                    <a:pt x="11429" y="39370"/>
                  </a:lnTo>
                  <a:lnTo>
                    <a:pt x="8889" y="52070"/>
                  </a:lnTo>
                  <a:lnTo>
                    <a:pt x="6350" y="63500"/>
                  </a:lnTo>
                  <a:lnTo>
                    <a:pt x="3810" y="77470"/>
                  </a:lnTo>
                  <a:lnTo>
                    <a:pt x="2539" y="9271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20900" y="2966720"/>
              <a:ext cx="190501" cy="132081"/>
            </a:xfrm>
            <a:custGeom>
              <a:avLst/>
              <a:gdLst/>
              <a:ahLst/>
              <a:cxnLst/>
              <a:rect l="0" t="0" r="0" b="0"/>
              <a:pathLst>
                <a:path w="190501" h="132081">
                  <a:moveTo>
                    <a:pt x="0" y="17780"/>
                  </a:moveTo>
                  <a:lnTo>
                    <a:pt x="53339" y="0"/>
                  </a:lnTo>
                  <a:lnTo>
                    <a:pt x="63500" y="0"/>
                  </a:lnTo>
                  <a:lnTo>
                    <a:pt x="73660" y="3809"/>
                  </a:lnTo>
                  <a:lnTo>
                    <a:pt x="82550" y="7619"/>
                  </a:lnTo>
                  <a:lnTo>
                    <a:pt x="87629" y="16509"/>
                  </a:lnTo>
                  <a:lnTo>
                    <a:pt x="88900" y="27940"/>
                  </a:lnTo>
                  <a:lnTo>
                    <a:pt x="88900" y="41909"/>
                  </a:lnTo>
                  <a:lnTo>
                    <a:pt x="85089" y="53340"/>
                  </a:lnTo>
                  <a:lnTo>
                    <a:pt x="77470" y="64769"/>
                  </a:lnTo>
                  <a:lnTo>
                    <a:pt x="68579" y="73659"/>
                  </a:lnTo>
                  <a:lnTo>
                    <a:pt x="50800" y="92709"/>
                  </a:lnTo>
                  <a:lnTo>
                    <a:pt x="43179" y="101600"/>
                  </a:lnTo>
                  <a:lnTo>
                    <a:pt x="41910" y="107950"/>
                  </a:lnTo>
                  <a:lnTo>
                    <a:pt x="48260" y="111759"/>
                  </a:lnTo>
                  <a:lnTo>
                    <a:pt x="57150" y="114300"/>
                  </a:lnTo>
                  <a:lnTo>
                    <a:pt x="69850" y="115569"/>
                  </a:lnTo>
                  <a:lnTo>
                    <a:pt x="82550" y="116840"/>
                  </a:lnTo>
                  <a:lnTo>
                    <a:pt x="97789" y="118109"/>
                  </a:lnTo>
                  <a:lnTo>
                    <a:pt x="113029" y="119380"/>
                  </a:lnTo>
                  <a:lnTo>
                    <a:pt x="190500" y="132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83179" y="2425700"/>
              <a:ext cx="7622" cy="152401"/>
            </a:xfrm>
            <a:custGeom>
              <a:avLst/>
              <a:gdLst/>
              <a:ahLst/>
              <a:cxnLst/>
              <a:rect l="0" t="0" r="0" b="0"/>
              <a:pathLst>
                <a:path w="7622" h="152401">
                  <a:moveTo>
                    <a:pt x="7621" y="0"/>
                  </a:moveTo>
                  <a:lnTo>
                    <a:pt x="1271" y="20320"/>
                  </a:lnTo>
                  <a:lnTo>
                    <a:pt x="0" y="31750"/>
                  </a:lnTo>
                  <a:lnTo>
                    <a:pt x="1271" y="45720"/>
                  </a:lnTo>
                  <a:lnTo>
                    <a:pt x="3810" y="59689"/>
                  </a:lnTo>
                  <a:lnTo>
                    <a:pt x="5081" y="74929"/>
                  </a:lnTo>
                  <a:lnTo>
                    <a:pt x="6350" y="91439"/>
                  </a:lnTo>
                  <a:lnTo>
                    <a:pt x="7621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03500" y="2870200"/>
              <a:ext cx="128271" cy="254001"/>
            </a:xfrm>
            <a:custGeom>
              <a:avLst/>
              <a:gdLst/>
              <a:ahLst/>
              <a:cxnLst/>
              <a:rect l="0" t="0" r="0" b="0"/>
              <a:pathLst>
                <a:path w="128271" h="254001">
                  <a:moveTo>
                    <a:pt x="0" y="0"/>
                  </a:moveTo>
                  <a:lnTo>
                    <a:pt x="26670" y="0"/>
                  </a:lnTo>
                  <a:lnTo>
                    <a:pt x="39370" y="2539"/>
                  </a:lnTo>
                  <a:lnTo>
                    <a:pt x="52070" y="7620"/>
                  </a:lnTo>
                  <a:lnTo>
                    <a:pt x="63500" y="13970"/>
                  </a:lnTo>
                  <a:lnTo>
                    <a:pt x="73660" y="21589"/>
                  </a:lnTo>
                  <a:lnTo>
                    <a:pt x="81279" y="31750"/>
                  </a:lnTo>
                  <a:lnTo>
                    <a:pt x="87629" y="41910"/>
                  </a:lnTo>
                  <a:lnTo>
                    <a:pt x="90170" y="53339"/>
                  </a:lnTo>
                  <a:lnTo>
                    <a:pt x="87629" y="64770"/>
                  </a:lnTo>
                  <a:lnTo>
                    <a:pt x="83820" y="77470"/>
                  </a:lnTo>
                  <a:lnTo>
                    <a:pt x="77470" y="86360"/>
                  </a:lnTo>
                  <a:lnTo>
                    <a:pt x="68579" y="93979"/>
                  </a:lnTo>
                  <a:lnTo>
                    <a:pt x="58420" y="101600"/>
                  </a:lnTo>
                  <a:lnTo>
                    <a:pt x="55879" y="107950"/>
                  </a:lnTo>
                  <a:lnTo>
                    <a:pt x="58420" y="115570"/>
                  </a:lnTo>
                  <a:lnTo>
                    <a:pt x="64770" y="124460"/>
                  </a:lnTo>
                  <a:lnTo>
                    <a:pt x="72389" y="130810"/>
                  </a:lnTo>
                  <a:lnTo>
                    <a:pt x="82550" y="135889"/>
                  </a:lnTo>
                  <a:lnTo>
                    <a:pt x="92710" y="142239"/>
                  </a:lnTo>
                  <a:lnTo>
                    <a:pt x="102870" y="149860"/>
                  </a:lnTo>
                  <a:lnTo>
                    <a:pt x="111760" y="158750"/>
                  </a:lnTo>
                  <a:lnTo>
                    <a:pt x="121920" y="168910"/>
                  </a:lnTo>
                  <a:lnTo>
                    <a:pt x="125729" y="181610"/>
                  </a:lnTo>
                  <a:lnTo>
                    <a:pt x="128270" y="195579"/>
                  </a:lnTo>
                  <a:lnTo>
                    <a:pt x="127000" y="210820"/>
                  </a:lnTo>
                  <a:lnTo>
                    <a:pt x="123189" y="222250"/>
                  </a:lnTo>
                  <a:lnTo>
                    <a:pt x="115570" y="231139"/>
                  </a:lnTo>
                  <a:lnTo>
                    <a:pt x="508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098800" y="24765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34289"/>
                  </a:lnTo>
                  <a:lnTo>
                    <a:pt x="1270" y="48260"/>
                  </a:lnTo>
                  <a:lnTo>
                    <a:pt x="3810" y="60960"/>
                  </a:lnTo>
                  <a:lnTo>
                    <a:pt x="6350" y="74929"/>
                  </a:lnTo>
                  <a:lnTo>
                    <a:pt x="8889" y="88900"/>
                  </a:lnTo>
                  <a:lnTo>
                    <a:pt x="10160" y="10541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098800" y="2870200"/>
              <a:ext cx="190501" cy="101601"/>
            </a:xfrm>
            <a:custGeom>
              <a:avLst/>
              <a:gdLst/>
              <a:ahLst/>
              <a:cxnLst/>
              <a:rect l="0" t="0" r="0" b="0"/>
              <a:pathLst>
                <a:path w="190501" h="101601">
                  <a:moveTo>
                    <a:pt x="0" y="0"/>
                  </a:moveTo>
                  <a:lnTo>
                    <a:pt x="0" y="26670"/>
                  </a:lnTo>
                  <a:lnTo>
                    <a:pt x="2539" y="38100"/>
                  </a:lnTo>
                  <a:lnTo>
                    <a:pt x="7620" y="48260"/>
                  </a:lnTo>
                  <a:lnTo>
                    <a:pt x="13970" y="57150"/>
                  </a:lnTo>
                  <a:lnTo>
                    <a:pt x="22860" y="64770"/>
                  </a:lnTo>
                  <a:lnTo>
                    <a:pt x="35560" y="71120"/>
                  </a:lnTo>
                  <a:lnTo>
                    <a:pt x="48260" y="77470"/>
                  </a:lnTo>
                  <a:lnTo>
                    <a:pt x="63500" y="82550"/>
                  </a:lnTo>
                  <a:lnTo>
                    <a:pt x="78739" y="87629"/>
                  </a:lnTo>
                  <a:lnTo>
                    <a:pt x="95250" y="92710"/>
                  </a:lnTo>
                  <a:lnTo>
                    <a:pt x="111760" y="95250"/>
                  </a:lnTo>
                  <a:lnTo>
                    <a:pt x="128270" y="97789"/>
                  </a:lnTo>
                  <a:lnTo>
                    <a:pt x="19050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225800" y="2908300"/>
              <a:ext cx="25401" cy="228601"/>
            </a:xfrm>
            <a:custGeom>
              <a:avLst/>
              <a:gdLst/>
              <a:ahLst/>
              <a:cxnLst/>
              <a:rect l="0" t="0" r="0" b="0"/>
              <a:pathLst>
                <a:path w="25401" h="228601">
                  <a:moveTo>
                    <a:pt x="12700" y="0"/>
                  </a:moveTo>
                  <a:lnTo>
                    <a:pt x="6350" y="26670"/>
                  </a:lnTo>
                  <a:lnTo>
                    <a:pt x="3810" y="41910"/>
                  </a:lnTo>
                  <a:lnTo>
                    <a:pt x="2539" y="58420"/>
                  </a:lnTo>
                  <a:lnTo>
                    <a:pt x="1270" y="77470"/>
                  </a:lnTo>
                  <a:lnTo>
                    <a:pt x="1270" y="116839"/>
                  </a:lnTo>
                  <a:lnTo>
                    <a:pt x="0" y="137160"/>
                  </a:lnTo>
                  <a:lnTo>
                    <a:pt x="2539" y="156210"/>
                  </a:lnTo>
                  <a:lnTo>
                    <a:pt x="7620" y="175260"/>
                  </a:lnTo>
                  <a:lnTo>
                    <a:pt x="254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59989" y="2425700"/>
              <a:ext cx="309882" cy="259080"/>
            </a:xfrm>
            <a:custGeom>
              <a:avLst/>
              <a:gdLst/>
              <a:ahLst/>
              <a:cxnLst/>
              <a:rect l="0" t="0" r="0" b="0"/>
              <a:pathLst>
                <a:path w="309882" h="259080">
                  <a:moveTo>
                    <a:pt x="245111" y="38100"/>
                  </a:moveTo>
                  <a:lnTo>
                    <a:pt x="231140" y="24129"/>
                  </a:lnTo>
                  <a:lnTo>
                    <a:pt x="223521" y="19050"/>
                  </a:lnTo>
                  <a:lnTo>
                    <a:pt x="213361" y="13970"/>
                  </a:lnTo>
                  <a:lnTo>
                    <a:pt x="203200" y="8889"/>
                  </a:lnTo>
                  <a:lnTo>
                    <a:pt x="190500" y="6350"/>
                  </a:lnTo>
                  <a:lnTo>
                    <a:pt x="176531" y="3810"/>
                  </a:lnTo>
                  <a:lnTo>
                    <a:pt x="161290" y="2539"/>
                  </a:lnTo>
                  <a:lnTo>
                    <a:pt x="147321" y="3810"/>
                  </a:lnTo>
                  <a:lnTo>
                    <a:pt x="133350" y="5079"/>
                  </a:lnTo>
                  <a:lnTo>
                    <a:pt x="119381" y="7620"/>
                  </a:lnTo>
                  <a:lnTo>
                    <a:pt x="106681" y="10160"/>
                  </a:lnTo>
                  <a:lnTo>
                    <a:pt x="92711" y="13970"/>
                  </a:lnTo>
                  <a:lnTo>
                    <a:pt x="80011" y="17779"/>
                  </a:lnTo>
                  <a:lnTo>
                    <a:pt x="68581" y="22860"/>
                  </a:lnTo>
                  <a:lnTo>
                    <a:pt x="58421" y="29210"/>
                  </a:lnTo>
                  <a:lnTo>
                    <a:pt x="48261" y="36829"/>
                  </a:lnTo>
                  <a:lnTo>
                    <a:pt x="39371" y="45720"/>
                  </a:lnTo>
                  <a:lnTo>
                    <a:pt x="30481" y="55879"/>
                  </a:lnTo>
                  <a:lnTo>
                    <a:pt x="21590" y="67310"/>
                  </a:lnTo>
                  <a:lnTo>
                    <a:pt x="13971" y="78739"/>
                  </a:lnTo>
                  <a:lnTo>
                    <a:pt x="7621" y="90170"/>
                  </a:lnTo>
                  <a:lnTo>
                    <a:pt x="2540" y="102870"/>
                  </a:lnTo>
                  <a:lnTo>
                    <a:pt x="0" y="115570"/>
                  </a:lnTo>
                  <a:lnTo>
                    <a:pt x="0" y="127000"/>
                  </a:lnTo>
                  <a:lnTo>
                    <a:pt x="1271" y="139700"/>
                  </a:lnTo>
                  <a:lnTo>
                    <a:pt x="5081" y="152400"/>
                  </a:lnTo>
                  <a:lnTo>
                    <a:pt x="10161" y="165100"/>
                  </a:lnTo>
                  <a:lnTo>
                    <a:pt x="16511" y="177800"/>
                  </a:lnTo>
                  <a:lnTo>
                    <a:pt x="24131" y="189229"/>
                  </a:lnTo>
                  <a:lnTo>
                    <a:pt x="30481" y="199389"/>
                  </a:lnTo>
                  <a:lnTo>
                    <a:pt x="39371" y="209550"/>
                  </a:lnTo>
                  <a:lnTo>
                    <a:pt x="48261" y="217170"/>
                  </a:lnTo>
                  <a:lnTo>
                    <a:pt x="58421" y="223520"/>
                  </a:lnTo>
                  <a:lnTo>
                    <a:pt x="69850" y="229870"/>
                  </a:lnTo>
                  <a:lnTo>
                    <a:pt x="82550" y="234950"/>
                  </a:lnTo>
                  <a:lnTo>
                    <a:pt x="93981" y="240029"/>
                  </a:lnTo>
                  <a:lnTo>
                    <a:pt x="106681" y="245110"/>
                  </a:lnTo>
                  <a:lnTo>
                    <a:pt x="130811" y="254000"/>
                  </a:lnTo>
                  <a:lnTo>
                    <a:pt x="143511" y="257810"/>
                  </a:lnTo>
                  <a:lnTo>
                    <a:pt x="156211" y="259079"/>
                  </a:lnTo>
                  <a:lnTo>
                    <a:pt x="168911" y="259079"/>
                  </a:lnTo>
                  <a:lnTo>
                    <a:pt x="181611" y="257810"/>
                  </a:lnTo>
                  <a:lnTo>
                    <a:pt x="194311" y="255270"/>
                  </a:lnTo>
                  <a:lnTo>
                    <a:pt x="207011" y="251460"/>
                  </a:lnTo>
                  <a:lnTo>
                    <a:pt x="219711" y="247650"/>
                  </a:lnTo>
                  <a:lnTo>
                    <a:pt x="245111" y="240029"/>
                  </a:lnTo>
                  <a:lnTo>
                    <a:pt x="257811" y="236220"/>
                  </a:lnTo>
                  <a:lnTo>
                    <a:pt x="267971" y="229870"/>
                  </a:lnTo>
                  <a:lnTo>
                    <a:pt x="275590" y="220979"/>
                  </a:lnTo>
                  <a:lnTo>
                    <a:pt x="281940" y="210820"/>
                  </a:lnTo>
                  <a:lnTo>
                    <a:pt x="289561" y="200660"/>
                  </a:lnTo>
                  <a:lnTo>
                    <a:pt x="297181" y="191770"/>
                  </a:lnTo>
                  <a:lnTo>
                    <a:pt x="304800" y="182879"/>
                  </a:lnTo>
                  <a:lnTo>
                    <a:pt x="309881" y="172720"/>
                  </a:lnTo>
                  <a:lnTo>
                    <a:pt x="309881" y="161289"/>
                  </a:lnTo>
                  <a:lnTo>
                    <a:pt x="309881" y="149860"/>
                  </a:lnTo>
                  <a:lnTo>
                    <a:pt x="308611" y="137160"/>
                  </a:lnTo>
                  <a:lnTo>
                    <a:pt x="304800" y="121920"/>
                  </a:lnTo>
                  <a:lnTo>
                    <a:pt x="302261" y="106679"/>
                  </a:lnTo>
                  <a:lnTo>
                    <a:pt x="297181" y="92710"/>
                  </a:lnTo>
                  <a:lnTo>
                    <a:pt x="290831" y="78739"/>
                  </a:lnTo>
                  <a:lnTo>
                    <a:pt x="284481" y="64770"/>
                  </a:lnTo>
                  <a:lnTo>
                    <a:pt x="276861" y="53339"/>
                  </a:lnTo>
                  <a:lnTo>
                    <a:pt x="269240" y="43179"/>
                  </a:lnTo>
                  <a:lnTo>
                    <a:pt x="261621" y="33020"/>
                  </a:lnTo>
                  <a:lnTo>
                    <a:pt x="251461" y="24129"/>
                  </a:lnTo>
                  <a:lnTo>
                    <a:pt x="241300" y="17779"/>
                  </a:lnTo>
                  <a:lnTo>
                    <a:pt x="2070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496569" y="2448560"/>
            <a:ext cx="1967232" cy="281941"/>
          </a:xfrm>
          <a:custGeom>
            <a:avLst/>
            <a:gdLst/>
            <a:ahLst/>
            <a:cxnLst/>
            <a:rect l="0" t="0" r="0" b="0"/>
            <a:pathLst>
              <a:path w="1967232" h="281941">
                <a:moveTo>
                  <a:pt x="1967231" y="116840"/>
                </a:moveTo>
                <a:lnTo>
                  <a:pt x="1847851" y="116840"/>
                </a:lnTo>
                <a:lnTo>
                  <a:pt x="1774191" y="127000"/>
                </a:lnTo>
                <a:lnTo>
                  <a:pt x="1724660" y="128269"/>
                </a:lnTo>
                <a:lnTo>
                  <a:pt x="1692910" y="130810"/>
                </a:lnTo>
                <a:lnTo>
                  <a:pt x="1649731" y="138429"/>
                </a:lnTo>
                <a:lnTo>
                  <a:pt x="1588770" y="144779"/>
                </a:lnTo>
                <a:lnTo>
                  <a:pt x="1545591" y="152400"/>
                </a:lnTo>
                <a:lnTo>
                  <a:pt x="1496060" y="153669"/>
                </a:lnTo>
                <a:lnTo>
                  <a:pt x="1412241" y="154940"/>
                </a:lnTo>
                <a:lnTo>
                  <a:pt x="1362710" y="153669"/>
                </a:lnTo>
                <a:lnTo>
                  <a:pt x="1304291" y="144779"/>
                </a:lnTo>
                <a:lnTo>
                  <a:pt x="1254760" y="143510"/>
                </a:lnTo>
                <a:lnTo>
                  <a:pt x="1154431" y="142240"/>
                </a:lnTo>
                <a:lnTo>
                  <a:pt x="1087120" y="142240"/>
                </a:lnTo>
                <a:lnTo>
                  <a:pt x="1012191" y="132079"/>
                </a:lnTo>
                <a:lnTo>
                  <a:pt x="962661" y="130810"/>
                </a:lnTo>
                <a:lnTo>
                  <a:pt x="862331" y="129540"/>
                </a:lnTo>
                <a:lnTo>
                  <a:pt x="829311" y="128269"/>
                </a:lnTo>
                <a:lnTo>
                  <a:pt x="770891" y="119379"/>
                </a:lnTo>
                <a:lnTo>
                  <a:pt x="721361" y="118110"/>
                </a:lnTo>
                <a:lnTo>
                  <a:pt x="621031" y="116840"/>
                </a:lnTo>
                <a:lnTo>
                  <a:pt x="299721" y="116840"/>
                </a:lnTo>
                <a:lnTo>
                  <a:pt x="224790" y="127000"/>
                </a:lnTo>
                <a:lnTo>
                  <a:pt x="175261" y="128269"/>
                </a:lnTo>
                <a:lnTo>
                  <a:pt x="74931" y="129540"/>
                </a:lnTo>
                <a:lnTo>
                  <a:pt x="7621" y="129540"/>
                </a:lnTo>
                <a:lnTo>
                  <a:pt x="0" y="128269"/>
                </a:lnTo>
                <a:lnTo>
                  <a:pt x="0" y="125729"/>
                </a:lnTo>
                <a:lnTo>
                  <a:pt x="10161" y="118110"/>
                </a:lnTo>
                <a:lnTo>
                  <a:pt x="29211" y="105410"/>
                </a:lnTo>
                <a:lnTo>
                  <a:pt x="39371" y="97790"/>
                </a:lnTo>
                <a:lnTo>
                  <a:pt x="48261" y="90169"/>
                </a:lnTo>
                <a:lnTo>
                  <a:pt x="57150" y="82550"/>
                </a:lnTo>
                <a:lnTo>
                  <a:pt x="67311" y="74929"/>
                </a:lnTo>
                <a:lnTo>
                  <a:pt x="78740" y="69850"/>
                </a:lnTo>
                <a:lnTo>
                  <a:pt x="102871" y="57150"/>
                </a:lnTo>
                <a:lnTo>
                  <a:pt x="133350" y="43179"/>
                </a:lnTo>
                <a:lnTo>
                  <a:pt x="147321" y="35560"/>
                </a:lnTo>
                <a:lnTo>
                  <a:pt x="161290" y="26669"/>
                </a:lnTo>
                <a:lnTo>
                  <a:pt x="175261" y="19050"/>
                </a:lnTo>
                <a:lnTo>
                  <a:pt x="187961" y="11429"/>
                </a:lnTo>
                <a:lnTo>
                  <a:pt x="200661" y="6350"/>
                </a:lnTo>
                <a:lnTo>
                  <a:pt x="214631" y="1269"/>
                </a:lnTo>
                <a:lnTo>
                  <a:pt x="218440" y="0"/>
                </a:lnTo>
                <a:lnTo>
                  <a:pt x="217171" y="2540"/>
                </a:lnTo>
                <a:lnTo>
                  <a:pt x="212090" y="6350"/>
                </a:lnTo>
                <a:lnTo>
                  <a:pt x="204471" y="12700"/>
                </a:lnTo>
                <a:lnTo>
                  <a:pt x="184150" y="26669"/>
                </a:lnTo>
                <a:lnTo>
                  <a:pt x="172721" y="34290"/>
                </a:lnTo>
                <a:lnTo>
                  <a:pt x="157481" y="41910"/>
                </a:lnTo>
                <a:lnTo>
                  <a:pt x="143511" y="49529"/>
                </a:lnTo>
                <a:lnTo>
                  <a:pt x="128271" y="57150"/>
                </a:lnTo>
                <a:lnTo>
                  <a:pt x="115571" y="62229"/>
                </a:lnTo>
                <a:lnTo>
                  <a:pt x="101600" y="68579"/>
                </a:lnTo>
                <a:lnTo>
                  <a:pt x="74931" y="77469"/>
                </a:lnTo>
                <a:lnTo>
                  <a:pt x="62231" y="82550"/>
                </a:lnTo>
                <a:lnTo>
                  <a:pt x="50800" y="87629"/>
                </a:lnTo>
                <a:lnTo>
                  <a:pt x="40640" y="95250"/>
                </a:lnTo>
                <a:lnTo>
                  <a:pt x="30481" y="101600"/>
                </a:lnTo>
                <a:lnTo>
                  <a:pt x="26671" y="110490"/>
                </a:lnTo>
                <a:lnTo>
                  <a:pt x="27940" y="118110"/>
                </a:lnTo>
                <a:lnTo>
                  <a:pt x="30481" y="125729"/>
                </a:lnTo>
                <a:lnTo>
                  <a:pt x="35561" y="134619"/>
                </a:lnTo>
                <a:lnTo>
                  <a:pt x="41911" y="142240"/>
                </a:lnTo>
                <a:lnTo>
                  <a:pt x="48261" y="151129"/>
                </a:lnTo>
                <a:lnTo>
                  <a:pt x="55881" y="161290"/>
                </a:lnTo>
                <a:lnTo>
                  <a:pt x="71121" y="182879"/>
                </a:lnTo>
                <a:lnTo>
                  <a:pt x="96521" y="219710"/>
                </a:lnTo>
                <a:lnTo>
                  <a:pt x="102871" y="231140"/>
                </a:lnTo>
                <a:lnTo>
                  <a:pt x="109221" y="243840"/>
                </a:lnTo>
                <a:lnTo>
                  <a:pt x="114300" y="256540"/>
                </a:lnTo>
                <a:lnTo>
                  <a:pt x="123190" y="266700"/>
                </a:lnTo>
                <a:lnTo>
                  <a:pt x="132081" y="274319"/>
                </a:lnTo>
                <a:lnTo>
                  <a:pt x="142240" y="280669"/>
                </a:lnTo>
                <a:lnTo>
                  <a:pt x="151131" y="281940"/>
                </a:lnTo>
                <a:lnTo>
                  <a:pt x="158750" y="276860"/>
                </a:lnTo>
                <a:lnTo>
                  <a:pt x="163831" y="270510"/>
                </a:lnTo>
                <a:lnTo>
                  <a:pt x="168911" y="259079"/>
                </a:lnTo>
                <a:lnTo>
                  <a:pt x="171450" y="243840"/>
                </a:lnTo>
                <a:lnTo>
                  <a:pt x="172721" y="227329"/>
                </a:lnTo>
                <a:lnTo>
                  <a:pt x="175261" y="209550"/>
                </a:lnTo>
                <a:lnTo>
                  <a:pt x="179071" y="193040"/>
                </a:lnTo>
                <a:lnTo>
                  <a:pt x="185421" y="158750"/>
                </a:lnTo>
                <a:lnTo>
                  <a:pt x="194311" y="125729"/>
                </a:lnTo>
                <a:lnTo>
                  <a:pt x="196850" y="107950"/>
                </a:lnTo>
                <a:lnTo>
                  <a:pt x="198121" y="91440"/>
                </a:lnTo>
                <a:lnTo>
                  <a:pt x="199390" y="74929"/>
                </a:lnTo>
                <a:lnTo>
                  <a:pt x="201931" y="58419"/>
                </a:lnTo>
                <a:lnTo>
                  <a:pt x="204471" y="44450"/>
                </a:lnTo>
                <a:lnTo>
                  <a:pt x="208281" y="30479"/>
                </a:lnTo>
                <a:lnTo>
                  <a:pt x="208281" y="25400"/>
                </a:lnTo>
                <a:lnTo>
                  <a:pt x="208281" y="26669"/>
                </a:lnTo>
                <a:lnTo>
                  <a:pt x="205740" y="30479"/>
                </a:lnTo>
                <a:lnTo>
                  <a:pt x="203200" y="38100"/>
                </a:lnTo>
                <a:lnTo>
                  <a:pt x="196850" y="58419"/>
                </a:lnTo>
                <a:lnTo>
                  <a:pt x="194311" y="72390"/>
                </a:lnTo>
                <a:lnTo>
                  <a:pt x="191771" y="88900"/>
                </a:lnTo>
                <a:lnTo>
                  <a:pt x="191771" y="106679"/>
                </a:lnTo>
                <a:lnTo>
                  <a:pt x="190500" y="140969"/>
                </a:lnTo>
                <a:lnTo>
                  <a:pt x="189231" y="209550"/>
                </a:lnTo>
                <a:lnTo>
                  <a:pt x="187961" y="217169"/>
                </a:lnTo>
                <a:lnTo>
                  <a:pt x="185421" y="217169"/>
                </a:lnTo>
                <a:lnTo>
                  <a:pt x="182881" y="213360"/>
                </a:lnTo>
                <a:lnTo>
                  <a:pt x="179071" y="205740"/>
                </a:lnTo>
                <a:lnTo>
                  <a:pt x="175261" y="194310"/>
                </a:lnTo>
                <a:lnTo>
                  <a:pt x="171450" y="181610"/>
                </a:lnTo>
                <a:lnTo>
                  <a:pt x="168911" y="166369"/>
                </a:lnTo>
                <a:lnTo>
                  <a:pt x="167640" y="151129"/>
                </a:lnTo>
                <a:lnTo>
                  <a:pt x="166371" y="135890"/>
                </a:lnTo>
                <a:lnTo>
                  <a:pt x="163831" y="120650"/>
                </a:lnTo>
                <a:lnTo>
                  <a:pt x="161290" y="106679"/>
                </a:lnTo>
                <a:lnTo>
                  <a:pt x="157481" y="92710"/>
                </a:lnTo>
                <a:lnTo>
                  <a:pt x="153671" y="88900"/>
                </a:lnTo>
                <a:lnTo>
                  <a:pt x="149861" y="88900"/>
                </a:lnTo>
                <a:lnTo>
                  <a:pt x="146050" y="93979"/>
                </a:lnTo>
                <a:lnTo>
                  <a:pt x="143511" y="102869"/>
                </a:lnTo>
                <a:lnTo>
                  <a:pt x="142240" y="114300"/>
                </a:lnTo>
                <a:lnTo>
                  <a:pt x="140971" y="128269"/>
                </a:lnTo>
                <a:lnTo>
                  <a:pt x="138431" y="142240"/>
                </a:lnTo>
                <a:lnTo>
                  <a:pt x="135890" y="157479"/>
                </a:lnTo>
                <a:lnTo>
                  <a:pt x="132081" y="173990"/>
                </a:lnTo>
                <a:lnTo>
                  <a:pt x="127000" y="181610"/>
                </a:lnTo>
                <a:lnTo>
                  <a:pt x="120650" y="184150"/>
                </a:lnTo>
                <a:lnTo>
                  <a:pt x="114300" y="182879"/>
                </a:lnTo>
                <a:lnTo>
                  <a:pt x="107950" y="175260"/>
                </a:lnTo>
                <a:lnTo>
                  <a:pt x="102871" y="162560"/>
                </a:lnTo>
                <a:lnTo>
                  <a:pt x="97790" y="147319"/>
                </a:lnTo>
                <a:lnTo>
                  <a:pt x="92711" y="132079"/>
                </a:lnTo>
                <a:lnTo>
                  <a:pt x="83821" y="99060"/>
                </a:lnTo>
                <a:lnTo>
                  <a:pt x="81281" y="93979"/>
                </a:lnTo>
                <a:lnTo>
                  <a:pt x="78740" y="95250"/>
                </a:lnTo>
                <a:lnTo>
                  <a:pt x="77471" y="102869"/>
                </a:lnTo>
                <a:lnTo>
                  <a:pt x="76200" y="113029"/>
                </a:lnTo>
                <a:lnTo>
                  <a:pt x="76200" y="125729"/>
                </a:lnTo>
                <a:lnTo>
                  <a:pt x="76200" y="139700"/>
                </a:lnTo>
                <a:lnTo>
                  <a:pt x="77471" y="153669"/>
                </a:lnTo>
                <a:lnTo>
                  <a:pt x="78740" y="166369"/>
                </a:lnTo>
                <a:lnTo>
                  <a:pt x="81281" y="179069"/>
                </a:lnTo>
                <a:lnTo>
                  <a:pt x="86361" y="185419"/>
                </a:lnTo>
                <a:lnTo>
                  <a:pt x="92711" y="186690"/>
                </a:lnTo>
                <a:lnTo>
                  <a:pt x="99061" y="184150"/>
                </a:lnTo>
                <a:lnTo>
                  <a:pt x="107950" y="177800"/>
                </a:lnTo>
                <a:lnTo>
                  <a:pt x="118111" y="167640"/>
                </a:lnTo>
                <a:lnTo>
                  <a:pt x="129540" y="154940"/>
                </a:lnTo>
                <a:lnTo>
                  <a:pt x="140971" y="142240"/>
                </a:lnTo>
                <a:lnTo>
                  <a:pt x="165100" y="116840"/>
                </a:lnTo>
                <a:lnTo>
                  <a:pt x="177800" y="105410"/>
                </a:lnTo>
                <a:lnTo>
                  <a:pt x="189231" y="95250"/>
                </a:lnTo>
                <a:lnTo>
                  <a:pt x="201931" y="85090"/>
                </a:lnTo>
                <a:lnTo>
                  <a:pt x="209550" y="86360"/>
                </a:lnTo>
                <a:lnTo>
                  <a:pt x="212090" y="93979"/>
                </a:lnTo>
                <a:lnTo>
                  <a:pt x="213361" y="105410"/>
                </a:lnTo>
                <a:lnTo>
                  <a:pt x="212090" y="118110"/>
                </a:lnTo>
                <a:lnTo>
                  <a:pt x="210821" y="129540"/>
                </a:lnTo>
                <a:lnTo>
                  <a:pt x="207011" y="142240"/>
                </a:lnTo>
                <a:lnTo>
                  <a:pt x="204471" y="154940"/>
                </a:lnTo>
                <a:lnTo>
                  <a:pt x="200661" y="167640"/>
                </a:lnTo>
                <a:lnTo>
                  <a:pt x="196850" y="180340"/>
                </a:lnTo>
                <a:lnTo>
                  <a:pt x="195581" y="182879"/>
                </a:lnTo>
                <a:lnTo>
                  <a:pt x="196850" y="179069"/>
                </a:lnTo>
                <a:lnTo>
                  <a:pt x="198121" y="171450"/>
                </a:lnTo>
                <a:lnTo>
                  <a:pt x="203200" y="162560"/>
                </a:lnTo>
                <a:lnTo>
                  <a:pt x="212090" y="154940"/>
                </a:lnTo>
                <a:lnTo>
                  <a:pt x="220981" y="146050"/>
                </a:lnTo>
                <a:lnTo>
                  <a:pt x="238761" y="129540"/>
                </a:lnTo>
                <a:lnTo>
                  <a:pt x="247650" y="120650"/>
                </a:lnTo>
                <a:lnTo>
                  <a:pt x="254000" y="120650"/>
                </a:lnTo>
                <a:lnTo>
                  <a:pt x="257811" y="127000"/>
                </a:lnTo>
                <a:lnTo>
                  <a:pt x="260350" y="135890"/>
                </a:lnTo>
                <a:lnTo>
                  <a:pt x="266700" y="138429"/>
                </a:lnTo>
                <a:lnTo>
                  <a:pt x="274321" y="135890"/>
                </a:lnTo>
                <a:lnTo>
                  <a:pt x="284481" y="129540"/>
                </a:lnTo>
                <a:lnTo>
                  <a:pt x="293371" y="120650"/>
                </a:lnTo>
                <a:lnTo>
                  <a:pt x="302261" y="110490"/>
                </a:lnTo>
                <a:lnTo>
                  <a:pt x="311150" y="100329"/>
                </a:lnTo>
                <a:lnTo>
                  <a:pt x="317500" y="99060"/>
                </a:lnTo>
                <a:lnTo>
                  <a:pt x="321311" y="102869"/>
                </a:lnTo>
                <a:lnTo>
                  <a:pt x="323850" y="111760"/>
                </a:lnTo>
                <a:lnTo>
                  <a:pt x="323850" y="121919"/>
                </a:lnTo>
                <a:lnTo>
                  <a:pt x="322581" y="133350"/>
                </a:lnTo>
                <a:lnTo>
                  <a:pt x="320041" y="144779"/>
                </a:lnTo>
                <a:lnTo>
                  <a:pt x="320041" y="156210"/>
                </a:lnTo>
                <a:lnTo>
                  <a:pt x="322581" y="168910"/>
                </a:lnTo>
                <a:lnTo>
                  <a:pt x="323850" y="181610"/>
                </a:lnTo>
                <a:lnTo>
                  <a:pt x="327661" y="185419"/>
                </a:lnTo>
                <a:lnTo>
                  <a:pt x="330200" y="182879"/>
                </a:lnTo>
                <a:lnTo>
                  <a:pt x="334011" y="177800"/>
                </a:lnTo>
                <a:lnTo>
                  <a:pt x="339091" y="168910"/>
                </a:lnTo>
                <a:lnTo>
                  <a:pt x="353061" y="143510"/>
                </a:lnTo>
                <a:lnTo>
                  <a:pt x="360681" y="130810"/>
                </a:lnTo>
                <a:lnTo>
                  <a:pt x="368300" y="118110"/>
                </a:lnTo>
                <a:lnTo>
                  <a:pt x="375920" y="104140"/>
                </a:lnTo>
                <a:lnTo>
                  <a:pt x="384811" y="92710"/>
                </a:lnTo>
                <a:lnTo>
                  <a:pt x="392431" y="82550"/>
                </a:lnTo>
                <a:lnTo>
                  <a:pt x="401320" y="72390"/>
                </a:lnTo>
                <a:lnTo>
                  <a:pt x="406400" y="72390"/>
                </a:lnTo>
                <a:lnTo>
                  <a:pt x="410211" y="77469"/>
                </a:lnTo>
                <a:lnTo>
                  <a:pt x="412750" y="86360"/>
                </a:lnTo>
                <a:lnTo>
                  <a:pt x="414020" y="97790"/>
                </a:lnTo>
                <a:lnTo>
                  <a:pt x="415291" y="111760"/>
                </a:lnTo>
                <a:lnTo>
                  <a:pt x="416561" y="125729"/>
                </a:lnTo>
                <a:lnTo>
                  <a:pt x="419100" y="130810"/>
                </a:lnTo>
                <a:lnTo>
                  <a:pt x="424181" y="130810"/>
                </a:lnTo>
                <a:lnTo>
                  <a:pt x="430531" y="125729"/>
                </a:lnTo>
                <a:lnTo>
                  <a:pt x="436881" y="119379"/>
                </a:lnTo>
                <a:lnTo>
                  <a:pt x="441961" y="109219"/>
                </a:lnTo>
                <a:lnTo>
                  <a:pt x="445770" y="99060"/>
                </a:lnTo>
                <a:lnTo>
                  <a:pt x="450850" y="97790"/>
                </a:lnTo>
                <a:lnTo>
                  <a:pt x="455931" y="102869"/>
                </a:lnTo>
                <a:lnTo>
                  <a:pt x="459741" y="111760"/>
                </a:lnTo>
                <a:lnTo>
                  <a:pt x="463550" y="123190"/>
                </a:lnTo>
                <a:lnTo>
                  <a:pt x="468631" y="137160"/>
                </a:lnTo>
                <a:lnTo>
                  <a:pt x="472441" y="151129"/>
                </a:lnTo>
                <a:lnTo>
                  <a:pt x="478791" y="156210"/>
                </a:lnTo>
                <a:lnTo>
                  <a:pt x="485141" y="156210"/>
                </a:lnTo>
                <a:lnTo>
                  <a:pt x="492761" y="151129"/>
                </a:lnTo>
                <a:lnTo>
                  <a:pt x="499111" y="144779"/>
                </a:lnTo>
                <a:lnTo>
                  <a:pt x="504191" y="134619"/>
                </a:lnTo>
                <a:lnTo>
                  <a:pt x="509270" y="124460"/>
                </a:lnTo>
                <a:lnTo>
                  <a:pt x="515620" y="115569"/>
                </a:lnTo>
                <a:lnTo>
                  <a:pt x="521970" y="105410"/>
                </a:lnTo>
                <a:lnTo>
                  <a:pt x="529591" y="96519"/>
                </a:lnTo>
                <a:lnTo>
                  <a:pt x="535941" y="97790"/>
                </a:lnTo>
                <a:lnTo>
                  <a:pt x="542291" y="105410"/>
                </a:lnTo>
                <a:lnTo>
                  <a:pt x="547370" y="118110"/>
                </a:lnTo>
                <a:lnTo>
                  <a:pt x="552450" y="129540"/>
                </a:lnTo>
                <a:lnTo>
                  <a:pt x="561341" y="154940"/>
                </a:lnTo>
                <a:lnTo>
                  <a:pt x="565150" y="157479"/>
                </a:lnTo>
                <a:lnTo>
                  <a:pt x="570231" y="153669"/>
                </a:lnTo>
                <a:lnTo>
                  <a:pt x="574041" y="146050"/>
                </a:lnTo>
                <a:lnTo>
                  <a:pt x="579120" y="135890"/>
                </a:lnTo>
                <a:lnTo>
                  <a:pt x="582931" y="125729"/>
                </a:lnTo>
                <a:lnTo>
                  <a:pt x="586741" y="114300"/>
                </a:lnTo>
                <a:lnTo>
                  <a:pt x="591820" y="110490"/>
                </a:lnTo>
                <a:lnTo>
                  <a:pt x="595631" y="113029"/>
                </a:lnTo>
                <a:lnTo>
                  <a:pt x="599441" y="118110"/>
                </a:lnTo>
                <a:lnTo>
                  <a:pt x="604520" y="125729"/>
                </a:lnTo>
                <a:lnTo>
                  <a:pt x="608331" y="135890"/>
                </a:lnTo>
                <a:lnTo>
                  <a:pt x="612141" y="146050"/>
                </a:lnTo>
                <a:lnTo>
                  <a:pt x="618491" y="151129"/>
                </a:lnTo>
                <a:lnTo>
                  <a:pt x="624841" y="151129"/>
                </a:lnTo>
                <a:lnTo>
                  <a:pt x="632461" y="147319"/>
                </a:lnTo>
                <a:lnTo>
                  <a:pt x="638811" y="142240"/>
                </a:lnTo>
                <a:lnTo>
                  <a:pt x="643891" y="133350"/>
                </a:lnTo>
                <a:lnTo>
                  <a:pt x="648970" y="123190"/>
                </a:lnTo>
                <a:lnTo>
                  <a:pt x="656591" y="118110"/>
                </a:lnTo>
                <a:lnTo>
                  <a:pt x="665481" y="116840"/>
                </a:lnTo>
                <a:lnTo>
                  <a:pt x="676911" y="116840"/>
                </a:lnTo>
                <a:lnTo>
                  <a:pt x="684531" y="121919"/>
                </a:lnTo>
                <a:lnTo>
                  <a:pt x="692150" y="132079"/>
                </a:lnTo>
                <a:lnTo>
                  <a:pt x="697231" y="143510"/>
                </a:lnTo>
                <a:lnTo>
                  <a:pt x="704850" y="148590"/>
                </a:lnTo>
                <a:lnTo>
                  <a:pt x="712470" y="149860"/>
                </a:lnTo>
                <a:lnTo>
                  <a:pt x="720091" y="147319"/>
                </a:lnTo>
                <a:lnTo>
                  <a:pt x="726441" y="140969"/>
                </a:lnTo>
                <a:lnTo>
                  <a:pt x="732791" y="133350"/>
                </a:lnTo>
                <a:lnTo>
                  <a:pt x="737870" y="123190"/>
                </a:lnTo>
                <a:lnTo>
                  <a:pt x="742950" y="113029"/>
                </a:lnTo>
                <a:lnTo>
                  <a:pt x="746761" y="101600"/>
                </a:lnTo>
                <a:lnTo>
                  <a:pt x="751841" y="90169"/>
                </a:lnTo>
                <a:lnTo>
                  <a:pt x="755650" y="86360"/>
                </a:lnTo>
                <a:lnTo>
                  <a:pt x="760731" y="87629"/>
                </a:lnTo>
                <a:lnTo>
                  <a:pt x="764541" y="92710"/>
                </a:lnTo>
                <a:lnTo>
                  <a:pt x="767081" y="102869"/>
                </a:lnTo>
                <a:lnTo>
                  <a:pt x="769620" y="114300"/>
                </a:lnTo>
                <a:lnTo>
                  <a:pt x="770891" y="128269"/>
                </a:lnTo>
                <a:lnTo>
                  <a:pt x="773431" y="140969"/>
                </a:lnTo>
                <a:lnTo>
                  <a:pt x="775970" y="153669"/>
                </a:lnTo>
                <a:lnTo>
                  <a:pt x="779781" y="167640"/>
                </a:lnTo>
                <a:lnTo>
                  <a:pt x="781050" y="170179"/>
                </a:lnTo>
                <a:lnTo>
                  <a:pt x="783591" y="166369"/>
                </a:lnTo>
                <a:lnTo>
                  <a:pt x="783591" y="158750"/>
                </a:lnTo>
                <a:lnTo>
                  <a:pt x="786131" y="148590"/>
                </a:lnTo>
                <a:lnTo>
                  <a:pt x="788670" y="138429"/>
                </a:lnTo>
                <a:lnTo>
                  <a:pt x="792481" y="127000"/>
                </a:lnTo>
                <a:lnTo>
                  <a:pt x="800100" y="102869"/>
                </a:lnTo>
                <a:lnTo>
                  <a:pt x="803911" y="90169"/>
                </a:lnTo>
                <a:lnTo>
                  <a:pt x="808991" y="85090"/>
                </a:lnTo>
                <a:lnTo>
                  <a:pt x="815341" y="85090"/>
                </a:lnTo>
                <a:lnTo>
                  <a:pt x="822961" y="86360"/>
                </a:lnTo>
                <a:lnTo>
                  <a:pt x="828041" y="93979"/>
                </a:lnTo>
                <a:lnTo>
                  <a:pt x="830581" y="104140"/>
                </a:lnTo>
                <a:lnTo>
                  <a:pt x="833120" y="116840"/>
                </a:lnTo>
                <a:lnTo>
                  <a:pt x="835661" y="129540"/>
                </a:lnTo>
                <a:lnTo>
                  <a:pt x="838200" y="142240"/>
                </a:lnTo>
                <a:lnTo>
                  <a:pt x="842011" y="154940"/>
                </a:lnTo>
                <a:lnTo>
                  <a:pt x="847091" y="160019"/>
                </a:lnTo>
                <a:lnTo>
                  <a:pt x="853441" y="161290"/>
                </a:lnTo>
                <a:lnTo>
                  <a:pt x="861061" y="158750"/>
                </a:lnTo>
                <a:lnTo>
                  <a:pt x="867411" y="153669"/>
                </a:lnTo>
                <a:lnTo>
                  <a:pt x="872491" y="146050"/>
                </a:lnTo>
                <a:lnTo>
                  <a:pt x="877570" y="135890"/>
                </a:lnTo>
                <a:lnTo>
                  <a:pt x="882650" y="125729"/>
                </a:lnTo>
                <a:lnTo>
                  <a:pt x="886461" y="114300"/>
                </a:lnTo>
                <a:lnTo>
                  <a:pt x="891541" y="102869"/>
                </a:lnTo>
                <a:lnTo>
                  <a:pt x="897891" y="97790"/>
                </a:lnTo>
                <a:lnTo>
                  <a:pt x="904241" y="96519"/>
                </a:lnTo>
                <a:lnTo>
                  <a:pt x="911861" y="99060"/>
                </a:lnTo>
                <a:lnTo>
                  <a:pt x="915670" y="106679"/>
                </a:lnTo>
                <a:lnTo>
                  <a:pt x="919481" y="116840"/>
                </a:lnTo>
                <a:lnTo>
                  <a:pt x="922020" y="129540"/>
                </a:lnTo>
                <a:lnTo>
                  <a:pt x="925831" y="140969"/>
                </a:lnTo>
                <a:lnTo>
                  <a:pt x="930911" y="151129"/>
                </a:lnTo>
                <a:lnTo>
                  <a:pt x="938531" y="161290"/>
                </a:lnTo>
                <a:lnTo>
                  <a:pt x="943611" y="160019"/>
                </a:lnTo>
                <a:lnTo>
                  <a:pt x="948691" y="152400"/>
                </a:lnTo>
                <a:lnTo>
                  <a:pt x="953770" y="140969"/>
                </a:lnTo>
                <a:lnTo>
                  <a:pt x="958850" y="128269"/>
                </a:lnTo>
                <a:lnTo>
                  <a:pt x="967741" y="104140"/>
                </a:lnTo>
                <a:lnTo>
                  <a:pt x="974091" y="97790"/>
                </a:lnTo>
                <a:lnTo>
                  <a:pt x="980441" y="97790"/>
                </a:lnTo>
                <a:lnTo>
                  <a:pt x="988061" y="99060"/>
                </a:lnTo>
                <a:lnTo>
                  <a:pt x="993141" y="105410"/>
                </a:lnTo>
                <a:lnTo>
                  <a:pt x="999491" y="113029"/>
                </a:lnTo>
                <a:lnTo>
                  <a:pt x="1004570" y="123190"/>
                </a:lnTo>
                <a:lnTo>
                  <a:pt x="1009650" y="133350"/>
                </a:lnTo>
                <a:lnTo>
                  <a:pt x="1013461" y="144779"/>
                </a:lnTo>
                <a:lnTo>
                  <a:pt x="1018541" y="156210"/>
                </a:lnTo>
                <a:lnTo>
                  <a:pt x="1022350" y="160019"/>
                </a:lnTo>
                <a:lnTo>
                  <a:pt x="1027431" y="158750"/>
                </a:lnTo>
                <a:lnTo>
                  <a:pt x="1031241" y="153669"/>
                </a:lnTo>
                <a:lnTo>
                  <a:pt x="1036320" y="143510"/>
                </a:lnTo>
                <a:lnTo>
                  <a:pt x="1040131" y="132079"/>
                </a:lnTo>
                <a:lnTo>
                  <a:pt x="1043941" y="118110"/>
                </a:lnTo>
                <a:lnTo>
                  <a:pt x="1049020" y="114300"/>
                </a:lnTo>
                <a:lnTo>
                  <a:pt x="1052831" y="114300"/>
                </a:lnTo>
                <a:lnTo>
                  <a:pt x="1056641" y="119379"/>
                </a:lnTo>
                <a:lnTo>
                  <a:pt x="1061720" y="127000"/>
                </a:lnTo>
                <a:lnTo>
                  <a:pt x="1065531" y="135890"/>
                </a:lnTo>
                <a:lnTo>
                  <a:pt x="1069341" y="147319"/>
                </a:lnTo>
                <a:lnTo>
                  <a:pt x="1075691" y="149860"/>
                </a:lnTo>
                <a:lnTo>
                  <a:pt x="1082041" y="147319"/>
                </a:lnTo>
                <a:lnTo>
                  <a:pt x="1089661" y="140969"/>
                </a:lnTo>
                <a:lnTo>
                  <a:pt x="1097281" y="133350"/>
                </a:lnTo>
                <a:lnTo>
                  <a:pt x="1104900" y="123190"/>
                </a:lnTo>
                <a:lnTo>
                  <a:pt x="1112520" y="113029"/>
                </a:lnTo>
                <a:lnTo>
                  <a:pt x="1121411" y="102869"/>
                </a:lnTo>
                <a:lnTo>
                  <a:pt x="1129031" y="93979"/>
                </a:lnTo>
                <a:lnTo>
                  <a:pt x="1137920" y="83819"/>
                </a:lnTo>
                <a:lnTo>
                  <a:pt x="1144270" y="83819"/>
                </a:lnTo>
                <a:lnTo>
                  <a:pt x="1150620" y="88900"/>
                </a:lnTo>
                <a:lnTo>
                  <a:pt x="1155701" y="97790"/>
                </a:lnTo>
                <a:lnTo>
                  <a:pt x="1160781" y="109219"/>
                </a:lnTo>
                <a:lnTo>
                  <a:pt x="1165860" y="119379"/>
                </a:lnTo>
                <a:lnTo>
                  <a:pt x="1170941" y="132079"/>
                </a:lnTo>
                <a:lnTo>
                  <a:pt x="1176020" y="134619"/>
                </a:lnTo>
                <a:lnTo>
                  <a:pt x="1183641" y="133350"/>
                </a:lnTo>
                <a:lnTo>
                  <a:pt x="1189991" y="128269"/>
                </a:lnTo>
                <a:lnTo>
                  <a:pt x="1198881" y="118110"/>
                </a:lnTo>
                <a:lnTo>
                  <a:pt x="1206501" y="106679"/>
                </a:lnTo>
                <a:lnTo>
                  <a:pt x="1214120" y="92710"/>
                </a:lnTo>
                <a:lnTo>
                  <a:pt x="1221741" y="90169"/>
                </a:lnTo>
                <a:lnTo>
                  <a:pt x="1226820" y="92710"/>
                </a:lnTo>
                <a:lnTo>
                  <a:pt x="1233170" y="101600"/>
                </a:lnTo>
                <a:lnTo>
                  <a:pt x="1236981" y="110490"/>
                </a:lnTo>
                <a:lnTo>
                  <a:pt x="1242060" y="120650"/>
                </a:lnTo>
                <a:lnTo>
                  <a:pt x="1247141" y="132079"/>
                </a:lnTo>
                <a:lnTo>
                  <a:pt x="1254760" y="137160"/>
                </a:lnTo>
                <a:lnTo>
                  <a:pt x="1263651" y="137160"/>
                </a:lnTo>
                <a:lnTo>
                  <a:pt x="1273810" y="134619"/>
                </a:lnTo>
                <a:lnTo>
                  <a:pt x="1281431" y="128269"/>
                </a:lnTo>
                <a:lnTo>
                  <a:pt x="1289051" y="120650"/>
                </a:lnTo>
                <a:lnTo>
                  <a:pt x="1295401" y="110490"/>
                </a:lnTo>
                <a:lnTo>
                  <a:pt x="1303020" y="106679"/>
                </a:lnTo>
                <a:lnTo>
                  <a:pt x="1313181" y="107950"/>
                </a:lnTo>
                <a:lnTo>
                  <a:pt x="1323341" y="110490"/>
                </a:lnTo>
                <a:lnTo>
                  <a:pt x="1332231" y="118110"/>
                </a:lnTo>
                <a:lnTo>
                  <a:pt x="1338581" y="129540"/>
                </a:lnTo>
                <a:lnTo>
                  <a:pt x="1344931" y="142240"/>
                </a:lnTo>
                <a:lnTo>
                  <a:pt x="1352551" y="146050"/>
                </a:lnTo>
                <a:lnTo>
                  <a:pt x="1360170" y="144779"/>
                </a:lnTo>
                <a:lnTo>
                  <a:pt x="1367791" y="139700"/>
                </a:lnTo>
                <a:lnTo>
                  <a:pt x="1374141" y="130810"/>
                </a:lnTo>
                <a:lnTo>
                  <a:pt x="1380491" y="119379"/>
                </a:lnTo>
                <a:lnTo>
                  <a:pt x="1385570" y="105410"/>
                </a:lnTo>
                <a:lnTo>
                  <a:pt x="1391920" y="99060"/>
                </a:lnTo>
                <a:lnTo>
                  <a:pt x="1398270" y="97790"/>
                </a:lnTo>
                <a:lnTo>
                  <a:pt x="1405891" y="100329"/>
                </a:lnTo>
                <a:lnTo>
                  <a:pt x="1412241" y="106679"/>
                </a:lnTo>
                <a:lnTo>
                  <a:pt x="1418591" y="116840"/>
                </a:lnTo>
                <a:lnTo>
                  <a:pt x="1423670" y="129540"/>
                </a:lnTo>
                <a:lnTo>
                  <a:pt x="1431291" y="135890"/>
                </a:lnTo>
                <a:lnTo>
                  <a:pt x="1440181" y="135890"/>
                </a:lnTo>
                <a:lnTo>
                  <a:pt x="1450341" y="134619"/>
                </a:lnTo>
                <a:lnTo>
                  <a:pt x="1460501" y="128269"/>
                </a:lnTo>
                <a:lnTo>
                  <a:pt x="1470660" y="120650"/>
                </a:lnTo>
                <a:lnTo>
                  <a:pt x="1479551" y="110490"/>
                </a:lnTo>
                <a:lnTo>
                  <a:pt x="1488441" y="106679"/>
                </a:lnTo>
                <a:lnTo>
                  <a:pt x="1497331" y="107950"/>
                </a:lnTo>
                <a:lnTo>
                  <a:pt x="1504951" y="110490"/>
                </a:lnTo>
                <a:lnTo>
                  <a:pt x="1512570" y="118110"/>
                </a:lnTo>
                <a:lnTo>
                  <a:pt x="1518920" y="129540"/>
                </a:lnTo>
                <a:lnTo>
                  <a:pt x="1524001" y="142240"/>
                </a:lnTo>
                <a:lnTo>
                  <a:pt x="1530351" y="147319"/>
                </a:lnTo>
                <a:lnTo>
                  <a:pt x="1537970" y="148590"/>
                </a:lnTo>
                <a:lnTo>
                  <a:pt x="1545591" y="146050"/>
                </a:lnTo>
                <a:lnTo>
                  <a:pt x="1551941" y="139700"/>
                </a:lnTo>
                <a:lnTo>
                  <a:pt x="1558291" y="129540"/>
                </a:lnTo>
                <a:lnTo>
                  <a:pt x="1563370" y="116840"/>
                </a:lnTo>
                <a:lnTo>
                  <a:pt x="1568451" y="114300"/>
                </a:lnTo>
                <a:lnTo>
                  <a:pt x="1572260" y="118110"/>
                </a:lnTo>
                <a:lnTo>
                  <a:pt x="1577341" y="125729"/>
                </a:lnTo>
                <a:lnTo>
                  <a:pt x="1581151" y="135890"/>
                </a:lnTo>
                <a:lnTo>
                  <a:pt x="1586231" y="146050"/>
                </a:lnTo>
                <a:lnTo>
                  <a:pt x="1590041" y="157479"/>
                </a:lnTo>
                <a:lnTo>
                  <a:pt x="1596391" y="162560"/>
                </a:lnTo>
                <a:lnTo>
                  <a:pt x="1602741" y="162560"/>
                </a:lnTo>
                <a:lnTo>
                  <a:pt x="1610360" y="160019"/>
                </a:lnTo>
                <a:lnTo>
                  <a:pt x="1616710" y="153669"/>
                </a:lnTo>
                <a:lnTo>
                  <a:pt x="1621791" y="146050"/>
                </a:lnTo>
                <a:lnTo>
                  <a:pt x="1626871" y="135890"/>
                </a:lnTo>
                <a:lnTo>
                  <a:pt x="1631951" y="125729"/>
                </a:lnTo>
                <a:lnTo>
                  <a:pt x="1635760" y="114300"/>
                </a:lnTo>
                <a:lnTo>
                  <a:pt x="1640841" y="102869"/>
                </a:lnTo>
                <a:lnTo>
                  <a:pt x="1647191" y="97790"/>
                </a:lnTo>
                <a:lnTo>
                  <a:pt x="1653541" y="96519"/>
                </a:lnTo>
                <a:lnTo>
                  <a:pt x="1661160" y="99060"/>
                </a:lnTo>
                <a:lnTo>
                  <a:pt x="1666241" y="105410"/>
                </a:lnTo>
                <a:lnTo>
                  <a:pt x="1672591" y="113029"/>
                </a:lnTo>
                <a:lnTo>
                  <a:pt x="1677671" y="123190"/>
                </a:lnTo>
                <a:lnTo>
                  <a:pt x="1684021" y="132079"/>
                </a:lnTo>
                <a:lnTo>
                  <a:pt x="1690371" y="140969"/>
                </a:lnTo>
                <a:lnTo>
                  <a:pt x="1697991" y="149860"/>
                </a:lnTo>
                <a:lnTo>
                  <a:pt x="1703071" y="149860"/>
                </a:lnTo>
                <a:lnTo>
                  <a:pt x="1706881" y="144779"/>
                </a:lnTo>
                <a:lnTo>
                  <a:pt x="1709421" y="135890"/>
                </a:lnTo>
                <a:lnTo>
                  <a:pt x="1711960" y="124460"/>
                </a:lnTo>
                <a:lnTo>
                  <a:pt x="1718310" y="101600"/>
                </a:lnTo>
                <a:lnTo>
                  <a:pt x="1722121" y="99060"/>
                </a:lnTo>
                <a:lnTo>
                  <a:pt x="1725931" y="100329"/>
                </a:lnTo>
                <a:lnTo>
                  <a:pt x="1731010" y="105410"/>
                </a:lnTo>
                <a:lnTo>
                  <a:pt x="1734821" y="114300"/>
                </a:lnTo>
                <a:lnTo>
                  <a:pt x="1738631" y="123190"/>
                </a:lnTo>
                <a:lnTo>
                  <a:pt x="1742441" y="133350"/>
                </a:lnTo>
                <a:lnTo>
                  <a:pt x="1751331" y="156210"/>
                </a:lnTo>
                <a:lnTo>
                  <a:pt x="1755141" y="168910"/>
                </a:lnTo>
                <a:lnTo>
                  <a:pt x="1761491" y="172719"/>
                </a:lnTo>
                <a:lnTo>
                  <a:pt x="1767841" y="171450"/>
                </a:lnTo>
                <a:lnTo>
                  <a:pt x="1775460" y="165100"/>
                </a:lnTo>
                <a:lnTo>
                  <a:pt x="1781810" y="156210"/>
                </a:lnTo>
                <a:lnTo>
                  <a:pt x="1786891" y="144779"/>
                </a:lnTo>
                <a:lnTo>
                  <a:pt x="1791971" y="130810"/>
                </a:lnTo>
                <a:lnTo>
                  <a:pt x="1798321" y="118110"/>
                </a:lnTo>
                <a:lnTo>
                  <a:pt x="1804671" y="105410"/>
                </a:lnTo>
                <a:lnTo>
                  <a:pt x="1812291" y="91440"/>
                </a:lnTo>
                <a:lnTo>
                  <a:pt x="1818641" y="87629"/>
                </a:lnTo>
                <a:lnTo>
                  <a:pt x="1824991" y="88900"/>
                </a:lnTo>
                <a:lnTo>
                  <a:pt x="1830071" y="93979"/>
                </a:lnTo>
                <a:lnTo>
                  <a:pt x="1833881" y="102869"/>
                </a:lnTo>
                <a:lnTo>
                  <a:pt x="1835151" y="114300"/>
                </a:lnTo>
                <a:lnTo>
                  <a:pt x="1837691" y="128269"/>
                </a:lnTo>
                <a:lnTo>
                  <a:pt x="1838960" y="140969"/>
                </a:lnTo>
                <a:lnTo>
                  <a:pt x="1842771" y="153669"/>
                </a:lnTo>
                <a:lnTo>
                  <a:pt x="1846581" y="167640"/>
                </a:lnTo>
                <a:lnTo>
                  <a:pt x="1850391" y="171450"/>
                </a:lnTo>
                <a:lnTo>
                  <a:pt x="1854201" y="170179"/>
                </a:lnTo>
                <a:lnTo>
                  <a:pt x="1858010" y="165100"/>
                </a:lnTo>
                <a:lnTo>
                  <a:pt x="1861821" y="157479"/>
                </a:lnTo>
                <a:lnTo>
                  <a:pt x="1865631" y="148590"/>
                </a:lnTo>
                <a:lnTo>
                  <a:pt x="1869441" y="137160"/>
                </a:lnTo>
                <a:lnTo>
                  <a:pt x="1878331" y="114300"/>
                </a:lnTo>
                <a:lnTo>
                  <a:pt x="1882141" y="102869"/>
                </a:lnTo>
                <a:lnTo>
                  <a:pt x="1887221" y="99060"/>
                </a:lnTo>
                <a:lnTo>
                  <a:pt x="1891031" y="100329"/>
                </a:lnTo>
                <a:lnTo>
                  <a:pt x="1894841" y="106679"/>
                </a:lnTo>
                <a:lnTo>
                  <a:pt x="1901191" y="106679"/>
                </a:lnTo>
                <a:lnTo>
                  <a:pt x="1907541" y="104140"/>
                </a:lnTo>
                <a:lnTo>
                  <a:pt x="1915160" y="100329"/>
                </a:lnTo>
                <a:lnTo>
                  <a:pt x="1921510" y="101600"/>
                </a:lnTo>
                <a:lnTo>
                  <a:pt x="1926591" y="106679"/>
                </a:lnTo>
                <a:lnTo>
                  <a:pt x="1931671" y="114300"/>
                </a:lnTo>
                <a:lnTo>
                  <a:pt x="1936751" y="123190"/>
                </a:lnTo>
                <a:lnTo>
                  <a:pt x="1940560" y="134619"/>
                </a:lnTo>
                <a:lnTo>
                  <a:pt x="1967231" y="1676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446020" y="2405379"/>
            <a:ext cx="355601" cy="298451"/>
          </a:xfrm>
          <a:custGeom>
            <a:avLst/>
            <a:gdLst/>
            <a:ahLst/>
            <a:cxnLst/>
            <a:rect l="0" t="0" r="0" b="0"/>
            <a:pathLst>
              <a:path w="355601" h="298451">
                <a:moveTo>
                  <a:pt x="246380" y="45721"/>
                </a:moveTo>
                <a:lnTo>
                  <a:pt x="210819" y="10160"/>
                </a:lnTo>
                <a:lnTo>
                  <a:pt x="200659" y="5081"/>
                </a:lnTo>
                <a:lnTo>
                  <a:pt x="187959" y="1271"/>
                </a:lnTo>
                <a:lnTo>
                  <a:pt x="172719" y="0"/>
                </a:lnTo>
                <a:lnTo>
                  <a:pt x="160019" y="1271"/>
                </a:lnTo>
                <a:lnTo>
                  <a:pt x="146050" y="5081"/>
                </a:lnTo>
                <a:lnTo>
                  <a:pt x="133350" y="10160"/>
                </a:lnTo>
                <a:lnTo>
                  <a:pt x="106680" y="19050"/>
                </a:lnTo>
                <a:lnTo>
                  <a:pt x="93980" y="24131"/>
                </a:lnTo>
                <a:lnTo>
                  <a:pt x="82550" y="29210"/>
                </a:lnTo>
                <a:lnTo>
                  <a:pt x="72390" y="36831"/>
                </a:lnTo>
                <a:lnTo>
                  <a:pt x="62230" y="43181"/>
                </a:lnTo>
                <a:lnTo>
                  <a:pt x="53340" y="52071"/>
                </a:lnTo>
                <a:lnTo>
                  <a:pt x="44450" y="59691"/>
                </a:lnTo>
                <a:lnTo>
                  <a:pt x="35559" y="67310"/>
                </a:lnTo>
                <a:lnTo>
                  <a:pt x="27940" y="77471"/>
                </a:lnTo>
                <a:lnTo>
                  <a:pt x="21590" y="87631"/>
                </a:lnTo>
                <a:lnTo>
                  <a:pt x="16509" y="99060"/>
                </a:lnTo>
                <a:lnTo>
                  <a:pt x="11430" y="110491"/>
                </a:lnTo>
                <a:lnTo>
                  <a:pt x="6350" y="123191"/>
                </a:lnTo>
                <a:lnTo>
                  <a:pt x="1269" y="135891"/>
                </a:lnTo>
                <a:lnTo>
                  <a:pt x="0" y="147321"/>
                </a:lnTo>
                <a:lnTo>
                  <a:pt x="0" y="160021"/>
                </a:lnTo>
                <a:lnTo>
                  <a:pt x="1269" y="172721"/>
                </a:lnTo>
                <a:lnTo>
                  <a:pt x="6350" y="185421"/>
                </a:lnTo>
                <a:lnTo>
                  <a:pt x="11430" y="198121"/>
                </a:lnTo>
                <a:lnTo>
                  <a:pt x="17780" y="210821"/>
                </a:lnTo>
                <a:lnTo>
                  <a:pt x="24130" y="222250"/>
                </a:lnTo>
                <a:lnTo>
                  <a:pt x="31750" y="232410"/>
                </a:lnTo>
                <a:lnTo>
                  <a:pt x="40640" y="242571"/>
                </a:lnTo>
                <a:lnTo>
                  <a:pt x="48259" y="251460"/>
                </a:lnTo>
                <a:lnTo>
                  <a:pt x="55880" y="260350"/>
                </a:lnTo>
                <a:lnTo>
                  <a:pt x="64769" y="269241"/>
                </a:lnTo>
                <a:lnTo>
                  <a:pt x="74930" y="276860"/>
                </a:lnTo>
                <a:lnTo>
                  <a:pt x="85090" y="283210"/>
                </a:lnTo>
                <a:lnTo>
                  <a:pt x="96519" y="288291"/>
                </a:lnTo>
                <a:lnTo>
                  <a:pt x="109219" y="292100"/>
                </a:lnTo>
                <a:lnTo>
                  <a:pt x="124459" y="294641"/>
                </a:lnTo>
                <a:lnTo>
                  <a:pt x="139700" y="295910"/>
                </a:lnTo>
                <a:lnTo>
                  <a:pt x="154940" y="297181"/>
                </a:lnTo>
                <a:lnTo>
                  <a:pt x="171450" y="298450"/>
                </a:lnTo>
                <a:lnTo>
                  <a:pt x="187959" y="298450"/>
                </a:lnTo>
                <a:lnTo>
                  <a:pt x="204469" y="297181"/>
                </a:lnTo>
                <a:lnTo>
                  <a:pt x="220980" y="295910"/>
                </a:lnTo>
                <a:lnTo>
                  <a:pt x="238759" y="292100"/>
                </a:lnTo>
                <a:lnTo>
                  <a:pt x="254000" y="288291"/>
                </a:lnTo>
                <a:lnTo>
                  <a:pt x="267969" y="281941"/>
                </a:lnTo>
                <a:lnTo>
                  <a:pt x="281940" y="275591"/>
                </a:lnTo>
                <a:lnTo>
                  <a:pt x="294640" y="267971"/>
                </a:lnTo>
                <a:lnTo>
                  <a:pt x="304800" y="260350"/>
                </a:lnTo>
                <a:lnTo>
                  <a:pt x="314959" y="252731"/>
                </a:lnTo>
                <a:lnTo>
                  <a:pt x="325119" y="242571"/>
                </a:lnTo>
                <a:lnTo>
                  <a:pt x="334009" y="232410"/>
                </a:lnTo>
                <a:lnTo>
                  <a:pt x="342900" y="220981"/>
                </a:lnTo>
                <a:lnTo>
                  <a:pt x="349250" y="207010"/>
                </a:lnTo>
                <a:lnTo>
                  <a:pt x="353059" y="193041"/>
                </a:lnTo>
                <a:lnTo>
                  <a:pt x="355600" y="177800"/>
                </a:lnTo>
                <a:lnTo>
                  <a:pt x="355600" y="163831"/>
                </a:lnTo>
                <a:lnTo>
                  <a:pt x="354330" y="149860"/>
                </a:lnTo>
                <a:lnTo>
                  <a:pt x="351790" y="135891"/>
                </a:lnTo>
                <a:lnTo>
                  <a:pt x="349250" y="123191"/>
                </a:lnTo>
                <a:lnTo>
                  <a:pt x="346709" y="110491"/>
                </a:lnTo>
                <a:lnTo>
                  <a:pt x="342900" y="96521"/>
                </a:lnTo>
                <a:lnTo>
                  <a:pt x="335280" y="85091"/>
                </a:lnTo>
                <a:lnTo>
                  <a:pt x="327659" y="74931"/>
                </a:lnTo>
                <a:lnTo>
                  <a:pt x="317500" y="64771"/>
                </a:lnTo>
                <a:lnTo>
                  <a:pt x="306069" y="57150"/>
                </a:lnTo>
                <a:lnTo>
                  <a:pt x="294640" y="50800"/>
                </a:lnTo>
                <a:lnTo>
                  <a:pt x="283209" y="44450"/>
                </a:lnTo>
                <a:lnTo>
                  <a:pt x="269240" y="40641"/>
                </a:lnTo>
                <a:lnTo>
                  <a:pt x="254000" y="38100"/>
                </a:lnTo>
                <a:lnTo>
                  <a:pt x="238759" y="36831"/>
                </a:lnTo>
                <a:lnTo>
                  <a:pt x="224790" y="36831"/>
                </a:lnTo>
                <a:lnTo>
                  <a:pt x="210819" y="38100"/>
                </a:lnTo>
                <a:lnTo>
                  <a:pt x="170180" y="457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057900" y="2413000"/>
            <a:ext cx="3009901" cy="558801"/>
            <a:chOff x="6057900" y="2413000"/>
            <a:chExt cx="3009901" cy="558801"/>
          </a:xfrm>
        </p:grpSpPr>
        <p:sp>
          <p:nvSpPr>
            <p:cNvPr id="34" name="Freeform 33"/>
            <p:cNvSpPr/>
            <p:nvPr/>
          </p:nvSpPr>
          <p:spPr>
            <a:xfrm>
              <a:off x="6159500" y="24257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77470"/>
                  </a:lnTo>
                  <a:lnTo>
                    <a:pt x="1270" y="93979"/>
                  </a:lnTo>
                  <a:lnTo>
                    <a:pt x="3809" y="109220"/>
                  </a:lnTo>
                  <a:lnTo>
                    <a:pt x="6350" y="123189"/>
                  </a:lnTo>
                  <a:lnTo>
                    <a:pt x="8890" y="138429"/>
                  </a:lnTo>
                  <a:lnTo>
                    <a:pt x="10159" y="154939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057900" y="28575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223000" y="2811779"/>
              <a:ext cx="90171" cy="160022"/>
            </a:xfrm>
            <a:custGeom>
              <a:avLst/>
              <a:gdLst/>
              <a:ahLst/>
              <a:cxnLst/>
              <a:rect l="0" t="0" r="0" b="0"/>
              <a:pathLst>
                <a:path w="90171" h="160022">
                  <a:moveTo>
                    <a:pt x="0" y="7621"/>
                  </a:moveTo>
                  <a:lnTo>
                    <a:pt x="20320" y="1271"/>
                  </a:lnTo>
                  <a:lnTo>
                    <a:pt x="30479" y="0"/>
                  </a:lnTo>
                  <a:lnTo>
                    <a:pt x="41909" y="1271"/>
                  </a:lnTo>
                  <a:lnTo>
                    <a:pt x="53340" y="3810"/>
                  </a:lnTo>
                  <a:lnTo>
                    <a:pt x="59690" y="8891"/>
                  </a:lnTo>
                  <a:lnTo>
                    <a:pt x="62229" y="16510"/>
                  </a:lnTo>
                  <a:lnTo>
                    <a:pt x="62229" y="26671"/>
                  </a:lnTo>
                  <a:lnTo>
                    <a:pt x="58420" y="35560"/>
                  </a:lnTo>
                  <a:lnTo>
                    <a:pt x="52070" y="44450"/>
                  </a:lnTo>
                  <a:lnTo>
                    <a:pt x="43179" y="53341"/>
                  </a:lnTo>
                  <a:lnTo>
                    <a:pt x="43179" y="60960"/>
                  </a:lnTo>
                  <a:lnTo>
                    <a:pt x="48259" y="67310"/>
                  </a:lnTo>
                  <a:lnTo>
                    <a:pt x="57150" y="72391"/>
                  </a:lnTo>
                  <a:lnTo>
                    <a:pt x="66040" y="78741"/>
                  </a:lnTo>
                  <a:lnTo>
                    <a:pt x="74929" y="86360"/>
                  </a:lnTo>
                  <a:lnTo>
                    <a:pt x="83820" y="93981"/>
                  </a:lnTo>
                  <a:lnTo>
                    <a:pt x="88900" y="104141"/>
                  </a:lnTo>
                  <a:lnTo>
                    <a:pt x="90170" y="118110"/>
                  </a:lnTo>
                  <a:lnTo>
                    <a:pt x="50800" y="160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515100" y="2451100"/>
              <a:ext cx="25401" cy="139701"/>
            </a:xfrm>
            <a:custGeom>
              <a:avLst/>
              <a:gdLst/>
              <a:ahLst/>
              <a:cxnLst/>
              <a:rect l="0" t="0" r="0" b="0"/>
              <a:pathLst>
                <a:path w="25401" h="139701">
                  <a:moveTo>
                    <a:pt x="0" y="0"/>
                  </a:moveTo>
                  <a:lnTo>
                    <a:pt x="6350" y="20320"/>
                  </a:lnTo>
                  <a:lnTo>
                    <a:pt x="8890" y="31750"/>
                  </a:lnTo>
                  <a:lnTo>
                    <a:pt x="10159" y="45720"/>
                  </a:lnTo>
                  <a:lnTo>
                    <a:pt x="11430" y="59689"/>
                  </a:lnTo>
                  <a:lnTo>
                    <a:pt x="12700" y="73660"/>
                  </a:lnTo>
                  <a:lnTo>
                    <a:pt x="15240" y="87629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477000" y="28448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0320" y="6350"/>
                  </a:lnTo>
                  <a:lnTo>
                    <a:pt x="31750" y="3810"/>
                  </a:lnTo>
                  <a:lnTo>
                    <a:pt x="45719" y="2539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591300" y="2804160"/>
              <a:ext cx="165101" cy="143511"/>
            </a:xfrm>
            <a:custGeom>
              <a:avLst/>
              <a:gdLst/>
              <a:ahLst/>
              <a:cxnLst/>
              <a:rect l="0" t="0" r="0" b="0"/>
              <a:pathLst>
                <a:path w="165101" h="143511">
                  <a:moveTo>
                    <a:pt x="0" y="40640"/>
                  </a:moveTo>
                  <a:lnTo>
                    <a:pt x="13969" y="20319"/>
                  </a:lnTo>
                  <a:lnTo>
                    <a:pt x="21590" y="12700"/>
                  </a:lnTo>
                  <a:lnTo>
                    <a:pt x="31750" y="6350"/>
                  </a:lnTo>
                  <a:lnTo>
                    <a:pt x="41909" y="1269"/>
                  </a:lnTo>
                  <a:lnTo>
                    <a:pt x="52069" y="0"/>
                  </a:lnTo>
                  <a:lnTo>
                    <a:pt x="60959" y="2540"/>
                  </a:lnTo>
                  <a:lnTo>
                    <a:pt x="71119" y="6350"/>
                  </a:lnTo>
                  <a:lnTo>
                    <a:pt x="76200" y="15240"/>
                  </a:lnTo>
                  <a:lnTo>
                    <a:pt x="81280" y="26669"/>
                  </a:lnTo>
                  <a:lnTo>
                    <a:pt x="83819" y="39369"/>
                  </a:lnTo>
                  <a:lnTo>
                    <a:pt x="83819" y="52069"/>
                  </a:lnTo>
                  <a:lnTo>
                    <a:pt x="82550" y="66040"/>
                  </a:lnTo>
                  <a:lnTo>
                    <a:pt x="80009" y="78740"/>
                  </a:lnTo>
                  <a:lnTo>
                    <a:pt x="76200" y="90169"/>
                  </a:lnTo>
                  <a:lnTo>
                    <a:pt x="71119" y="100329"/>
                  </a:lnTo>
                  <a:lnTo>
                    <a:pt x="63500" y="110490"/>
                  </a:lnTo>
                  <a:lnTo>
                    <a:pt x="57150" y="119379"/>
                  </a:lnTo>
                  <a:lnTo>
                    <a:pt x="49530" y="128269"/>
                  </a:lnTo>
                  <a:lnTo>
                    <a:pt x="40640" y="137160"/>
                  </a:lnTo>
                  <a:lnTo>
                    <a:pt x="40640" y="142240"/>
                  </a:lnTo>
                  <a:lnTo>
                    <a:pt x="43180" y="143510"/>
                  </a:lnTo>
                  <a:lnTo>
                    <a:pt x="50800" y="143510"/>
                  </a:lnTo>
                  <a:lnTo>
                    <a:pt x="76200" y="142240"/>
                  </a:lnTo>
                  <a:lnTo>
                    <a:pt x="165100" y="142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977380" y="2489200"/>
              <a:ext cx="7621" cy="114301"/>
            </a:xfrm>
            <a:custGeom>
              <a:avLst/>
              <a:gdLst/>
              <a:ahLst/>
              <a:cxnLst/>
              <a:rect l="0" t="0" r="0" b="0"/>
              <a:pathLst>
                <a:path w="7621" h="114301">
                  <a:moveTo>
                    <a:pt x="7620" y="0"/>
                  </a:moveTo>
                  <a:lnTo>
                    <a:pt x="1270" y="20320"/>
                  </a:lnTo>
                  <a:lnTo>
                    <a:pt x="0" y="30479"/>
                  </a:lnTo>
                  <a:lnTo>
                    <a:pt x="762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934200" y="28448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099300" y="27940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0" y="0"/>
                  </a:moveTo>
                  <a:lnTo>
                    <a:pt x="0" y="34289"/>
                  </a:lnTo>
                  <a:lnTo>
                    <a:pt x="1269" y="50800"/>
                  </a:lnTo>
                  <a:lnTo>
                    <a:pt x="3809" y="68579"/>
                  </a:lnTo>
                  <a:lnTo>
                    <a:pt x="127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327900" y="2413000"/>
              <a:ext cx="11431" cy="165101"/>
            </a:xfrm>
            <a:custGeom>
              <a:avLst/>
              <a:gdLst/>
              <a:ahLst/>
              <a:cxnLst/>
              <a:rect l="0" t="0" r="0" b="0"/>
              <a:pathLst>
                <a:path w="11431" h="165101">
                  <a:moveTo>
                    <a:pt x="0" y="0"/>
                  </a:moveTo>
                  <a:lnTo>
                    <a:pt x="6350" y="34289"/>
                  </a:lnTo>
                  <a:lnTo>
                    <a:pt x="8890" y="49529"/>
                  </a:lnTo>
                  <a:lnTo>
                    <a:pt x="10159" y="64770"/>
                  </a:lnTo>
                  <a:lnTo>
                    <a:pt x="11430" y="81279"/>
                  </a:lnTo>
                  <a:lnTo>
                    <a:pt x="10159" y="9652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360919" y="2730500"/>
              <a:ext cx="113032" cy="139701"/>
            </a:xfrm>
            <a:custGeom>
              <a:avLst/>
              <a:gdLst/>
              <a:ahLst/>
              <a:cxnLst/>
              <a:rect l="0" t="0" r="0" b="0"/>
              <a:pathLst>
                <a:path w="113032" h="139701">
                  <a:moveTo>
                    <a:pt x="30481" y="12700"/>
                  </a:moveTo>
                  <a:lnTo>
                    <a:pt x="16511" y="26670"/>
                  </a:lnTo>
                  <a:lnTo>
                    <a:pt x="11431" y="35560"/>
                  </a:lnTo>
                  <a:lnTo>
                    <a:pt x="6350" y="48260"/>
                  </a:lnTo>
                  <a:lnTo>
                    <a:pt x="1271" y="60960"/>
                  </a:lnTo>
                  <a:lnTo>
                    <a:pt x="0" y="74929"/>
                  </a:lnTo>
                  <a:lnTo>
                    <a:pt x="0" y="87629"/>
                  </a:lnTo>
                  <a:lnTo>
                    <a:pt x="2540" y="101600"/>
                  </a:lnTo>
                  <a:lnTo>
                    <a:pt x="7621" y="113029"/>
                  </a:lnTo>
                  <a:lnTo>
                    <a:pt x="15240" y="123189"/>
                  </a:lnTo>
                  <a:lnTo>
                    <a:pt x="24131" y="133350"/>
                  </a:lnTo>
                  <a:lnTo>
                    <a:pt x="34290" y="138429"/>
                  </a:lnTo>
                  <a:lnTo>
                    <a:pt x="45721" y="139700"/>
                  </a:lnTo>
                  <a:lnTo>
                    <a:pt x="58421" y="139700"/>
                  </a:lnTo>
                  <a:lnTo>
                    <a:pt x="69850" y="137160"/>
                  </a:lnTo>
                  <a:lnTo>
                    <a:pt x="82550" y="132079"/>
                  </a:lnTo>
                  <a:lnTo>
                    <a:pt x="93981" y="125729"/>
                  </a:lnTo>
                  <a:lnTo>
                    <a:pt x="102871" y="116839"/>
                  </a:lnTo>
                  <a:lnTo>
                    <a:pt x="107950" y="104139"/>
                  </a:lnTo>
                  <a:lnTo>
                    <a:pt x="111761" y="91439"/>
                  </a:lnTo>
                  <a:lnTo>
                    <a:pt x="113031" y="76200"/>
                  </a:lnTo>
                  <a:lnTo>
                    <a:pt x="111761" y="60960"/>
                  </a:lnTo>
                  <a:lnTo>
                    <a:pt x="110490" y="44450"/>
                  </a:lnTo>
                  <a:lnTo>
                    <a:pt x="105411" y="33020"/>
                  </a:lnTo>
                  <a:lnTo>
                    <a:pt x="96521" y="22860"/>
                  </a:lnTo>
                  <a:lnTo>
                    <a:pt x="431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747000" y="24511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0" y="26670"/>
                  </a:lnTo>
                  <a:lnTo>
                    <a:pt x="1269" y="39370"/>
                  </a:lnTo>
                  <a:lnTo>
                    <a:pt x="3809" y="52070"/>
                  </a:lnTo>
                  <a:lnTo>
                    <a:pt x="6350" y="63500"/>
                  </a:lnTo>
                  <a:lnTo>
                    <a:pt x="8890" y="77470"/>
                  </a:lnTo>
                  <a:lnTo>
                    <a:pt x="10159" y="92710"/>
                  </a:lnTo>
                  <a:lnTo>
                    <a:pt x="11430" y="107950"/>
                  </a:lnTo>
                  <a:lnTo>
                    <a:pt x="12700" y="123189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772400" y="2832100"/>
              <a:ext cx="25401" cy="139701"/>
            </a:xfrm>
            <a:custGeom>
              <a:avLst/>
              <a:gdLst/>
              <a:ahLst/>
              <a:cxnLst/>
              <a:rect l="0" t="0" r="0" b="0"/>
              <a:pathLst>
                <a:path w="25401" h="139701">
                  <a:moveTo>
                    <a:pt x="0" y="0"/>
                  </a:moveTo>
                  <a:lnTo>
                    <a:pt x="6350" y="20320"/>
                  </a:lnTo>
                  <a:lnTo>
                    <a:pt x="8890" y="31750"/>
                  </a:lnTo>
                  <a:lnTo>
                    <a:pt x="10159" y="45720"/>
                  </a:lnTo>
                  <a:lnTo>
                    <a:pt x="11430" y="59689"/>
                  </a:lnTo>
                  <a:lnTo>
                    <a:pt x="12700" y="73660"/>
                  </a:lnTo>
                  <a:lnTo>
                    <a:pt x="15240" y="87629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089900" y="2438400"/>
              <a:ext cx="12701" cy="152401"/>
            </a:xfrm>
            <a:custGeom>
              <a:avLst/>
              <a:gdLst/>
              <a:ahLst/>
              <a:cxnLst/>
              <a:rect l="0" t="0" r="0" b="0"/>
              <a:pathLst>
                <a:path w="12701" h="152401">
                  <a:moveTo>
                    <a:pt x="0" y="0"/>
                  </a:moveTo>
                  <a:lnTo>
                    <a:pt x="0" y="26670"/>
                  </a:lnTo>
                  <a:lnTo>
                    <a:pt x="1269" y="39370"/>
                  </a:lnTo>
                  <a:lnTo>
                    <a:pt x="3809" y="52070"/>
                  </a:lnTo>
                  <a:lnTo>
                    <a:pt x="6350" y="63500"/>
                  </a:lnTo>
                  <a:lnTo>
                    <a:pt x="8890" y="77470"/>
                  </a:lnTo>
                  <a:lnTo>
                    <a:pt x="10159" y="9271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102600" y="2815589"/>
              <a:ext cx="165101" cy="130812"/>
            </a:xfrm>
            <a:custGeom>
              <a:avLst/>
              <a:gdLst/>
              <a:ahLst/>
              <a:cxnLst/>
              <a:rect l="0" t="0" r="0" b="0"/>
              <a:pathLst>
                <a:path w="165101" h="130812">
                  <a:moveTo>
                    <a:pt x="0" y="41911"/>
                  </a:moveTo>
                  <a:lnTo>
                    <a:pt x="6350" y="21590"/>
                  </a:lnTo>
                  <a:lnTo>
                    <a:pt x="12700" y="13971"/>
                  </a:lnTo>
                  <a:lnTo>
                    <a:pt x="21590" y="7621"/>
                  </a:lnTo>
                  <a:lnTo>
                    <a:pt x="31750" y="2540"/>
                  </a:lnTo>
                  <a:lnTo>
                    <a:pt x="41909" y="0"/>
                  </a:lnTo>
                  <a:lnTo>
                    <a:pt x="53340" y="0"/>
                  </a:lnTo>
                  <a:lnTo>
                    <a:pt x="64769" y="1271"/>
                  </a:lnTo>
                  <a:lnTo>
                    <a:pt x="71119" y="7621"/>
                  </a:lnTo>
                  <a:lnTo>
                    <a:pt x="74930" y="17781"/>
                  </a:lnTo>
                  <a:lnTo>
                    <a:pt x="74930" y="30481"/>
                  </a:lnTo>
                  <a:lnTo>
                    <a:pt x="72390" y="40640"/>
                  </a:lnTo>
                  <a:lnTo>
                    <a:pt x="68580" y="50800"/>
                  </a:lnTo>
                  <a:lnTo>
                    <a:pt x="62230" y="60961"/>
                  </a:lnTo>
                  <a:lnTo>
                    <a:pt x="55880" y="69850"/>
                  </a:lnTo>
                  <a:lnTo>
                    <a:pt x="48259" y="78740"/>
                  </a:lnTo>
                  <a:lnTo>
                    <a:pt x="40640" y="87631"/>
                  </a:lnTo>
                  <a:lnTo>
                    <a:pt x="31750" y="95250"/>
                  </a:lnTo>
                  <a:lnTo>
                    <a:pt x="20319" y="101600"/>
                  </a:lnTo>
                  <a:lnTo>
                    <a:pt x="10159" y="106681"/>
                  </a:lnTo>
                  <a:lnTo>
                    <a:pt x="6350" y="111761"/>
                  </a:lnTo>
                  <a:lnTo>
                    <a:pt x="8890" y="116840"/>
                  </a:lnTo>
                  <a:lnTo>
                    <a:pt x="13969" y="121921"/>
                  </a:lnTo>
                  <a:lnTo>
                    <a:pt x="25400" y="124461"/>
                  </a:lnTo>
                  <a:lnTo>
                    <a:pt x="39369" y="127000"/>
                  </a:lnTo>
                  <a:lnTo>
                    <a:pt x="55880" y="128271"/>
                  </a:lnTo>
                  <a:lnTo>
                    <a:pt x="72390" y="129540"/>
                  </a:lnTo>
                  <a:lnTo>
                    <a:pt x="88900" y="129540"/>
                  </a:lnTo>
                  <a:lnTo>
                    <a:pt x="165100" y="130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458200" y="2438400"/>
              <a:ext cx="38101" cy="152401"/>
            </a:xfrm>
            <a:custGeom>
              <a:avLst/>
              <a:gdLst/>
              <a:ahLst/>
              <a:cxnLst/>
              <a:rect l="0" t="0" r="0" b="0"/>
              <a:pathLst>
                <a:path w="38101" h="152401">
                  <a:moveTo>
                    <a:pt x="0" y="0"/>
                  </a:moveTo>
                  <a:lnTo>
                    <a:pt x="17780" y="53339"/>
                  </a:lnTo>
                  <a:lnTo>
                    <a:pt x="21590" y="66039"/>
                  </a:lnTo>
                  <a:lnTo>
                    <a:pt x="25400" y="81279"/>
                  </a:lnTo>
                  <a:lnTo>
                    <a:pt x="381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509000" y="2730500"/>
              <a:ext cx="151131" cy="190501"/>
            </a:xfrm>
            <a:custGeom>
              <a:avLst/>
              <a:gdLst/>
              <a:ahLst/>
              <a:cxnLst/>
              <a:rect l="0" t="0" r="0" b="0"/>
              <a:pathLst>
                <a:path w="151131" h="190501">
                  <a:moveTo>
                    <a:pt x="0" y="0"/>
                  </a:moveTo>
                  <a:lnTo>
                    <a:pt x="34290" y="6350"/>
                  </a:lnTo>
                  <a:lnTo>
                    <a:pt x="48259" y="10160"/>
                  </a:lnTo>
                  <a:lnTo>
                    <a:pt x="60959" y="13970"/>
                  </a:lnTo>
                  <a:lnTo>
                    <a:pt x="74930" y="17779"/>
                  </a:lnTo>
                  <a:lnTo>
                    <a:pt x="82550" y="24129"/>
                  </a:lnTo>
                  <a:lnTo>
                    <a:pt x="86359" y="33020"/>
                  </a:lnTo>
                  <a:lnTo>
                    <a:pt x="86359" y="43179"/>
                  </a:lnTo>
                  <a:lnTo>
                    <a:pt x="83819" y="53339"/>
                  </a:lnTo>
                  <a:lnTo>
                    <a:pt x="76200" y="62229"/>
                  </a:lnTo>
                  <a:lnTo>
                    <a:pt x="68580" y="71120"/>
                  </a:lnTo>
                  <a:lnTo>
                    <a:pt x="58419" y="78739"/>
                  </a:lnTo>
                  <a:lnTo>
                    <a:pt x="46990" y="85089"/>
                  </a:lnTo>
                  <a:lnTo>
                    <a:pt x="35559" y="90170"/>
                  </a:lnTo>
                  <a:lnTo>
                    <a:pt x="34290" y="95250"/>
                  </a:lnTo>
                  <a:lnTo>
                    <a:pt x="38100" y="100329"/>
                  </a:lnTo>
                  <a:lnTo>
                    <a:pt x="46990" y="105410"/>
                  </a:lnTo>
                  <a:lnTo>
                    <a:pt x="58419" y="109220"/>
                  </a:lnTo>
                  <a:lnTo>
                    <a:pt x="71119" y="114300"/>
                  </a:lnTo>
                  <a:lnTo>
                    <a:pt x="99059" y="123189"/>
                  </a:lnTo>
                  <a:lnTo>
                    <a:pt x="125730" y="130810"/>
                  </a:lnTo>
                  <a:lnTo>
                    <a:pt x="135890" y="138429"/>
                  </a:lnTo>
                  <a:lnTo>
                    <a:pt x="144780" y="147320"/>
                  </a:lnTo>
                  <a:lnTo>
                    <a:pt x="151130" y="157479"/>
                  </a:lnTo>
                  <a:lnTo>
                    <a:pt x="151130" y="165100"/>
                  </a:lnTo>
                  <a:lnTo>
                    <a:pt x="147319" y="172720"/>
                  </a:lnTo>
                  <a:lnTo>
                    <a:pt x="140969" y="179070"/>
                  </a:lnTo>
                  <a:lnTo>
                    <a:pt x="130809" y="182879"/>
                  </a:lnTo>
                  <a:lnTo>
                    <a:pt x="118109" y="185420"/>
                  </a:lnTo>
                  <a:lnTo>
                    <a:pt x="635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890000" y="2413000"/>
              <a:ext cx="25401" cy="190501"/>
            </a:xfrm>
            <a:custGeom>
              <a:avLst/>
              <a:gdLst/>
              <a:ahLst/>
              <a:cxnLst/>
              <a:rect l="0" t="0" r="0" b="0"/>
              <a:pathLst>
                <a:path w="25401" h="190501">
                  <a:moveTo>
                    <a:pt x="0" y="0"/>
                  </a:moveTo>
                  <a:lnTo>
                    <a:pt x="6350" y="26670"/>
                  </a:lnTo>
                  <a:lnTo>
                    <a:pt x="8890" y="40639"/>
                  </a:lnTo>
                  <a:lnTo>
                    <a:pt x="10159" y="55879"/>
                  </a:lnTo>
                  <a:lnTo>
                    <a:pt x="11430" y="71120"/>
                  </a:lnTo>
                  <a:lnTo>
                    <a:pt x="12700" y="85089"/>
                  </a:lnTo>
                  <a:lnTo>
                    <a:pt x="15240" y="99060"/>
                  </a:lnTo>
                  <a:lnTo>
                    <a:pt x="19050" y="113029"/>
                  </a:lnTo>
                  <a:lnTo>
                    <a:pt x="21590" y="127000"/>
                  </a:lnTo>
                  <a:lnTo>
                    <a:pt x="22859" y="142239"/>
                  </a:lnTo>
                  <a:lnTo>
                    <a:pt x="254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915400" y="2768600"/>
              <a:ext cx="127001" cy="101601"/>
            </a:xfrm>
            <a:custGeom>
              <a:avLst/>
              <a:gdLst/>
              <a:ahLst/>
              <a:cxnLst/>
              <a:rect l="0" t="0" r="0" b="0"/>
              <a:pathLst>
                <a:path w="127001" h="101601">
                  <a:moveTo>
                    <a:pt x="0" y="0"/>
                  </a:moveTo>
                  <a:lnTo>
                    <a:pt x="0" y="26670"/>
                  </a:lnTo>
                  <a:lnTo>
                    <a:pt x="2540" y="39370"/>
                  </a:lnTo>
                  <a:lnTo>
                    <a:pt x="7619" y="52070"/>
                  </a:lnTo>
                  <a:lnTo>
                    <a:pt x="13969" y="63500"/>
                  </a:lnTo>
                  <a:lnTo>
                    <a:pt x="21590" y="73660"/>
                  </a:lnTo>
                  <a:lnTo>
                    <a:pt x="31750" y="81279"/>
                  </a:lnTo>
                  <a:lnTo>
                    <a:pt x="41909" y="87629"/>
                  </a:lnTo>
                  <a:lnTo>
                    <a:pt x="55880" y="92710"/>
                  </a:lnTo>
                  <a:lnTo>
                    <a:pt x="72390" y="95250"/>
                  </a:lnTo>
                  <a:lnTo>
                    <a:pt x="12700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029700" y="2781300"/>
              <a:ext cx="38101" cy="165101"/>
            </a:xfrm>
            <a:custGeom>
              <a:avLst/>
              <a:gdLst/>
              <a:ahLst/>
              <a:cxnLst/>
              <a:rect l="0" t="0" r="0" b="0"/>
              <a:pathLst>
                <a:path w="38101" h="165101">
                  <a:moveTo>
                    <a:pt x="0" y="0"/>
                  </a:moveTo>
                  <a:lnTo>
                    <a:pt x="6350" y="34289"/>
                  </a:lnTo>
                  <a:lnTo>
                    <a:pt x="13969" y="64770"/>
                  </a:lnTo>
                  <a:lnTo>
                    <a:pt x="381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6938009" y="2421889"/>
            <a:ext cx="215901" cy="203201"/>
          </a:xfrm>
          <a:custGeom>
            <a:avLst/>
            <a:gdLst/>
            <a:ahLst/>
            <a:cxnLst/>
            <a:rect l="0" t="0" r="0" b="0"/>
            <a:pathLst>
              <a:path w="215901" h="203201">
                <a:moveTo>
                  <a:pt x="148591" y="16511"/>
                </a:moveTo>
                <a:lnTo>
                  <a:pt x="134621" y="2540"/>
                </a:lnTo>
                <a:lnTo>
                  <a:pt x="125731" y="0"/>
                </a:lnTo>
                <a:lnTo>
                  <a:pt x="113031" y="0"/>
                </a:lnTo>
                <a:lnTo>
                  <a:pt x="100331" y="1271"/>
                </a:lnTo>
                <a:lnTo>
                  <a:pt x="86360" y="3811"/>
                </a:lnTo>
                <a:lnTo>
                  <a:pt x="73660" y="6350"/>
                </a:lnTo>
                <a:lnTo>
                  <a:pt x="59691" y="10161"/>
                </a:lnTo>
                <a:lnTo>
                  <a:pt x="48260" y="15240"/>
                </a:lnTo>
                <a:lnTo>
                  <a:pt x="38100" y="21590"/>
                </a:lnTo>
                <a:lnTo>
                  <a:pt x="27941" y="27940"/>
                </a:lnTo>
                <a:lnTo>
                  <a:pt x="20321" y="36831"/>
                </a:lnTo>
                <a:lnTo>
                  <a:pt x="13971" y="46990"/>
                </a:lnTo>
                <a:lnTo>
                  <a:pt x="7621" y="58421"/>
                </a:lnTo>
                <a:lnTo>
                  <a:pt x="3810" y="71121"/>
                </a:lnTo>
                <a:lnTo>
                  <a:pt x="1271" y="85090"/>
                </a:lnTo>
                <a:lnTo>
                  <a:pt x="0" y="100331"/>
                </a:lnTo>
                <a:lnTo>
                  <a:pt x="1271" y="114300"/>
                </a:lnTo>
                <a:lnTo>
                  <a:pt x="5081" y="128271"/>
                </a:lnTo>
                <a:lnTo>
                  <a:pt x="10160" y="142240"/>
                </a:lnTo>
                <a:lnTo>
                  <a:pt x="17781" y="153671"/>
                </a:lnTo>
                <a:lnTo>
                  <a:pt x="24131" y="165100"/>
                </a:lnTo>
                <a:lnTo>
                  <a:pt x="31750" y="173990"/>
                </a:lnTo>
                <a:lnTo>
                  <a:pt x="40641" y="182881"/>
                </a:lnTo>
                <a:lnTo>
                  <a:pt x="52071" y="189231"/>
                </a:lnTo>
                <a:lnTo>
                  <a:pt x="62231" y="195581"/>
                </a:lnTo>
                <a:lnTo>
                  <a:pt x="77471" y="199390"/>
                </a:lnTo>
                <a:lnTo>
                  <a:pt x="93981" y="201931"/>
                </a:lnTo>
                <a:lnTo>
                  <a:pt x="111760" y="203200"/>
                </a:lnTo>
                <a:lnTo>
                  <a:pt x="128271" y="201931"/>
                </a:lnTo>
                <a:lnTo>
                  <a:pt x="143510" y="198121"/>
                </a:lnTo>
                <a:lnTo>
                  <a:pt x="157481" y="193040"/>
                </a:lnTo>
                <a:lnTo>
                  <a:pt x="170181" y="185421"/>
                </a:lnTo>
                <a:lnTo>
                  <a:pt x="181610" y="179071"/>
                </a:lnTo>
                <a:lnTo>
                  <a:pt x="191771" y="171450"/>
                </a:lnTo>
                <a:lnTo>
                  <a:pt x="199391" y="162561"/>
                </a:lnTo>
                <a:lnTo>
                  <a:pt x="207010" y="151131"/>
                </a:lnTo>
                <a:lnTo>
                  <a:pt x="213360" y="140971"/>
                </a:lnTo>
                <a:lnTo>
                  <a:pt x="215900" y="128271"/>
                </a:lnTo>
                <a:lnTo>
                  <a:pt x="215900" y="116840"/>
                </a:lnTo>
                <a:lnTo>
                  <a:pt x="214631" y="104140"/>
                </a:lnTo>
                <a:lnTo>
                  <a:pt x="212091" y="92711"/>
                </a:lnTo>
                <a:lnTo>
                  <a:pt x="209550" y="80011"/>
                </a:lnTo>
                <a:lnTo>
                  <a:pt x="205741" y="67311"/>
                </a:lnTo>
                <a:lnTo>
                  <a:pt x="199391" y="57150"/>
                </a:lnTo>
                <a:lnTo>
                  <a:pt x="190500" y="49531"/>
                </a:lnTo>
                <a:lnTo>
                  <a:pt x="181610" y="43181"/>
                </a:lnTo>
                <a:lnTo>
                  <a:pt x="168910" y="38100"/>
                </a:lnTo>
                <a:lnTo>
                  <a:pt x="154941" y="35561"/>
                </a:lnTo>
                <a:lnTo>
                  <a:pt x="139700" y="33021"/>
                </a:lnTo>
                <a:lnTo>
                  <a:pt x="127000" y="34290"/>
                </a:lnTo>
                <a:lnTo>
                  <a:pt x="115571" y="38100"/>
                </a:lnTo>
                <a:lnTo>
                  <a:pt x="105410" y="44450"/>
                </a:lnTo>
                <a:lnTo>
                  <a:pt x="97791" y="52071"/>
                </a:lnTo>
                <a:lnTo>
                  <a:pt x="90171" y="60961"/>
                </a:lnTo>
                <a:lnTo>
                  <a:pt x="85091" y="71121"/>
                </a:lnTo>
                <a:lnTo>
                  <a:pt x="78741" y="82550"/>
                </a:lnTo>
                <a:lnTo>
                  <a:pt x="73660" y="95250"/>
                </a:lnTo>
                <a:lnTo>
                  <a:pt x="69850" y="106681"/>
                </a:lnTo>
                <a:lnTo>
                  <a:pt x="68581" y="118111"/>
                </a:lnTo>
                <a:lnTo>
                  <a:pt x="71121" y="127000"/>
                </a:lnTo>
                <a:lnTo>
                  <a:pt x="76200" y="137161"/>
                </a:lnTo>
                <a:lnTo>
                  <a:pt x="85091" y="142240"/>
                </a:lnTo>
                <a:lnTo>
                  <a:pt x="96521" y="143511"/>
                </a:lnTo>
                <a:lnTo>
                  <a:pt x="109221" y="143511"/>
                </a:lnTo>
                <a:lnTo>
                  <a:pt x="121921" y="139700"/>
                </a:lnTo>
                <a:lnTo>
                  <a:pt x="135891" y="132081"/>
                </a:lnTo>
                <a:lnTo>
                  <a:pt x="148591" y="123190"/>
                </a:lnTo>
                <a:lnTo>
                  <a:pt x="156210" y="111761"/>
                </a:lnTo>
                <a:lnTo>
                  <a:pt x="162560" y="97790"/>
                </a:lnTo>
                <a:lnTo>
                  <a:pt x="166371" y="83821"/>
                </a:lnTo>
                <a:lnTo>
                  <a:pt x="167641" y="68581"/>
                </a:lnTo>
                <a:lnTo>
                  <a:pt x="166371" y="52071"/>
                </a:lnTo>
                <a:lnTo>
                  <a:pt x="165100" y="36831"/>
                </a:lnTo>
                <a:lnTo>
                  <a:pt x="157481" y="26671"/>
                </a:lnTo>
                <a:lnTo>
                  <a:pt x="147321" y="21590"/>
                </a:lnTo>
                <a:lnTo>
                  <a:pt x="135891" y="20321"/>
                </a:lnTo>
                <a:lnTo>
                  <a:pt x="124460" y="21590"/>
                </a:lnTo>
                <a:lnTo>
                  <a:pt x="114300" y="25400"/>
                </a:lnTo>
                <a:lnTo>
                  <a:pt x="104141" y="30481"/>
                </a:lnTo>
                <a:lnTo>
                  <a:pt x="95250" y="39371"/>
                </a:lnTo>
                <a:lnTo>
                  <a:pt x="86360" y="48261"/>
                </a:lnTo>
                <a:lnTo>
                  <a:pt x="77471" y="58421"/>
                </a:lnTo>
                <a:lnTo>
                  <a:pt x="71121" y="71121"/>
                </a:lnTo>
                <a:lnTo>
                  <a:pt x="67310" y="85090"/>
                </a:lnTo>
                <a:lnTo>
                  <a:pt x="64771" y="100331"/>
                </a:lnTo>
                <a:lnTo>
                  <a:pt x="66041" y="113031"/>
                </a:lnTo>
                <a:lnTo>
                  <a:pt x="69850" y="124461"/>
                </a:lnTo>
                <a:lnTo>
                  <a:pt x="74931" y="135890"/>
                </a:lnTo>
                <a:lnTo>
                  <a:pt x="83821" y="140971"/>
                </a:lnTo>
                <a:lnTo>
                  <a:pt x="95250" y="143511"/>
                </a:lnTo>
                <a:lnTo>
                  <a:pt x="109221" y="143511"/>
                </a:lnTo>
                <a:lnTo>
                  <a:pt x="121921" y="140971"/>
                </a:lnTo>
                <a:lnTo>
                  <a:pt x="134621" y="135890"/>
                </a:lnTo>
                <a:lnTo>
                  <a:pt x="148591" y="129540"/>
                </a:lnTo>
                <a:lnTo>
                  <a:pt x="160021" y="123190"/>
                </a:lnTo>
                <a:lnTo>
                  <a:pt x="170181" y="115571"/>
                </a:lnTo>
                <a:lnTo>
                  <a:pt x="180341" y="107950"/>
                </a:lnTo>
                <a:lnTo>
                  <a:pt x="185421" y="99061"/>
                </a:lnTo>
                <a:lnTo>
                  <a:pt x="186691" y="88900"/>
                </a:lnTo>
                <a:lnTo>
                  <a:pt x="186691" y="77471"/>
                </a:lnTo>
                <a:lnTo>
                  <a:pt x="184150" y="67311"/>
                </a:lnTo>
                <a:lnTo>
                  <a:pt x="179071" y="57150"/>
                </a:lnTo>
                <a:lnTo>
                  <a:pt x="172721" y="48261"/>
                </a:lnTo>
                <a:lnTo>
                  <a:pt x="162560" y="43181"/>
                </a:lnTo>
                <a:lnTo>
                  <a:pt x="147321" y="40640"/>
                </a:lnTo>
                <a:lnTo>
                  <a:pt x="130810" y="41911"/>
                </a:lnTo>
                <a:lnTo>
                  <a:pt x="116841" y="44450"/>
                </a:lnTo>
                <a:lnTo>
                  <a:pt x="105410" y="49531"/>
                </a:lnTo>
                <a:lnTo>
                  <a:pt x="93981" y="55881"/>
                </a:lnTo>
                <a:lnTo>
                  <a:pt x="83821" y="63500"/>
                </a:lnTo>
                <a:lnTo>
                  <a:pt x="74931" y="73661"/>
                </a:lnTo>
                <a:lnTo>
                  <a:pt x="64771" y="83821"/>
                </a:lnTo>
                <a:lnTo>
                  <a:pt x="59691" y="96521"/>
                </a:lnTo>
                <a:lnTo>
                  <a:pt x="54610" y="110490"/>
                </a:lnTo>
                <a:lnTo>
                  <a:pt x="52071" y="125731"/>
                </a:lnTo>
                <a:lnTo>
                  <a:pt x="53341" y="138431"/>
                </a:lnTo>
                <a:lnTo>
                  <a:pt x="57150" y="149861"/>
                </a:lnTo>
                <a:lnTo>
                  <a:pt x="62231" y="161290"/>
                </a:lnTo>
                <a:lnTo>
                  <a:pt x="69850" y="166371"/>
                </a:lnTo>
                <a:lnTo>
                  <a:pt x="78741" y="168911"/>
                </a:lnTo>
                <a:lnTo>
                  <a:pt x="90171" y="168911"/>
                </a:lnTo>
                <a:lnTo>
                  <a:pt x="99060" y="165100"/>
                </a:lnTo>
                <a:lnTo>
                  <a:pt x="109221" y="157481"/>
                </a:lnTo>
                <a:lnTo>
                  <a:pt x="118110" y="148590"/>
                </a:lnTo>
                <a:lnTo>
                  <a:pt x="125731" y="137161"/>
                </a:lnTo>
                <a:lnTo>
                  <a:pt x="132081" y="123190"/>
                </a:lnTo>
                <a:lnTo>
                  <a:pt x="137160" y="109221"/>
                </a:lnTo>
                <a:lnTo>
                  <a:pt x="139700" y="95250"/>
                </a:lnTo>
                <a:lnTo>
                  <a:pt x="139700" y="81281"/>
                </a:lnTo>
                <a:lnTo>
                  <a:pt x="138431" y="68581"/>
                </a:lnTo>
                <a:lnTo>
                  <a:pt x="133350" y="60961"/>
                </a:lnTo>
                <a:lnTo>
                  <a:pt x="125731" y="57150"/>
                </a:lnTo>
                <a:lnTo>
                  <a:pt x="116841" y="55881"/>
                </a:lnTo>
                <a:lnTo>
                  <a:pt x="107950" y="58421"/>
                </a:lnTo>
                <a:lnTo>
                  <a:pt x="99060" y="63500"/>
                </a:lnTo>
                <a:lnTo>
                  <a:pt x="90171" y="68581"/>
                </a:lnTo>
                <a:lnTo>
                  <a:pt x="81281" y="76200"/>
                </a:lnTo>
                <a:lnTo>
                  <a:pt x="72391" y="86361"/>
                </a:lnTo>
                <a:lnTo>
                  <a:pt x="63500" y="96521"/>
                </a:lnTo>
                <a:lnTo>
                  <a:pt x="59691" y="107950"/>
                </a:lnTo>
                <a:lnTo>
                  <a:pt x="58421" y="119381"/>
                </a:lnTo>
                <a:lnTo>
                  <a:pt x="58421" y="132081"/>
                </a:lnTo>
                <a:lnTo>
                  <a:pt x="63500" y="143511"/>
                </a:lnTo>
                <a:lnTo>
                  <a:pt x="71121" y="152400"/>
                </a:lnTo>
                <a:lnTo>
                  <a:pt x="80010" y="162561"/>
                </a:lnTo>
                <a:lnTo>
                  <a:pt x="90171" y="167640"/>
                </a:lnTo>
                <a:lnTo>
                  <a:pt x="101600" y="168911"/>
                </a:lnTo>
                <a:lnTo>
                  <a:pt x="113031" y="168911"/>
                </a:lnTo>
                <a:lnTo>
                  <a:pt x="123191" y="166371"/>
                </a:lnTo>
                <a:lnTo>
                  <a:pt x="133350" y="161290"/>
                </a:lnTo>
                <a:lnTo>
                  <a:pt x="142241" y="154940"/>
                </a:lnTo>
                <a:lnTo>
                  <a:pt x="149860" y="146050"/>
                </a:lnTo>
                <a:lnTo>
                  <a:pt x="156210" y="133350"/>
                </a:lnTo>
                <a:lnTo>
                  <a:pt x="162560" y="120650"/>
                </a:lnTo>
                <a:lnTo>
                  <a:pt x="165100" y="106681"/>
                </a:lnTo>
                <a:lnTo>
                  <a:pt x="165100" y="93981"/>
                </a:lnTo>
                <a:lnTo>
                  <a:pt x="163831" y="80011"/>
                </a:lnTo>
                <a:lnTo>
                  <a:pt x="158750" y="71121"/>
                </a:lnTo>
                <a:lnTo>
                  <a:pt x="151131" y="62231"/>
                </a:lnTo>
                <a:lnTo>
                  <a:pt x="142241" y="55881"/>
                </a:lnTo>
                <a:lnTo>
                  <a:pt x="130810" y="53340"/>
                </a:lnTo>
                <a:lnTo>
                  <a:pt x="120650" y="55881"/>
                </a:lnTo>
                <a:lnTo>
                  <a:pt x="107950" y="59690"/>
                </a:lnTo>
                <a:lnTo>
                  <a:pt x="97791" y="66040"/>
                </a:lnTo>
                <a:lnTo>
                  <a:pt x="87631" y="74931"/>
                </a:lnTo>
                <a:lnTo>
                  <a:pt x="78741" y="85090"/>
                </a:lnTo>
                <a:lnTo>
                  <a:pt x="71121" y="96521"/>
                </a:lnTo>
                <a:lnTo>
                  <a:pt x="64771" y="107950"/>
                </a:lnTo>
                <a:lnTo>
                  <a:pt x="58421" y="119381"/>
                </a:lnTo>
                <a:lnTo>
                  <a:pt x="55881" y="132081"/>
                </a:lnTo>
                <a:lnTo>
                  <a:pt x="55881" y="144781"/>
                </a:lnTo>
                <a:lnTo>
                  <a:pt x="57150" y="156211"/>
                </a:lnTo>
                <a:lnTo>
                  <a:pt x="62231" y="166371"/>
                </a:lnTo>
                <a:lnTo>
                  <a:pt x="69850" y="173990"/>
                </a:lnTo>
                <a:lnTo>
                  <a:pt x="78741" y="180340"/>
                </a:lnTo>
                <a:lnTo>
                  <a:pt x="90171" y="182881"/>
                </a:lnTo>
                <a:lnTo>
                  <a:pt x="100331" y="180340"/>
                </a:lnTo>
                <a:lnTo>
                  <a:pt x="113031" y="176531"/>
                </a:lnTo>
                <a:lnTo>
                  <a:pt x="121921" y="168911"/>
                </a:lnTo>
                <a:lnTo>
                  <a:pt x="129541" y="157481"/>
                </a:lnTo>
                <a:lnTo>
                  <a:pt x="135891" y="144781"/>
                </a:lnTo>
                <a:lnTo>
                  <a:pt x="138431" y="129540"/>
                </a:lnTo>
                <a:lnTo>
                  <a:pt x="139700" y="114300"/>
                </a:lnTo>
                <a:lnTo>
                  <a:pt x="138431" y="99061"/>
                </a:lnTo>
                <a:lnTo>
                  <a:pt x="133350" y="90171"/>
                </a:lnTo>
                <a:lnTo>
                  <a:pt x="125731" y="85090"/>
                </a:lnTo>
                <a:lnTo>
                  <a:pt x="116841" y="83821"/>
                </a:lnTo>
                <a:lnTo>
                  <a:pt x="105410" y="86361"/>
                </a:lnTo>
                <a:lnTo>
                  <a:pt x="95250" y="92711"/>
                </a:lnTo>
                <a:lnTo>
                  <a:pt x="82550" y="101600"/>
                </a:lnTo>
                <a:lnTo>
                  <a:pt x="76200" y="113031"/>
                </a:lnTo>
                <a:lnTo>
                  <a:pt x="73660" y="125731"/>
                </a:lnTo>
                <a:lnTo>
                  <a:pt x="73660" y="139700"/>
                </a:lnTo>
                <a:lnTo>
                  <a:pt x="78741" y="149861"/>
                </a:lnTo>
                <a:lnTo>
                  <a:pt x="87631" y="156211"/>
                </a:lnTo>
                <a:lnTo>
                  <a:pt x="99060" y="160021"/>
                </a:lnTo>
                <a:lnTo>
                  <a:pt x="110491" y="160021"/>
                </a:lnTo>
                <a:lnTo>
                  <a:pt x="120650" y="157481"/>
                </a:lnTo>
                <a:lnTo>
                  <a:pt x="129541" y="152400"/>
                </a:lnTo>
                <a:lnTo>
                  <a:pt x="137160" y="146050"/>
                </a:lnTo>
                <a:lnTo>
                  <a:pt x="143510" y="135890"/>
                </a:lnTo>
                <a:lnTo>
                  <a:pt x="149860" y="125731"/>
                </a:lnTo>
                <a:lnTo>
                  <a:pt x="152400" y="115571"/>
                </a:lnTo>
                <a:lnTo>
                  <a:pt x="152400" y="102871"/>
                </a:lnTo>
                <a:lnTo>
                  <a:pt x="151131" y="91440"/>
                </a:lnTo>
                <a:lnTo>
                  <a:pt x="146050" y="81281"/>
                </a:lnTo>
                <a:lnTo>
                  <a:pt x="138431" y="73661"/>
                </a:lnTo>
                <a:lnTo>
                  <a:pt x="129541" y="67311"/>
                </a:lnTo>
                <a:lnTo>
                  <a:pt x="120650" y="66040"/>
                </a:lnTo>
                <a:lnTo>
                  <a:pt x="111760" y="67311"/>
                </a:lnTo>
                <a:lnTo>
                  <a:pt x="102871" y="72390"/>
                </a:lnTo>
                <a:lnTo>
                  <a:pt x="93981" y="77471"/>
                </a:lnTo>
                <a:lnTo>
                  <a:pt x="85091" y="83821"/>
                </a:lnTo>
                <a:lnTo>
                  <a:pt x="76200" y="91440"/>
                </a:lnTo>
                <a:lnTo>
                  <a:pt x="72391" y="100331"/>
                </a:lnTo>
                <a:lnTo>
                  <a:pt x="71121" y="110490"/>
                </a:lnTo>
                <a:lnTo>
                  <a:pt x="71121" y="121921"/>
                </a:lnTo>
                <a:lnTo>
                  <a:pt x="76200" y="130811"/>
                </a:lnTo>
                <a:lnTo>
                  <a:pt x="83821" y="137161"/>
                </a:lnTo>
                <a:lnTo>
                  <a:pt x="92710" y="143511"/>
                </a:lnTo>
                <a:lnTo>
                  <a:pt x="102871" y="146050"/>
                </a:lnTo>
                <a:lnTo>
                  <a:pt x="114300" y="147321"/>
                </a:lnTo>
                <a:lnTo>
                  <a:pt x="125731" y="146050"/>
                </a:lnTo>
                <a:lnTo>
                  <a:pt x="134621" y="140971"/>
                </a:lnTo>
                <a:lnTo>
                  <a:pt x="142241" y="133350"/>
                </a:lnTo>
                <a:lnTo>
                  <a:pt x="148591" y="124461"/>
                </a:lnTo>
                <a:lnTo>
                  <a:pt x="148591" y="116840"/>
                </a:lnTo>
                <a:lnTo>
                  <a:pt x="144781" y="110490"/>
                </a:lnTo>
                <a:lnTo>
                  <a:pt x="137160" y="104140"/>
                </a:lnTo>
                <a:lnTo>
                  <a:pt x="129541" y="102871"/>
                </a:lnTo>
                <a:lnTo>
                  <a:pt x="121921" y="105411"/>
                </a:lnTo>
                <a:lnTo>
                  <a:pt x="114300" y="109221"/>
                </a:lnTo>
                <a:lnTo>
                  <a:pt x="106681" y="116840"/>
                </a:lnTo>
                <a:lnTo>
                  <a:pt x="101600" y="125731"/>
                </a:lnTo>
                <a:lnTo>
                  <a:pt x="95250" y="135890"/>
                </a:lnTo>
                <a:lnTo>
                  <a:pt x="96521" y="143511"/>
                </a:lnTo>
                <a:lnTo>
                  <a:pt x="101600" y="151131"/>
                </a:lnTo>
                <a:lnTo>
                  <a:pt x="123191" y="1816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213600" y="2423160"/>
            <a:ext cx="1954531" cy="214630"/>
          </a:xfrm>
          <a:custGeom>
            <a:avLst/>
            <a:gdLst/>
            <a:ahLst/>
            <a:cxnLst/>
            <a:rect l="0" t="0" r="0" b="0"/>
            <a:pathLst>
              <a:path w="1954531" h="214630">
                <a:moveTo>
                  <a:pt x="25400" y="53340"/>
                </a:moveTo>
                <a:lnTo>
                  <a:pt x="19050" y="73660"/>
                </a:lnTo>
                <a:lnTo>
                  <a:pt x="16509" y="86360"/>
                </a:lnTo>
                <a:lnTo>
                  <a:pt x="15240" y="102869"/>
                </a:lnTo>
                <a:lnTo>
                  <a:pt x="13969" y="119379"/>
                </a:lnTo>
                <a:lnTo>
                  <a:pt x="15240" y="135890"/>
                </a:lnTo>
                <a:lnTo>
                  <a:pt x="17780" y="151129"/>
                </a:lnTo>
                <a:lnTo>
                  <a:pt x="20319" y="165100"/>
                </a:lnTo>
                <a:lnTo>
                  <a:pt x="22859" y="170179"/>
                </a:lnTo>
                <a:lnTo>
                  <a:pt x="26669" y="168910"/>
                </a:lnTo>
                <a:lnTo>
                  <a:pt x="30480" y="163829"/>
                </a:lnTo>
                <a:lnTo>
                  <a:pt x="33019" y="156210"/>
                </a:lnTo>
                <a:lnTo>
                  <a:pt x="34290" y="143510"/>
                </a:lnTo>
                <a:lnTo>
                  <a:pt x="35559" y="130810"/>
                </a:lnTo>
                <a:lnTo>
                  <a:pt x="36830" y="116840"/>
                </a:lnTo>
                <a:lnTo>
                  <a:pt x="36830" y="85090"/>
                </a:lnTo>
                <a:lnTo>
                  <a:pt x="36830" y="69850"/>
                </a:lnTo>
                <a:lnTo>
                  <a:pt x="34290" y="55879"/>
                </a:lnTo>
                <a:lnTo>
                  <a:pt x="31750" y="41910"/>
                </a:lnTo>
                <a:lnTo>
                  <a:pt x="31750" y="38100"/>
                </a:lnTo>
                <a:lnTo>
                  <a:pt x="35559" y="38100"/>
                </a:lnTo>
                <a:lnTo>
                  <a:pt x="40640" y="43179"/>
                </a:lnTo>
                <a:lnTo>
                  <a:pt x="45719" y="52069"/>
                </a:lnTo>
                <a:lnTo>
                  <a:pt x="49530" y="63500"/>
                </a:lnTo>
                <a:lnTo>
                  <a:pt x="54609" y="77469"/>
                </a:lnTo>
                <a:lnTo>
                  <a:pt x="60959" y="90169"/>
                </a:lnTo>
                <a:lnTo>
                  <a:pt x="67309" y="104140"/>
                </a:lnTo>
                <a:lnTo>
                  <a:pt x="74930" y="116840"/>
                </a:lnTo>
                <a:lnTo>
                  <a:pt x="82550" y="121919"/>
                </a:lnTo>
                <a:lnTo>
                  <a:pt x="90169" y="123190"/>
                </a:lnTo>
                <a:lnTo>
                  <a:pt x="97790" y="120650"/>
                </a:lnTo>
                <a:lnTo>
                  <a:pt x="101600" y="115569"/>
                </a:lnTo>
                <a:lnTo>
                  <a:pt x="102869" y="107950"/>
                </a:lnTo>
                <a:lnTo>
                  <a:pt x="102869" y="97790"/>
                </a:lnTo>
                <a:lnTo>
                  <a:pt x="101600" y="72390"/>
                </a:lnTo>
                <a:lnTo>
                  <a:pt x="101600" y="57150"/>
                </a:lnTo>
                <a:lnTo>
                  <a:pt x="99059" y="50800"/>
                </a:lnTo>
                <a:lnTo>
                  <a:pt x="93980" y="48260"/>
                </a:lnTo>
                <a:lnTo>
                  <a:pt x="87630" y="50800"/>
                </a:lnTo>
                <a:lnTo>
                  <a:pt x="82550" y="55879"/>
                </a:lnTo>
                <a:lnTo>
                  <a:pt x="77469" y="63500"/>
                </a:lnTo>
                <a:lnTo>
                  <a:pt x="72390" y="72390"/>
                </a:lnTo>
                <a:lnTo>
                  <a:pt x="68580" y="82550"/>
                </a:lnTo>
                <a:lnTo>
                  <a:pt x="63500" y="93979"/>
                </a:lnTo>
                <a:lnTo>
                  <a:pt x="59690" y="106679"/>
                </a:lnTo>
                <a:lnTo>
                  <a:pt x="54609" y="109219"/>
                </a:lnTo>
                <a:lnTo>
                  <a:pt x="50800" y="107950"/>
                </a:lnTo>
                <a:lnTo>
                  <a:pt x="46990" y="102869"/>
                </a:lnTo>
                <a:lnTo>
                  <a:pt x="41909" y="91440"/>
                </a:lnTo>
                <a:lnTo>
                  <a:pt x="38100" y="77469"/>
                </a:lnTo>
                <a:lnTo>
                  <a:pt x="34290" y="60960"/>
                </a:lnTo>
                <a:lnTo>
                  <a:pt x="27940" y="46990"/>
                </a:lnTo>
                <a:lnTo>
                  <a:pt x="21590" y="35560"/>
                </a:lnTo>
                <a:lnTo>
                  <a:pt x="13969" y="24129"/>
                </a:lnTo>
                <a:lnTo>
                  <a:pt x="10159" y="24129"/>
                </a:lnTo>
                <a:lnTo>
                  <a:pt x="6350" y="30479"/>
                </a:lnTo>
                <a:lnTo>
                  <a:pt x="3809" y="43179"/>
                </a:lnTo>
                <a:lnTo>
                  <a:pt x="2540" y="55879"/>
                </a:lnTo>
                <a:lnTo>
                  <a:pt x="1269" y="71119"/>
                </a:lnTo>
                <a:lnTo>
                  <a:pt x="1269" y="86360"/>
                </a:lnTo>
                <a:lnTo>
                  <a:pt x="0" y="118110"/>
                </a:lnTo>
                <a:lnTo>
                  <a:pt x="0" y="134619"/>
                </a:lnTo>
                <a:lnTo>
                  <a:pt x="1269" y="139700"/>
                </a:lnTo>
                <a:lnTo>
                  <a:pt x="3809" y="138429"/>
                </a:lnTo>
                <a:lnTo>
                  <a:pt x="6350" y="130810"/>
                </a:lnTo>
                <a:lnTo>
                  <a:pt x="10159" y="121919"/>
                </a:lnTo>
                <a:lnTo>
                  <a:pt x="17780" y="100329"/>
                </a:lnTo>
                <a:lnTo>
                  <a:pt x="22859" y="97790"/>
                </a:lnTo>
                <a:lnTo>
                  <a:pt x="29209" y="100329"/>
                </a:lnTo>
                <a:lnTo>
                  <a:pt x="36830" y="105410"/>
                </a:lnTo>
                <a:lnTo>
                  <a:pt x="44450" y="111760"/>
                </a:lnTo>
                <a:lnTo>
                  <a:pt x="52069" y="119379"/>
                </a:lnTo>
                <a:lnTo>
                  <a:pt x="59690" y="127000"/>
                </a:lnTo>
                <a:lnTo>
                  <a:pt x="69850" y="129540"/>
                </a:lnTo>
                <a:lnTo>
                  <a:pt x="80009" y="128269"/>
                </a:lnTo>
                <a:lnTo>
                  <a:pt x="91440" y="124460"/>
                </a:lnTo>
                <a:lnTo>
                  <a:pt x="100330" y="115569"/>
                </a:lnTo>
                <a:lnTo>
                  <a:pt x="107950" y="105410"/>
                </a:lnTo>
                <a:lnTo>
                  <a:pt x="114300" y="91440"/>
                </a:lnTo>
                <a:lnTo>
                  <a:pt x="119380" y="78740"/>
                </a:lnTo>
                <a:lnTo>
                  <a:pt x="125730" y="66040"/>
                </a:lnTo>
                <a:lnTo>
                  <a:pt x="129540" y="53340"/>
                </a:lnTo>
                <a:lnTo>
                  <a:pt x="133350" y="52069"/>
                </a:lnTo>
                <a:lnTo>
                  <a:pt x="135890" y="58419"/>
                </a:lnTo>
                <a:lnTo>
                  <a:pt x="137159" y="69850"/>
                </a:lnTo>
                <a:lnTo>
                  <a:pt x="139700" y="82550"/>
                </a:lnTo>
                <a:lnTo>
                  <a:pt x="142240" y="96519"/>
                </a:lnTo>
                <a:lnTo>
                  <a:pt x="146050" y="111760"/>
                </a:lnTo>
                <a:lnTo>
                  <a:pt x="152400" y="119379"/>
                </a:lnTo>
                <a:lnTo>
                  <a:pt x="161290" y="120650"/>
                </a:lnTo>
                <a:lnTo>
                  <a:pt x="170180" y="119379"/>
                </a:lnTo>
                <a:lnTo>
                  <a:pt x="177800" y="113029"/>
                </a:lnTo>
                <a:lnTo>
                  <a:pt x="181609" y="102869"/>
                </a:lnTo>
                <a:lnTo>
                  <a:pt x="184150" y="90169"/>
                </a:lnTo>
                <a:lnTo>
                  <a:pt x="189230" y="87629"/>
                </a:lnTo>
                <a:lnTo>
                  <a:pt x="195580" y="91440"/>
                </a:lnTo>
                <a:lnTo>
                  <a:pt x="201930" y="100329"/>
                </a:lnTo>
                <a:lnTo>
                  <a:pt x="207009" y="111760"/>
                </a:lnTo>
                <a:lnTo>
                  <a:pt x="209550" y="124460"/>
                </a:lnTo>
                <a:lnTo>
                  <a:pt x="212090" y="138429"/>
                </a:lnTo>
                <a:lnTo>
                  <a:pt x="215900" y="144779"/>
                </a:lnTo>
                <a:lnTo>
                  <a:pt x="222250" y="143510"/>
                </a:lnTo>
                <a:lnTo>
                  <a:pt x="228600" y="138429"/>
                </a:lnTo>
                <a:lnTo>
                  <a:pt x="232409" y="129540"/>
                </a:lnTo>
                <a:lnTo>
                  <a:pt x="234950" y="118110"/>
                </a:lnTo>
                <a:lnTo>
                  <a:pt x="237490" y="105410"/>
                </a:lnTo>
                <a:lnTo>
                  <a:pt x="240030" y="92710"/>
                </a:lnTo>
                <a:lnTo>
                  <a:pt x="243840" y="78740"/>
                </a:lnTo>
                <a:lnTo>
                  <a:pt x="246380" y="66040"/>
                </a:lnTo>
                <a:lnTo>
                  <a:pt x="250190" y="62229"/>
                </a:lnTo>
                <a:lnTo>
                  <a:pt x="254000" y="63500"/>
                </a:lnTo>
                <a:lnTo>
                  <a:pt x="259080" y="68579"/>
                </a:lnTo>
                <a:lnTo>
                  <a:pt x="261619" y="77469"/>
                </a:lnTo>
                <a:lnTo>
                  <a:pt x="262890" y="88900"/>
                </a:lnTo>
                <a:lnTo>
                  <a:pt x="264159" y="102869"/>
                </a:lnTo>
                <a:lnTo>
                  <a:pt x="266700" y="115569"/>
                </a:lnTo>
                <a:lnTo>
                  <a:pt x="269240" y="128269"/>
                </a:lnTo>
                <a:lnTo>
                  <a:pt x="273050" y="142240"/>
                </a:lnTo>
                <a:lnTo>
                  <a:pt x="278130" y="146050"/>
                </a:lnTo>
                <a:lnTo>
                  <a:pt x="284480" y="144779"/>
                </a:lnTo>
                <a:lnTo>
                  <a:pt x="290830" y="139700"/>
                </a:lnTo>
                <a:lnTo>
                  <a:pt x="297180" y="132079"/>
                </a:lnTo>
                <a:lnTo>
                  <a:pt x="302259" y="123190"/>
                </a:lnTo>
                <a:lnTo>
                  <a:pt x="307340" y="111760"/>
                </a:lnTo>
                <a:lnTo>
                  <a:pt x="311150" y="100329"/>
                </a:lnTo>
                <a:lnTo>
                  <a:pt x="312419" y="85090"/>
                </a:lnTo>
                <a:lnTo>
                  <a:pt x="314959" y="71119"/>
                </a:lnTo>
                <a:lnTo>
                  <a:pt x="317500" y="64769"/>
                </a:lnTo>
                <a:lnTo>
                  <a:pt x="320040" y="64769"/>
                </a:lnTo>
                <a:lnTo>
                  <a:pt x="323850" y="69850"/>
                </a:lnTo>
                <a:lnTo>
                  <a:pt x="325119" y="78740"/>
                </a:lnTo>
                <a:lnTo>
                  <a:pt x="327659" y="90169"/>
                </a:lnTo>
                <a:lnTo>
                  <a:pt x="327659" y="102869"/>
                </a:lnTo>
                <a:lnTo>
                  <a:pt x="330200" y="115569"/>
                </a:lnTo>
                <a:lnTo>
                  <a:pt x="332740" y="129540"/>
                </a:lnTo>
                <a:lnTo>
                  <a:pt x="336550" y="142240"/>
                </a:lnTo>
                <a:lnTo>
                  <a:pt x="341630" y="147319"/>
                </a:lnTo>
                <a:lnTo>
                  <a:pt x="347980" y="148590"/>
                </a:lnTo>
                <a:lnTo>
                  <a:pt x="354330" y="146050"/>
                </a:lnTo>
                <a:lnTo>
                  <a:pt x="360680" y="139700"/>
                </a:lnTo>
                <a:lnTo>
                  <a:pt x="365759" y="129540"/>
                </a:lnTo>
                <a:lnTo>
                  <a:pt x="370840" y="116840"/>
                </a:lnTo>
                <a:lnTo>
                  <a:pt x="375919" y="102869"/>
                </a:lnTo>
                <a:lnTo>
                  <a:pt x="379730" y="87629"/>
                </a:lnTo>
                <a:lnTo>
                  <a:pt x="384809" y="72390"/>
                </a:lnTo>
                <a:lnTo>
                  <a:pt x="388619" y="67310"/>
                </a:lnTo>
                <a:lnTo>
                  <a:pt x="393700" y="69850"/>
                </a:lnTo>
                <a:lnTo>
                  <a:pt x="397509" y="77469"/>
                </a:lnTo>
                <a:lnTo>
                  <a:pt x="402590" y="86360"/>
                </a:lnTo>
                <a:lnTo>
                  <a:pt x="406400" y="96519"/>
                </a:lnTo>
                <a:lnTo>
                  <a:pt x="410209" y="107950"/>
                </a:lnTo>
                <a:lnTo>
                  <a:pt x="419100" y="130810"/>
                </a:lnTo>
                <a:lnTo>
                  <a:pt x="422909" y="143510"/>
                </a:lnTo>
                <a:lnTo>
                  <a:pt x="429259" y="147319"/>
                </a:lnTo>
                <a:lnTo>
                  <a:pt x="435609" y="146050"/>
                </a:lnTo>
                <a:lnTo>
                  <a:pt x="443230" y="139700"/>
                </a:lnTo>
                <a:lnTo>
                  <a:pt x="449580" y="132079"/>
                </a:lnTo>
                <a:lnTo>
                  <a:pt x="454659" y="123190"/>
                </a:lnTo>
                <a:lnTo>
                  <a:pt x="459740" y="113029"/>
                </a:lnTo>
                <a:lnTo>
                  <a:pt x="466090" y="109219"/>
                </a:lnTo>
                <a:lnTo>
                  <a:pt x="472440" y="111760"/>
                </a:lnTo>
                <a:lnTo>
                  <a:pt x="480059" y="118110"/>
                </a:lnTo>
                <a:lnTo>
                  <a:pt x="486409" y="125729"/>
                </a:lnTo>
                <a:lnTo>
                  <a:pt x="492759" y="135890"/>
                </a:lnTo>
                <a:lnTo>
                  <a:pt x="497840" y="146050"/>
                </a:lnTo>
                <a:lnTo>
                  <a:pt x="505459" y="151129"/>
                </a:lnTo>
                <a:lnTo>
                  <a:pt x="514350" y="151129"/>
                </a:lnTo>
                <a:lnTo>
                  <a:pt x="525780" y="147319"/>
                </a:lnTo>
                <a:lnTo>
                  <a:pt x="532130" y="139700"/>
                </a:lnTo>
                <a:lnTo>
                  <a:pt x="537209" y="129540"/>
                </a:lnTo>
                <a:lnTo>
                  <a:pt x="539750" y="116840"/>
                </a:lnTo>
                <a:lnTo>
                  <a:pt x="542290" y="102869"/>
                </a:lnTo>
                <a:lnTo>
                  <a:pt x="543559" y="87629"/>
                </a:lnTo>
                <a:lnTo>
                  <a:pt x="544830" y="72390"/>
                </a:lnTo>
                <a:lnTo>
                  <a:pt x="546100" y="66040"/>
                </a:lnTo>
                <a:lnTo>
                  <a:pt x="548640" y="66040"/>
                </a:lnTo>
                <a:lnTo>
                  <a:pt x="552450" y="69850"/>
                </a:lnTo>
                <a:lnTo>
                  <a:pt x="556259" y="77469"/>
                </a:lnTo>
                <a:lnTo>
                  <a:pt x="560069" y="86360"/>
                </a:lnTo>
                <a:lnTo>
                  <a:pt x="563880" y="96519"/>
                </a:lnTo>
                <a:lnTo>
                  <a:pt x="571500" y="119379"/>
                </a:lnTo>
                <a:lnTo>
                  <a:pt x="575309" y="130810"/>
                </a:lnTo>
                <a:lnTo>
                  <a:pt x="581659" y="135890"/>
                </a:lnTo>
                <a:lnTo>
                  <a:pt x="588009" y="137160"/>
                </a:lnTo>
                <a:lnTo>
                  <a:pt x="595630" y="134619"/>
                </a:lnTo>
                <a:lnTo>
                  <a:pt x="599440" y="127000"/>
                </a:lnTo>
                <a:lnTo>
                  <a:pt x="603250" y="116840"/>
                </a:lnTo>
                <a:lnTo>
                  <a:pt x="605790" y="104140"/>
                </a:lnTo>
                <a:lnTo>
                  <a:pt x="608330" y="91440"/>
                </a:lnTo>
                <a:lnTo>
                  <a:pt x="610869" y="78740"/>
                </a:lnTo>
                <a:lnTo>
                  <a:pt x="614680" y="66040"/>
                </a:lnTo>
                <a:lnTo>
                  <a:pt x="618490" y="63500"/>
                </a:lnTo>
                <a:lnTo>
                  <a:pt x="622300" y="67310"/>
                </a:lnTo>
                <a:lnTo>
                  <a:pt x="627380" y="74929"/>
                </a:lnTo>
                <a:lnTo>
                  <a:pt x="632459" y="85090"/>
                </a:lnTo>
                <a:lnTo>
                  <a:pt x="638809" y="95250"/>
                </a:lnTo>
                <a:lnTo>
                  <a:pt x="646430" y="106679"/>
                </a:lnTo>
                <a:lnTo>
                  <a:pt x="652780" y="110490"/>
                </a:lnTo>
                <a:lnTo>
                  <a:pt x="657859" y="107950"/>
                </a:lnTo>
                <a:lnTo>
                  <a:pt x="662940" y="102869"/>
                </a:lnTo>
                <a:lnTo>
                  <a:pt x="668019" y="95250"/>
                </a:lnTo>
                <a:lnTo>
                  <a:pt x="671830" y="85090"/>
                </a:lnTo>
                <a:lnTo>
                  <a:pt x="676909" y="74929"/>
                </a:lnTo>
                <a:lnTo>
                  <a:pt x="680719" y="73660"/>
                </a:lnTo>
                <a:lnTo>
                  <a:pt x="685800" y="77469"/>
                </a:lnTo>
                <a:lnTo>
                  <a:pt x="689609" y="86360"/>
                </a:lnTo>
                <a:lnTo>
                  <a:pt x="695959" y="96519"/>
                </a:lnTo>
                <a:lnTo>
                  <a:pt x="702309" y="107950"/>
                </a:lnTo>
                <a:lnTo>
                  <a:pt x="709930" y="119379"/>
                </a:lnTo>
                <a:lnTo>
                  <a:pt x="718819" y="124460"/>
                </a:lnTo>
                <a:lnTo>
                  <a:pt x="728980" y="124460"/>
                </a:lnTo>
                <a:lnTo>
                  <a:pt x="740409" y="121919"/>
                </a:lnTo>
                <a:lnTo>
                  <a:pt x="748030" y="115569"/>
                </a:lnTo>
                <a:lnTo>
                  <a:pt x="755650" y="107950"/>
                </a:lnTo>
                <a:lnTo>
                  <a:pt x="762000" y="97790"/>
                </a:lnTo>
                <a:lnTo>
                  <a:pt x="765809" y="86360"/>
                </a:lnTo>
                <a:lnTo>
                  <a:pt x="769619" y="72390"/>
                </a:lnTo>
                <a:lnTo>
                  <a:pt x="770890" y="57150"/>
                </a:lnTo>
                <a:lnTo>
                  <a:pt x="773430" y="53340"/>
                </a:lnTo>
                <a:lnTo>
                  <a:pt x="777240" y="55879"/>
                </a:lnTo>
                <a:lnTo>
                  <a:pt x="779780" y="63500"/>
                </a:lnTo>
                <a:lnTo>
                  <a:pt x="782319" y="74929"/>
                </a:lnTo>
                <a:lnTo>
                  <a:pt x="784859" y="87629"/>
                </a:lnTo>
                <a:lnTo>
                  <a:pt x="784859" y="101600"/>
                </a:lnTo>
                <a:lnTo>
                  <a:pt x="789940" y="109219"/>
                </a:lnTo>
                <a:lnTo>
                  <a:pt x="797559" y="113029"/>
                </a:lnTo>
                <a:lnTo>
                  <a:pt x="806450" y="114300"/>
                </a:lnTo>
                <a:lnTo>
                  <a:pt x="814069" y="107950"/>
                </a:lnTo>
                <a:lnTo>
                  <a:pt x="820419" y="96519"/>
                </a:lnTo>
                <a:lnTo>
                  <a:pt x="826769" y="82550"/>
                </a:lnTo>
                <a:lnTo>
                  <a:pt x="831850" y="77469"/>
                </a:lnTo>
                <a:lnTo>
                  <a:pt x="836930" y="77469"/>
                </a:lnTo>
                <a:lnTo>
                  <a:pt x="842009" y="82550"/>
                </a:lnTo>
                <a:lnTo>
                  <a:pt x="845819" y="88900"/>
                </a:lnTo>
                <a:lnTo>
                  <a:pt x="850900" y="99060"/>
                </a:lnTo>
                <a:lnTo>
                  <a:pt x="854709" y="109219"/>
                </a:lnTo>
                <a:lnTo>
                  <a:pt x="861059" y="118110"/>
                </a:lnTo>
                <a:lnTo>
                  <a:pt x="867409" y="128269"/>
                </a:lnTo>
                <a:lnTo>
                  <a:pt x="875030" y="137160"/>
                </a:lnTo>
                <a:lnTo>
                  <a:pt x="880109" y="138429"/>
                </a:lnTo>
                <a:lnTo>
                  <a:pt x="886459" y="135890"/>
                </a:lnTo>
                <a:lnTo>
                  <a:pt x="891540" y="129540"/>
                </a:lnTo>
                <a:lnTo>
                  <a:pt x="896619" y="120650"/>
                </a:lnTo>
                <a:lnTo>
                  <a:pt x="900430" y="110490"/>
                </a:lnTo>
                <a:lnTo>
                  <a:pt x="905509" y="100329"/>
                </a:lnTo>
                <a:lnTo>
                  <a:pt x="909319" y="88900"/>
                </a:lnTo>
                <a:lnTo>
                  <a:pt x="918209" y="64769"/>
                </a:lnTo>
                <a:lnTo>
                  <a:pt x="920750" y="62229"/>
                </a:lnTo>
                <a:lnTo>
                  <a:pt x="923290" y="66040"/>
                </a:lnTo>
                <a:lnTo>
                  <a:pt x="924559" y="74929"/>
                </a:lnTo>
                <a:lnTo>
                  <a:pt x="927100" y="85090"/>
                </a:lnTo>
                <a:lnTo>
                  <a:pt x="929640" y="95250"/>
                </a:lnTo>
                <a:lnTo>
                  <a:pt x="937259" y="118110"/>
                </a:lnTo>
                <a:lnTo>
                  <a:pt x="944880" y="143510"/>
                </a:lnTo>
                <a:lnTo>
                  <a:pt x="949959" y="147319"/>
                </a:lnTo>
                <a:lnTo>
                  <a:pt x="956309" y="144779"/>
                </a:lnTo>
                <a:lnTo>
                  <a:pt x="963930" y="139700"/>
                </a:lnTo>
                <a:lnTo>
                  <a:pt x="971550" y="130810"/>
                </a:lnTo>
                <a:lnTo>
                  <a:pt x="979169" y="119379"/>
                </a:lnTo>
                <a:lnTo>
                  <a:pt x="986790" y="105410"/>
                </a:lnTo>
                <a:lnTo>
                  <a:pt x="994409" y="92710"/>
                </a:lnTo>
                <a:lnTo>
                  <a:pt x="999490" y="80010"/>
                </a:lnTo>
                <a:lnTo>
                  <a:pt x="1005840" y="66040"/>
                </a:lnTo>
                <a:lnTo>
                  <a:pt x="1009650" y="62229"/>
                </a:lnTo>
                <a:lnTo>
                  <a:pt x="1014730" y="63500"/>
                </a:lnTo>
                <a:lnTo>
                  <a:pt x="1019809" y="68579"/>
                </a:lnTo>
                <a:lnTo>
                  <a:pt x="1023619" y="76200"/>
                </a:lnTo>
                <a:lnTo>
                  <a:pt x="1028700" y="85090"/>
                </a:lnTo>
                <a:lnTo>
                  <a:pt x="1032509" y="96519"/>
                </a:lnTo>
                <a:lnTo>
                  <a:pt x="1037590" y="106679"/>
                </a:lnTo>
                <a:lnTo>
                  <a:pt x="1045209" y="130810"/>
                </a:lnTo>
                <a:lnTo>
                  <a:pt x="1051559" y="134619"/>
                </a:lnTo>
                <a:lnTo>
                  <a:pt x="1057909" y="133350"/>
                </a:lnTo>
                <a:lnTo>
                  <a:pt x="1065530" y="127000"/>
                </a:lnTo>
                <a:lnTo>
                  <a:pt x="1069340" y="118110"/>
                </a:lnTo>
                <a:lnTo>
                  <a:pt x="1073150" y="106679"/>
                </a:lnTo>
                <a:lnTo>
                  <a:pt x="1075690" y="92710"/>
                </a:lnTo>
                <a:lnTo>
                  <a:pt x="1078230" y="80010"/>
                </a:lnTo>
                <a:lnTo>
                  <a:pt x="1080769" y="67310"/>
                </a:lnTo>
                <a:lnTo>
                  <a:pt x="1084580" y="53340"/>
                </a:lnTo>
                <a:lnTo>
                  <a:pt x="1088390" y="49529"/>
                </a:lnTo>
                <a:lnTo>
                  <a:pt x="1092200" y="50800"/>
                </a:lnTo>
                <a:lnTo>
                  <a:pt x="1097280" y="55879"/>
                </a:lnTo>
                <a:lnTo>
                  <a:pt x="1101090" y="64769"/>
                </a:lnTo>
                <a:lnTo>
                  <a:pt x="1104900" y="76200"/>
                </a:lnTo>
                <a:lnTo>
                  <a:pt x="1121409" y="129540"/>
                </a:lnTo>
                <a:lnTo>
                  <a:pt x="1127759" y="134619"/>
                </a:lnTo>
                <a:lnTo>
                  <a:pt x="1134109" y="135890"/>
                </a:lnTo>
                <a:lnTo>
                  <a:pt x="1141730" y="133350"/>
                </a:lnTo>
                <a:lnTo>
                  <a:pt x="1148080" y="128269"/>
                </a:lnTo>
                <a:lnTo>
                  <a:pt x="1153159" y="120650"/>
                </a:lnTo>
                <a:lnTo>
                  <a:pt x="1158240" y="110490"/>
                </a:lnTo>
                <a:lnTo>
                  <a:pt x="1163319" y="100329"/>
                </a:lnTo>
                <a:lnTo>
                  <a:pt x="1167130" y="88900"/>
                </a:lnTo>
                <a:lnTo>
                  <a:pt x="1172209" y="77469"/>
                </a:lnTo>
                <a:lnTo>
                  <a:pt x="1176019" y="73660"/>
                </a:lnTo>
                <a:lnTo>
                  <a:pt x="1181100" y="74929"/>
                </a:lnTo>
                <a:lnTo>
                  <a:pt x="1184909" y="80010"/>
                </a:lnTo>
                <a:lnTo>
                  <a:pt x="1189990" y="88900"/>
                </a:lnTo>
                <a:lnTo>
                  <a:pt x="1193800" y="97790"/>
                </a:lnTo>
                <a:lnTo>
                  <a:pt x="1197609" y="107950"/>
                </a:lnTo>
                <a:lnTo>
                  <a:pt x="1203959" y="113029"/>
                </a:lnTo>
                <a:lnTo>
                  <a:pt x="1210309" y="113029"/>
                </a:lnTo>
                <a:lnTo>
                  <a:pt x="1217930" y="109219"/>
                </a:lnTo>
                <a:lnTo>
                  <a:pt x="1224280" y="102869"/>
                </a:lnTo>
                <a:lnTo>
                  <a:pt x="1229359" y="91440"/>
                </a:lnTo>
                <a:lnTo>
                  <a:pt x="1234440" y="78740"/>
                </a:lnTo>
                <a:lnTo>
                  <a:pt x="1243330" y="53340"/>
                </a:lnTo>
                <a:lnTo>
                  <a:pt x="1248409" y="40640"/>
                </a:lnTo>
                <a:lnTo>
                  <a:pt x="1254759" y="35560"/>
                </a:lnTo>
                <a:lnTo>
                  <a:pt x="1261109" y="34290"/>
                </a:lnTo>
                <a:lnTo>
                  <a:pt x="1268730" y="36829"/>
                </a:lnTo>
                <a:lnTo>
                  <a:pt x="1273809" y="44450"/>
                </a:lnTo>
                <a:lnTo>
                  <a:pt x="1280159" y="57150"/>
                </a:lnTo>
                <a:lnTo>
                  <a:pt x="1285240" y="73660"/>
                </a:lnTo>
                <a:lnTo>
                  <a:pt x="1291590" y="87629"/>
                </a:lnTo>
                <a:lnTo>
                  <a:pt x="1297940" y="101600"/>
                </a:lnTo>
                <a:lnTo>
                  <a:pt x="1305559" y="115569"/>
                </a:lnTo>
                <a:lnTo>
                  <a:pt x="1313180" y="121919"/>
                </a:lnTo>
                <a:lnTo>
                  <a:pt x="1322069" y="123190"/>
                </a:lnTo>
                <a:lnTo>
                  <a:pt x="1329690" y="120650"/>
                </a:lnTo>
                <a:lnTo>
                  <a:pt x="1337309" y="115569"/>
                </a:lnTo>
                <a:lnTo>
                  <a:pt x="1342390" y="106679"/>
                </a:lnTo>
                <a:lnTo>
                  <a:pt x="1347469" y="97790"/>
                </a:lnTo>
                <a:lnTo>
                  <a:pt x="1352550" y="87629"/>
                </a:lnTo>
                <a:lnTo>
                  <a:pt x="1357630" y="76200"/>
                </a:lnTo>
                <a:lnTo>
                  <a:pt x="1362709" y="64769"/>
                </a:lnTo>
                <a:lnTo>
                  <a:pt x="1366519" y="60960"/>
                </a:lnTo>
                <a:lnTo>
                  <a:pt x="1371600" y="62229"/>
                </a:lnTo>
                <a:lnTo>
                  <a:pt x="1375409" y="67310"/>
                </a:lnTo>
                <a:lnTo>
                  <a:pt x="1380490" y="76200"/>
                </a:lnTo>
                <a:lnTo>
                  <a:pt x="1384300" y="85090"/>
                </a:lnTo>
                <a:lnTo>
                  <a:pt x="1388109" y="95250"/>
                </a:lnTo>
                <a:lnTo>
                  <a:pt x="1393190" y="99060"/>
                </a:lnTo>
                <a:lnTo>
                  <a:pt x="1397000" y="96519"/>
                </a:lnTo>
                <a:lnTo>
                  <a:pt x="1400809" y="90169"/>
                </a:lnTo>
                <a:lnTo>
                  <a:pt x="1405890" y="82550"/>
                </a:lnTo>
                <a:lnTo>
                  <a:pt x="1409700" y="72390"/>
                </a:lnTo>
                <a:lnTo>
                  <a:pt x="1413509" y="62229"/>
                </a:lnTo>
                <a:lnTo>
                  <a:pt x="1418590" y="59690"/>
                </a:lnTo>
                <a:lnTo>
                  <a:pt x="1422400" y="60960"/>
                </a:lnTo>
                <a:lnTo>
                  <a:pt x="1426209" y="67310"/>
                </a:lnTo>
                <a:lnTo>
                  <a:pt x="1430019" y="76200"/>
                </a:lnTo>
                <a:lnTo>
                  <a:pt x="1431290" y="88900"/>
                </a:lnTo>
                <a:lnTo>
                  <a:pt x="1432559" y="102869"/>
                </a:lnTo>
                <a:lnTo>
                  <a:pt x="1438909" y="110490"/>
                </a:lnTo>
                <a:lnTo>
                  <a:pt x="1449069" y="113029"/>
                </a:lnTo>
                <a:lnTo>
                  <a:pt x="1461769" y="114300"/>
                </a:lnTo>
                <a:lnTo>
                  <a:pt x="1470659" y="111760"/>
                </a:lnTo>
                <a:lnTo>
                  <a:pt x="1478280" y="104140"/>
                </a:lnTo>
                <a:lnTo>
                  <a:pt x="1485900" y="96519"/>
                </a:lnTo>
                <a:lnTo>
                  <a:pt x="1489709" y="85090"/>
                </a:lnTo>
                <a:lnTo>
                  <a:pt x="1492250" y="71119"/>
                </a:lnTo>
                <a:lnTo>
                  <a:pt x="1494790" y="57150"/>
                </a:lnTo>
                <a:lnTo>
                  <a:pt x="1498600" y="53340"/>
                </a:lnTo>
                <a:lnTo>
                  <a:pt x="1504950" y="55879"/>
                </a:lnTo>
                <a:lnTo>
                  <a:pt x="1511300" y="63500"/>
                </a:lnTo>
                <a:lnTo>
                  <a:pt x="1516380" y="72390"/>
                </a:lnTo>
                <a:lnTo>
                  <a:pt x="1521459" y="83819"/>
                </a:lnTo>
                <a:lnTo>
                  <a:pt x="1526540" y="93979"/>
                </a:lnTo>
                <a:lnTo>
                  <a:pt x="1532890" y="99060"/>
                </a:lnTo>
                <a:lnTo>
                  <a:pt x="1539240" y="99060"/>
                </a:lnTo>
                <a:lnTo>
                  <a:pt x="1546859" y="96519"/>
                </a:lnTo>
                <a:lnTo>
                  <a:pt x="1553209" y="90169"/>
                </a:lnTo>
                <a:lnTo>
                  <a:pt x="1559559" y="82550"/>
                </a:lnTo>
                <a:lnTo>
                  <a:pt x="1564640" y="72390"/>
                </a:lnTo>
                <a:lnTo>
                  <a:pt x="1568450" y="60960"/>
                </a:lnTo>
                <a:lnTo>
                  <a:pt x="1569719" y="46990"/>
                </a:lnTo>
                <a:lnTo>
                  <a:pt x="1572259" y="31750"/>
                </a:lnTo>
                <a:lnTo>
                  <a:pt x="1574800" y="27940"/>
                </a:lnTo>
                <a:lnTo>
                  <a:pt x="1577340" y="30479"/>
                </a:lnTo>
                <a:lnTo>
                  <a:pt x="1581150" y="38100"/>
                </a:lnTo>
                <a:lnTo>
                  <a:pt x="1584959" y="46990"/>
                </a:lnTo>
                <a:lnTo>
                  <a:pt x="1592580" y="68579"/>
                </a:lnTo>
                <a:lnTo>
                  <a:pt x="1597659" y="81279"/>
                </a:lnTo>
                <a:lnTo>
                  <a:pt x="1604009" y="92710"/>
                </a:lnTo>
                <a:lnTo>
                  <a:pt x="1611630" y="105410"/>
                </a:lnTo>
                <a:lnTo>
                  <a:pt x="1619250" y="110490"/>
                </a:lnTo>
                <a:lnTo>
                  <a:pt x="1626869" y="111760"/>
                </a:lnTo>
                <a:lnTo>
                  <a:pt x="1634490" y="109219"/>
                </a:lnTo>
                <a:lnTo>
                  <a:pt x="1642109" y="101600"/>
                </a:lnTo>
                <a:lnTo>
                  <a:pt x="1647190" y="91440"/>
                </a:lnTo>
                <a:lnTo>
                  <a:pt x="1653540" y="78740"/>
                </a:lnTo>
                <a:lnTo>
                  <a:pt x="1657350" y="66040"/>
                </a:lnTo>
                <a:lnTo>
                  <a:pt x="1667509" y="40640"/>
                </a:lnTo>
                <a:lnTo>
                  <a:pt x="1671319" y="36829"/>
                </a:lnTo>
                <a:lnTo>
                  <a:pt x="1676400" y="38100"/>
                </a:lnTo>
                <a:lnTo>
                  <a:pt x="1680209" y="43179"/>
                </a:lnTo>
                <a:lnTo>
                  <a:pt x="1685290" y="50800"/>
                </a:lnTo>
                <a:lnTo>
                  <a:pt x="1689100" y="59690"/>
                </a:lnTo>
                <a:lnTo>
                  <a:pt x="1692909" y="71119"/>
                </a:lnTo>
                <a:lnTo>
                  <a:pt x="1697990" y="81279"/>
                </a:lnTo>
                <a:lnTo>
                  <a:pt x="1705609" y="105410"/>
                </a:lnTo>
                <a:lnTo>
                  <a:pt x="1713230" y="110490"/>
                </a:lnTo>
                <a:lnTo>
                  <a:pt x="1722119" y="111760"/>
                </a:lnTo>
                <a:lnTo>
                  <a:pt x="1732280" y="109219"/>
                </a:lnTo>
                <a:lnTo>
                  <a:pt x="1739900" y="101600"/>
                </a:lnTo>
                <a:lnTo>
                  <a:pt x="1747519" y="91440"/>
                </a:lnTo>
                <a:lnTo>
                  <a:pt x="1753869" y="78740"/>
                </a:lnTo>
                <a:lnTo>
                  <a:pt x="1757680" y="76200"/>
                </a:lnTo>
                <a:lnTo>
                  <a:pt x="1760219" y="80010"/>
                </a:lnTo>
                <a:lnTo>
                  <a:pt x="1761490" y="87629"/>
                </a:lnTo>
                <a:lnTo>
                  <a:pt x="1764030" y="97790"/>
                </a:lnTo>
                <a:lnTo>
                  <a:pt x="1770380" y="119379"/>
                </a:lnTo>
                <a:lnTo>
                  <a:pt x="1772919" y="133350"/>
                </a:lnTo>
                <a:lnTo>
                  <a:pt x="1775459" y="147319"/>
                </a:lnTo>
                <a:lnTo>
                  <a:pt x="1775459" y="162560"/>
                </a:lnTo>
                <a:lnTo>
                  <a:pt x="1779269" y="170179"/>
                </a:lnTo>
                <a:lnTo>
                  <a:pt x="1784350" y="171450"/>
                </a:lnTo>
                <a:lnTo>
                  <a:pt x="1790700" y="170179"/>
                </a:lnTo>
                <a:lnTo>
                  <a:pt x="1797050" y="165100"/>
                </a:lnTo>
                <a:lnTo>
                  <a:pt x="1802130" y="157479"/>
                </a:lnTo>
                <a:lnTo>
                  <a:pt x="1805940" y="148590"/>
                </a:lnTo>
                <a:lnTo>
                  <a:pt x="1809750" y="133350"/>
                </a:lnTo>
                <a:lnTo>
                  <a:pt x="1812290" y="115569"/>
                </a:lnTo>
                <a:lnTo>
                  <a:pt x="1813559" y="95250"/>
                </a:lnTo>
                <a:lnTo>
                  <a:pt x="1813559" y="73660"/>
                </a:lnTo>
                <a:lnTo>
                  <a:pt x="1816100" y="24129"/>
                </a:lnTo>
                <a:lnTo>
                  <a:pt x="1816100" y="24129"/>
                </a:lnTo>
                <a:lnTo>
                  <a:pt x="1816100" y="38100"/>
                </a:lnTo>
                <a:lnTo>
                  <a:pt x="1816100" y="64769"/>
                </a:lnTo>
                <a:lnTo>
                  <a:pt x="1817369" y="78740"/>
                </a:lnTo>
                <a:lnTo>
                  <a:pt x="1819909" y="93979"/>
                </a:lnTo>
                <a:lnTo>
                  <a:pt x="1822450" y="110490"/>
                </a:lnTo>
                <a:lnTo>
                  <a:pt x="1826259" y="125729"/>
                </a:lnTo>
                <a:lnTo>
                  <a:pt x="1830069" y="139700"/>
                </a:lnTo>
                <a:lnTo>
                  <a:pt x="1837690" y="167640"/>
                </a:lnTo>
                <a:lnTo>
                  <a:pt x="1846580" y="199390"/>
                </a:lnTo>
                <a:lnTo>
                  <a:pt x="1852930" y="208279"/>
                </a:lnTo>
                <a:lnTo>
                  <a:pt x="1861819" y="213360"/>
                </a:lnTo>
                <a:lnTo>
                  <a:pt x="1871980" y="214629"/>
                </a:lnTo>
                <a:lnTo>
                  <a:pt x="1879600" y="212090"/>
                </a:lnTo>
                <a:lnTo>
                  <a:pt x="1887219" y="205740"/>
                </a:lnTo>
                <a:lnTo>
                  <a:pt x="1893569" y="196850"/>
                </a:lnTo>
                <a:lnTo>
                  <a:pt x="1899919" y="189229"/>
                </a:lnTo>
                <a:lnTo>
                  <a:pt x="1907540" y="180340"/>
                </a:lnTo>
                <a:lnTo>
                  <a:pt x="1915159" y="171450"/>
                </a:lnTo>
                <a:lnTo>
                  <a:pt x="1921509" y="162560"/>
                </a:lnTo>
                <a:lnTo>
                  <a:pt x="1927859" y="151129"/>
                </a:lnTo>
                <a:lnTo>
                  <a:pt x="1932940" y="139700"/>
                </a:lnTo>
                <a:lnTo>
                  <a:pt x="1939290" y="128269"/>
                </a:lnTo>
                <a:lnTo>
                  <a:pt x="1945640" y="115569"/>
                </a:lnTo>
                <a:lnTo>
                  <a:pt x="1953259" y="102869"/>
                </a:lnTo>
                <a:lnTo>
                  <a:pt x="1954530" y="93979"/>
                </a:lnTo>
                <a:lnTo>
                  <a:pt x="1950719" y="86360"/>
                </a:lnTo>
                <a:lnTo>
                  <a:pt x="1944369" y="78740"/>
                </a:lnTo>
                <a:lnTo>
                  <a:pt x="1935480" y="72390"/>
                </a:lnTo>
                <a:lnTo>
                  <a:pt x="1925319" y="64769"/>
                </a:lnTo>
                <a:lnTo>
                  <a:pt x="1913890" y="55879"/>
                </a:lnTo>
                <a:lnTo>
                  <a:pt x="1903730" y="48260"/>
                </a:lnTo>
                <a:lnTo>
                  <a:pt x="1894840" y="40640"/>
                </a:lnTo>
                <a:lnTo>
                  <a:pt x="1884680" y="31750"/>
                </a:lnTo>
                <a:lnTo>
                  <a:pt x="1875790" y="21590"/>
                </a:lnTo>
                <a:lnTo>
                  <a:pt x="1868169" y="11429"/>
                </a:lnTo>
                <a:lnTo>
                  <a:pt x="1859280" y="0"/>
                </a:lnTo>
                <a:lnTo>
                  <a:pt x="1852930" y="0"/>
                </a:lnTo>
                <a:lnTo>
                  <a:pt x="1849119" y="6350"/>
                </a:lnTo>
                <a:lnTo>
                  <a:pt x="1846580" y="17779"/>
                </a:lnTo>
                <a:lnTo>
                  <a:pt x="1846580" y="29210"/>
                </a:lnTo>
                <a:lnTo>
                  <a:pt x="1847850" y="41910"/>
                </a:lnTo>
                <a:lnTo>
                  <a:pt x="1850390" y="54610"/>
                </a:lnTo>
                <a:lnTo>
                  <a:pt x="1852930" y="67310"/>
                </a:lnTo>
                <a:lnTo>
                  <a:pt x="1859280" y="97790"/>
                </a:lnTo>
                <a:lnTo>
                  <a:pt x="1871980" y="147319"/>
                </a:lnTo>
                <a:lnTo>
                  <a:pt x="1875790" y="153669"/>
                </a:lnTo>
                <a:lnTo>
                  <a:pt x="1879600" y="154940"/>
                </a:lnTo>
                <a:lnTo>
                  <a:pt x="1883409" y="149860"/>
                </a:lnTo>
                <a:lnTo>
                  <a:pt x="1888490" y="143510"/>
                </a:lnTo>
                <a:lnTo>
                  <a:pt x="1892300" y="134619"/>
                </a:lnTo>
                <a:lnTo>
                  <a:pt x="1896109" y="124460"/>
                </a:lnTo>
                <a:lnTo>
                  <a:pt x="1899919" y="111760"/>
                </a:lnTo>
                <a:lnTo>
                  <a:pt x="1901190" y="97790"/>
                </a:lnTo>
                <a:lnTo>
                  <a:pt x="1902459" y="82550"/>
                </a:lnTo>
                <a:lnTo>
                  <a:pt x="1902459" y="78740"/>
                </a:lnTo>
                <a:lnTo>
                  <a:pt x="1899919" y="81279"/>
                </a:lnTo>
                <a:lnTo>
                  <a:pt x="1897380" y="88900"/>
                </a:lnTo>
                <a:lnTo>
                  <a:pt x="1894840" y="100329"/>
                </a:lnTo>
                <a:lnTo>
                  <a:pt x="1887219" y="127000"/>
                </a:lnTo>
                <a:lnTo>
                  <a:pt x="1885950" y="132079"/>
                </a:lnTo>
                <a:lnTo>
                  <a:pt x="1887219" y="130810"/>
                </a:lnTo>
                <a:lnTo>
                  <a:pt x="1888490" y="125729"/>
                </a:lnTo>
                <a:lnTo>
                  <a:pt x="1889759" y="118110"/>
                </a:lnTo>
                <a:lnTo>
                  <a:pt x="1891030" y="105410"/>
                </a:lnTo>
                <a:lnTo>
                  <a:pt x="1891030" y="92710"/>
                </a:lnTo>
                <a:lnTo>
                  <a:pt x="1891030" y="88900"/>
                </a:lnTo>
                <a:lnTo>
                  <a:pt x="1892300" y="92710"/>
                </a:lnTo>
                <a:lnTo>
                  <a:pt x="1892300" y="1295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6903759" y="233015"/>
            <a:ext cx="2066715" cy="559934"/>
            <a:chOff x="6903759" y="233015"/>
            <a:chExt cx="2066715" cy="559934"/>
          </a:xfrm>
        </p:grpSpPr>
        <p:sp>
          <p:nvSpPr>
            <p:cNvPr id="57" name="Freeform 56"/>
            <p:cNvSpPr/>
            <p:nvPr/>
          </p:nvSpPr>
          <p:spPr>
            <a:xfrm>
              <a:off x="6903759" y="268590"/>
              <a:ext cx="59157" cy="378016"/>
            </a:xfrm>
            <a:custGeom>
              <a:avLst/>
              <a:gdLst/>
              <a:ahLst/>
              <a:cxnLst/>
              <a:rect l="0" t="0" r="0" b="0"/>
              <a:pathLst>
                <a:path w="59157" h="378016">
                  <a:moveTo>
                    <a:pt x="39792" y="0"/>
                  </a:moveTo>
                  <a:lnTo>
                    <a:pt x="45073" y="15842"/>
                  </a:lnTo>
                  <a:lnTo>
                    <a:pt x="47733" y="24930"/>
                  </a:lnTo>
                  <a:lnTo>
                    <a:pt x="53638" y="46818"/>
                  </a:lnTo>
                  <a:lnTo>
                    <a:pt x="55654" y="62161"/>
                  </a:lnTo>
                  <a:lnTo>
                    <a:pt x="56998" y="80126"/>
                  </a:lnTo>
                  <a:lnTo>
                    <a:pt x="58492" y="117404"/>
                  </a:lnTo>
                  <a:lnTo>
                    <a:pt x="59156" y="148710"/>
                  </a:lnTo>
                  <a:lnTo>
                    <a:pt x="58227" y="163248"/>
                  </a:lnTo>
                  <a:lnTo>
                    <a:pt x="56503" y="177361"/>
                  </a:lnTo>
                  <a:lnTo>
                    <a:pt x="54248" y="191191"/>
                  </a:lnTo>
                  <a:lnTo>
                    <a:pt x="52745" y="204832"/>
                  </a:lnTo>
                  <a:lnTo>
                    <a:pt x="51744" y="218347"/>
                  </a:lnTo>
                  <a:lnTo>
                    <a:pt x="51076" y="231779"/>
                  </a:lnTo>
                  <a:lnTo>
                    <a:pt x="49525" y="245154"/>
                  </a:lnTo>
                  <a:lnTo>
                    <a:pt x="47385" y="258493"/>
                  </a:lnTo>
                  <a:lnTo>
                    <a:pt x="44854" y="271806"/>
                  </a:lnTo>
                  <a:lnTo>
                    <a:pt x="42061" y="283998"/>
                  </a:lnTo>
                  <a:lnTo>
                    <a:pt x="39094" y="295441"/>
                  </a:lnTo>
                  <a:lnTo>
                    <a:pt x="36011" y="306386"/>
                  </a:lnTo>
                  <a:lnTo>
                    <a:pt x="29637" y="327390"/>
                  </a:lnTo>
                  <a:lnTo>
                    <a:pt x="19835" y="357857"/>
                  </a:lnTo>
                  <a:lnTo>
                    <a:pt x="0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953498" y="233015"/>
              <a:ext cx="226901" cy="254427"/>
            </a:xfrm>
            <a:custGeom>
              <a:avLst/>
              <a:gdLst/>
              <a:ahLst/>
              <a:cxnLst/>
              <a:rect l="0" t="0" r="0" b="0"/>
              <a:pathLst>
                <a:path w="226901" h="254427">
                  <a:moveTo>
                    <a:pt x="29843" y="5731"/>
                  </a:moveTo>
                  <a:lnTo>
                    <a:pt x="50967" y="450"/>
                  </a:lnTo>
                  <a:lnTo>
                    <a:pt x="61611" y="0"/>
                  </a:lnTo>
                  <a:lnTo>
                    <a:pt x="73128" y="805"/>
                  </a:lnTo>
                  <a:lnTo>
                    <a:pt x="85228" y="2447"/>
                  </a:lnTo>
                  <a:lnTo>
                    <a:pt x="96609" y="4647"/>
                  </a:lnTo>
                  <a:lnTo>
                    <a:pt x="107513" y="7219"/>
                  </a:lnTo>
                  <a:lnTo>
                    <a:pt x="118099" y="10039"/>
                  </a:lnTo>
                  <a:lnTo>
                    <a:pt x="130682" y="15235"/>
                  </a:lnTo>
                  <a:lnTo>
                    <a:pt x="144598" y="22015"/>
                  </a:lnTo>
                  <a:lnTo>
                    <a:pt x="159401" y="29851"/>
                  </a:lnTo>
                  <a:lnTo>
                    <a:pt x="173691" y="38391"/>
                  </a:lnTo>
                  <a:lnTo>
                    <a:pt x="187639" y="47400"/>
                  </a:lnTo>
                  <a:lnTo>
                    <a:pt x="201359" y="56722"/>
                  </a:lnTo>
                  <a:lnTo>
                    <a:pt x="211611" y="68463"/>
                  </a:lnTo>
                  <a:lnTo>
                    <a:pt x="219551" y="81817"/>
                  </a:lnTo>
                  <a:lnTo>
                    <a:pt x="225950" y="96246"/>
                  </a:lnTo>
                  <a:lnTo>
                    <a:pt x="226900" y="110287"/>
                  </a:lnTo>
                  <a:lnTo>
                    <a:pt x="224217" y="124069"/>
                  </a:lnTo>
                  <a:lnTo>
                    <a:pt x="219113" y="137678"/>
                  </a:lnTo>
                  <a:lnTo>
                    <a:pt x="213499" y="148961"/>
                  </a:lnTo>
                  <a:lnTo>
                    <a:pt x="207546" y="158694"/>
                  </a:lnTo>
                  <a:lnTo>
                    <a:pt x="201367" y="167393"/>
                  </a:lnTo>
                  <a:lnTo>
                    <a:pt x="193931" y="175403"/>
                  </a:lnTo>
                  <a:lnTo>
                    <a:pt x="185659" y="182954"/>
                  </a:lnTo>
                  <a:lnTo>
                    <a:pt x="176828" y="190198"/>
                  </a:lnTo>
                  <a:lnTo>
                    <a:pt x="167624" y="197238"/>
                  </a:lnTo>
                  <a:lnTo>
                    <a:pt x="158172" y="204142"/>
                  </a:lnTo>
                  <a:lnTo>
                    <a:pt x="148555" y="210956"/>
                  </a:lnTo>
                  <a:lnTo>
                    <a:pt x="138828" y="216603"/>
                  </a:lnTo>
                  <a:lnTo>
                    <a:pt x="129027" y="221474"/>
                  </a:lnTo>
                  <a:lnTo>
                    <a:pt x="119178" y="225826"/>
                  </a:lnTo>
                  <a:lnTo>
                    <a:pt x="109295" y="229833"/>
                  </a:lnTo>
                  <a:lnTo>
                    <a:pt x="89472" y="237232"/>
                  </a:lnTo>
                  <a:lnTo>
                    <a:pt x="78438" y="240753"/>
                  </a:lnTo>
                  <a:lnTo>
                    <a:pt x="66661" y="244205"/>
                  </a:lnTo>
                  <a:lnTo>
                    <a:pt x="0" y="254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240986" y="470311"/>
              <a:ext cx="281616" cy="322638"/>
            </a:xfrm>
            <a:custGeom>
              <a:avLst/>
              <a:gdLst/>
              <a:ahLst/>
              <a:cxnLst/>
              <a:rect l="0" t="0" r="0" b="0"/>
              <a:pathLst>
                <a:path w="281616" h="322638">
                  <a:moveTo>
                    <a:pt x="190006" y="17130"/>
                  </a:moveTo>
                  <a:lnTo>
                    <a:pt x="174163" y="6568"/>
                  </a:lnTo>
                  <a:lnTo>
                    <a:pt x="165075" y="3457"/>
                  </a:lnTo>
                  <a:lnTo>
                    <a:pt x="154595" y="1383"/>
                  </a:lnTo>
                  <a:lnTo>
                    <a:pt x="143187" y="0"/>
                  </a:lnTo>
                  <a:lnTo>
                    <a:pt x="130055" y="183"/>
                  </a:lnTo>
                  <a:lnTo>
                    <a:pt x="115774" y="1411"/>
                  </a:lnTo>
                  <a:lnTo>
                    <a:pt x="100727" y="3335"/>
                  </a:lnTo>
                  <a:lnTo>
                    <a:pt x="88485" y="6828"/>
                  </a:lnTo>
                  <a:lnTo>
                    <a:pt x="78112" y="11367"/>
                  </a:lnTo>
                  <a:lnTo>
                    <a:pt x="68987" y="16604"/>
                  </a:lnTo>
                  <a:lnTo>
                    <a:pt x="60693" y="22306"/>
                  </a:lnTo>
                  <a:lnTo>
                    <a:pt x="52953" y="28318"/>
                  </a:lnTo>
                  <a:lnTo>
                    <a:pt x="45583" y="34536"/>
                  </a:lnTo>
                  <a:lnTo>
                    <a:pt x="37353" y="41998"/>
                  </a:lnTo>
                  <a:lnTo>
                    <a:pt x="19366" y="59131"/>
                  </a:lnTo>
                  <a:lnTo>
                    <a:pt x="12138" y="68342"/>
                  </a:lnTo>
                  <a:lnTo>
                    <a:pt x="6215" y="77799"/>
                  </a:lnTo>
                  <a:lnTo>
                    <a:pt x="1160" y="87419"/>
                  </a:lnTo>
                  <a:lnTo>
                    <a:pt x="0" y="96043"/>
                  </a:lnTo>
                  <a:lnTo>
                    <a:pt x="1439" y="104003"/>
                  </a:lnTo>
                  <a:lnTo>
                    <a:pt x="4608" y="111521"/>
                  </a:lnTo>
                  <a:lnTo>
                    <a:pt x="11142" y="116532"/>
                  </a:lnTo>
                  <a:lnTo>
                    <a:pt x="19919" y="119873"/>
                  </a:lnTo>
                  <a:lnTo>
                    <a:pt x="30191" y="122101"/>
                  </a:lnTo>
                  <a:lnTo>
                    <a:pt x="40356" y="122480"/>
                  </a:lnTo>
                  <a:lnTo>
                    <a:pt x="50448" y="121628"/>
                  </a:lnTo>
                  <a:lnTo>
                    <a:pt x="60492" y="119955"/>
                  </a:lnTo>
                  <a:lnTo>
                    <a:pt x="70504" y="117734"/>
                  </a:lnTo>
                  <a:lnTo>
                    <a:pt x="80495" y="115148"/>
                  </a:lnTo>
                  <a:lnTo>
                    <a:pt x="90471" y="112318"/>
                  </a:lnTo>
                  <a:lnTo>
                    <a:pt x="110398" y="106227"/>
                  </a:lnTo>
                  <a:lnTo>
                    <a:pt x="120354" y="103055"/>
                  </a:lnTo>
                  <a:lnTo>
                    <a:pt x="130308" y="98730"/>
                  </a:lnTo>
                  <a:lnTo>
                    <a:pt x="140259" y="93636"/>
                  </a:lnTo>
                  <a:lnTo>
                    <a:pt x="150210" y="88030"/>
                  </a:lnTo>
                  <a:lnTo>
                    <a:pt x="160159" y="82081"/>
                  </a:lnTo>
                  <a:lnTo>
                    <a:pt x="180057" y="69577"/>
                  </a:lnTo>
                  <a:lnTo>
                    <a:pt x="209901" y="50109"/>
                  </a:lnTo>
                  <a:lnTo>
                    <a:pt x="215427" y="41327"/>
                  </a:lnTo>
                  <a:lnTo>
                    <a:pt x="218007" y="31050"/>
                  </a:lnTo>
                  <a:lnTo>
                    <a:pt x="218621" y="19778"/>
                  </a:lnTo>
                  <a:lnTo>
                    <a:pt x="216820" y="14474"/>
                  </a:lnTo>
                  <a:lnTo>
                    <a:pt x="213408" y="13149"/>
                  </a:lnTo>
                  <a:lnTo>
                    <a:pt x="208924" y="14476"/>
                  </a:lnTo>
                  <a:lnTo>
                    <a:pt x="204829" y="19782"/>
                  </a:lnTo>
                  <a:lnTo>
                    <a:pt x="200993" y="27740"/>
                  </a:lnTo>
                  <a:lnTo>
                    <a:pt x="197331" y="37467"/>
                  </a:lnTo>
                  <a:lnTo>
                    <a:pt x="195994" y="48373"/>
                  </a:lnTo>
                  <a:lnTo>
                    <a:pt x="196209" y="60065"/>
                  </a:lnTo>
                  <a:lnTo>
                    <a:pt x="197457" y="72281"/>
                  </a:lnTo>
                  <a:lnTo>
                    <a:pt x="201606" y="84846"/>
                  </a:lnTo>
                  <a:lnTo>
                    <a:pt x="207687" y="97644"/>
                  </a:lnTo>
                  <a:lnTo>
                    <a:pt x="215057" y="110597"/>
                  </a:lnTo>
                  <a:lnTo>
                    <a:pt x="221076" y="122548"/>
                  </a:lnTo>
                  <a:lnTo>
                    <a:pt x="226193" y="133832"/>
                  </a:lnTo>
                  <a:lnTo>
                    <a:pt x="230710" y="144670"/>
                  </a:lnTo>
                  <a:lnTo>
                    <a:pt x="235932" y="154106"/>
                  </a:lnTo>
                  <a:lnTo>
                    <a:pt x="241624" y="162607"/>
                  </a:lnTo>
                  <a:lnTo>
                    <a:pt x="247630" y="170486"/>
                  </a:lnTo>
                  <a:lnTo>
                    <a:pt x="253844" y="179054"/>
                  </a:lnTo>
                  <a:lnTo>
                    <a:pt x="266643" y="197416"/>
                  </a:lnTo>
                  <a:lnTo>
                    <a:pt x="272046" y="208061"/>
                  </a:lnTo>
                  <a:lnTo>
                    <a:pt x="276753" y="219578"/>
                  </a:lnTo>
                  <a:lnTo>
                    <a:pt x="280996" y="231677"/>
                  </a:lnTo>
                  <a:lnTo>
                    <a:pt x="281615" y="244165"/>
                  </a:lnTo>
                  <a:lnTo>
                    <a:pt x="279816" y="256911"/>
                  </a:lnTo>
                  <a:lnTo>
                    <a:pt x="276407" y="269830"/>
                  </a:lnTo>
                  <a:lnTo>
                    <a:pt x="271923" y="280653"/>
                  </a:lnTo>
                  <a:lnTo>
                    <a:pt x="266724" y="290079"/>
                  </a:lnTo>
                  <a:lnTo>
                    <a:pt x="261047" y="298574"/>
                  </a:lnTo>
                  <a:lnTo>
                    <a:pt x="251736" y="305342"/>
                  </a:lnTo>
                  <a:lnTo>
                    <a:pt x="240002" y="310960"/>
                  </a:lnTo>
                  <a:lnTo>
                    <a:pt x="226652" y="315810"/>
                  </a:lnTo>
                  <a:lnTo>
                    <a:pt x="212227" y="319044"/>
                  </a:lnTo>
                  <a:lnTo>
                    <a:pt x="197083" y="321200"/>
                  </a:lnTo>
                  <a:lnTo>
                    <a:pt x="181460" y="322637"/>
                  </a:lnTo>
                  <a:lnTo>
                    <a:pt x="166624" y="322489"/>
                  </a:lnTo>
                  <a:lnTo>
                    <a:pt x="152312" y="321286"/>
                  </a:lnTo>
                  <a:lnTo>
                    <a:pt x="100475" y="295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719477" y="576971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958224" y="272417"/>
              <a:ext cx="220163" cy="324450"/>
            </a:xfrm>
            <a:custGeom>
              <a:avLst/>
              <a:gdLst/>
              <a:ahLst/>
              <a:cxnLst/>
              <a:rect l="0" t="0" r="0" b="0"/>
              <a:pathLst>
                <a:path w="220163" h="324450">
                  <a:moveTo>
                    <a:pt x="0" y="55859"/>
                  </a:moveTo>
                  <a:lnTo>
                    <a:pt x="27692" y="28167"/>
                  </a:lnTo>
                  <a:lnTo>
                    <a:pt x="37252" y="21924"/>
                  </a:lnTo>
                  <a:lnTo>
                    <a:pt x="49151" y="15551"/>
                  </a:lnTo>
                  <a:lnTo>
                    <a:pt x="62611" y="9091"/>
                  </a:lnTo>
                  <a:lnTo>
                    <a:pt x="77111" y="4785"/>
                  </a:lnTo>
                  <a:lnTo>
                    <a:pt x="92303" y="1914"/>
                  </a:lnTo>
                  <a:lnTo>
                    <a:pt x="107958" y="0"/>
                  </a:lnTo>
                  <a:lnTo>
                    <a:pt x="121711" y="935"/>
                  </a:lnTo>
                  <a:lnTo>
                    <a:pt x="134196" y="3769"/>
                  </a:lnTo>
                  <a:lnTo>
                    <a:pt x="145835" y="7869"/>
                  </a:lnTo>
                  <a:lnTo>
                    <a:pt x="154700" y="13918"/>
                  </a:lnTo>
                  <a:lnTo>
                    <a:pt x="161715" y="21266"/>
                  </a:lnTo>
                  <a:lnTo>
                    <a:pt x="167497" y="29481"/>
                  </a:lnTo>
                  <a:lnTo>
                    <a:pt x="168035" y="39379"/>
                  </a:lnTo>
                  <a:lnTo>
                    <a:pt x="165078" y="50399"/>
                  </a:lnTo>
                  <a:lnTo>
                    <a:pt x="159792" y="62167"/>
                  </a:lnTo>
                  <a:lnTo>
                    <a:pt x="154056" y="72223"/>
                  </a:lnTo>
                  <a:lnTo>
                    <a:pt x="148022" y="81137"/>
                  </a:lnTo>
                  <a:lnTo>
                    <a:pt x="141788" y="89291"/>
                  </a:lnTo>
                  <a:lnTo>
                    <a:pt x="135422" y="96937"/>
                  </a:lnTo>
                  <a:lnTo>
                    <a:pt x="128967" y="104245"/>
                  </a:lnTo>
                  <a:lnTo>
                    <a:pt x="122454" y="111328"/>
                  </a:lnTo>
                  <a:lnTo>
                    <a:pt x="113690" y="118261"/>
                  </a:lnTo>
                  <a:lnTo>
                    <a:pt x="103426" y="125093"/>
                  </a:lnTo>
                  <a:lnTo>
                    <a:pt x="92162" y="131858"/>
                  </a:lnTo>
                  <a:lnTo>
                    <a:pt x="91284" y="136369"/>
                  </a:lnTo>
                  <a:lnTo>
                    <a:pt x="97331" y="139376"/>
                  </a:lnTo>
                  <a:lnTo>
                    <a:pt x="107995" y="141380"/>
                  </a:lnTo>
                  <a:lnTo>
                    <a:pt x="120630" y="142717"/>
                  </a:lnTo>
                  <a:lnTo>
                    <a:pt x="134581" y="143607"/>
                  </a:lnTo>
                  <a:lnTo>
                    <a:pt x="149407" y="144201"/>
                  </a:lnTo>
                  <a:lnTo>
                    <a:pt x="163712" y="145703"/>
                  </a:lnTo>
                  <a:lnTo>
                    <a:pt x="177671" y="147809"/>
                  </a:lnTo>
                  <a:lnTo>
                    <a:pt x="191398" y="150318"/>
                  </a:lnTo>
                  <a:lnTo>
                    <a:pt x="201654" y="156412"/>
                  </a:lnTo>
                  <a:lnTo>
                    <a:pt x="209597" y="164896"/>
                  </a:lnTo>
                  <a:lnTo>
                    <a:pt x="215998" y="174974"/>
                  </a:lnTo>
                  <a:lnTo>
                    <a:pt x="219159" y="186113"/>
                  </a:lnTo>
                  <a:lnTo>
                    <a:pt x="220162" y="197961"/>
                  </a:lnTo>
                  <a:lnTo>
                    <a:pt x="219725" y="210280"/>
                  </a:lnTo>
                  <a:lnTo>
                    <a:pt x="217224" y="220704"/>
                  </a:lnTo>
                  <a:lnTo>
                    <a:pt x="213345" y="229864"/>
                  </a:lnTo>
                  <a:lnTo>
                    <a:pt x="208548" y="238181"/>
                  </a:lnTo>
                  <a:lnTo>
                    <a:pt x="203140" y="245936"/>
                  </a:lnTo>
                  <a:lnTo>
                    <a:pt x="197324" y="253317"/>
                  </a:lnTo>
                  <a:lnTo>
                    <a:pt x="191236" y="260448"/>
                  </a:lnTo>
                  <a:lnTo>
                    <a:pt x="183861" y="267413"/>
                  </a:lnTo>
                  <a:lnTo>
                    <a:pt x="175629" y="274267"/>
                  </a:lnTo>
                  <a:lnTo>
                    <a:pt x="166825" y="281046"/>
                  </a:lnTo>
                  <a:lnTo>
                    <a:pt x="157640" y="286672"/>
                  </a:lnTo>
                  <a:lnTo>
                    <a:pt x="148200" y="291527"/>
                  </a:lnTo>
                  <a:lnTo>
                    <a:pt x="138591" y="295869"/>
                  </a:lnTo>
                  <a:lnTo>
                    <a:pt x="126659" y="299869"/>
                  </a:lnTo>
                  <a:lnTo>
                    <a:pt x="113177" y="303641"/>
                  </a:lnTo>
                  <a:lnTo>
                    <a:pt x="98663" y="307262"/>
                  </a:lnTo>
                  <a:lnTo>
                    <a:pt x="85671" y="310780"/>
                  </a:lnTo>
                  <a:lnTo>
                    <a:pt x="39791" y="324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285464" y="298433"/>
              <a:ext cx="258263" cy="266298"/>
            </a:xfrm>
            <a:custGeom>
              <a:avLst/>
              <a:gdLst/>
              <a:ahLst/>
              <a:cxnLst/>
              <a:rect l="0" t="0" r="0" b="0"/>
              <a:pathLst>
                <a:path w="258263" h="266298">
                  <a:moveTo>
                    <a:pt x="100515" y="0"/>
                  </a:moveTo>
                  <a:lnTo>
                    <a:pt x="89953" y="15843"/>
                  </a:lnTo>
                  <a:lnTo>
                    <a:pt x="82421" y="23825"/>
                  </a:lnTo>
                  <a:lnTo>
                    <a:pt x="72978" y="32463"/>
                  </a:lnTo>
                  <a:lnTo>
                    <a:pt x="62262" y="41538"/>
                  </a:lnTo>
                  <a:lnTo>
                    <a:pt x="52906" y="49798"/>
                  </a:lnTo>
                  <a:lnTo>
                    <a:pt x="36617" y="64871"/>
                  </a:lnTo>
                  <a:lnTo>
                    <a:pt x="26968" y="73091"/>
                  </a:lnTo>
                  <a:lnTo>
                    <a:pt x="4456" y="91066"/>
                  </a:lnTo>
                  <a:lnTo>
                    <a:pt x="0" y="99397"/>
                  </a:lnTo>
                  <a:lnTo>
                    <a:pt x="346" y="107161"/>
                  </a:lnTo>
                  <a:lnTo>
                    <a:pt x="3892" y="114547"/>
                  </a:lnTo>
                  <a:lnTo>
                    <a:pt x="13994" y="120577"/>
                  </a:lnTo>
                  <a:lnTo>
                    <a:pt x="28465" y="125703"/>
                  </a:lnTo>
                  <a:lnTo>
                    <a:pt x="45850" y="130225"/>
                  </a:lnTo>
                  <a:lnTo>
                    <a:pt x="62966" y="133239"/>
                  </a:lnTo>
                  <a:lnTo>
                    <a:pt x="79903" y="135249"/>
                  </a:lnTo>
                  <a:lnTo>
                    <a:pt x="96722" y="136589"/>
                  </a:lnTo>
                  <a:lnTo>
                    <a:pt x="112355" y="138588"/>
                  </a:lnTo>
                  <a:lnTo>
                    <a:pt x="127199" y="141025"/>
                  </a:lnTo>
                  <a:lnTo>
                    <a:pt x="141516" y="143756"/>
                  </a:lnTo>
                  <a:lnTo>
                    <a:pt x="155482" y="145576"/>
                  </a:lnTo>
                  <a:lnTo>
                    <a:pt x="169213" y="146790"/>
                  </a:lnTo>
                  <a:lnTo>
                    <a:pt x="182789" y="147599"/>
                  </a:lnTo>
                  <a:lnTo>
                    <a:pt x="195155" y="150349"/>
                  </a:lnTo>
                  <a:lnTo>
                    <a:pt x="206715" y="154393"/>
                  </a:lnTo>
                  <a:lnTo>
                    <a:pt x="217738" y="159299"/>
                  </a:lnTo>
                  <a:lnTo>
                    <a:pt x="228403" y="164781"/>
                  </a:lnTo>
                  <a:lnTo>
                    <a:pt x="238828" y="170646"/>
                  </a:lnTo>
                  <a:lnTo>
                    <a:pt x="249094" y="176766"/>
                  </a:lnTo>
                  <a:lnTo>
                    <a:pt x="254834" y="184163"/>
                  </a:lnTo>
                  <a:lnTo>
                    <a:pt x="257554" y="192410"/>
                  </a:lnTo>
                  <a:lnTo>
                    <a:pt x="258262" y="201224"/>
                  </a:lnTo>
                  <a:lnTo>
                    <a:pt x="254313" y="210415"/>
                  </a:lnTo>
                  <a:lnTo>
                    <a:pt x="247259" y="219859"/>
                  </a:lnTo>
                  <a:lnTo>
                    <a:pt x="238135" y="229471"/>
                  </a:lnTo>
                  <a:lnTo>
                    <a:pt x="228738" y="236984"/>
                  </a:lnTo>
                  <a:lnTo>
                    <a:pt x="219155" y="243098"/>
                  </a:lnTo>
                  <a:lnTo>
                    <a:pt x="209452" y="248279"/>
                  </a:lnTo>
                  <a:lnTo>
                    <a:pt x="196351" y="252839"/>
                  </a:lnTo>
                  <a:lnTo>
                    <a:pt x="180985" y="256984"/>
                  </a:lnTo>
                  <a:lnTo>
                    <a:pt x="164110" y="260853"/>
                  </a:lnTo>
                  <a:lnTo>
                    <a:pt x="147332" y="263432"/>
                  </a:lnTo>
                  <a:lnTo>
                    <a:pt x="130621" y="265151"/>
                  </a:lnTo>
                  <a:lnTo>
                    <a:pt x="113954" y="266297"/>
                  </a:lnTo>
                  <a:lnTo>
                    <a:pt x="99526" y="265956"/>
                  </a:lnTo>
                  <a:lnTo>
                    <a:pt x="86592" y="264624"/>
                  </a:lnTo>
                  <a:lnTo>
                    <a:pt x="50776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435718" y="258642"/>
              <a:ext cx="238748" cy="39792"/>
            </a:xfrm>
            <a:custGeom>
              <a:avLst/>
              <a:gdLst/>
              <a:ahLst/>
              <a:cxnLst/>
              <a:rect l="0" t="0" r="0" b="0"/>
              <a:pathLst>
                <a:path w="238748" h="39792">
                  <a:moveTo>
                    <a:pt x="0" y="39791"/>
                  </a:moveTo>
                  <a:lnTo>
                    <a:pt x="15842" y="34510"/>
                  </a:lnTo>
                  <a:lnTo>
                    <a:pt x="26036" y="32954"/>
                  </a:lnTo>
                  <a:lnTo>
                    <a:pt x="38358" y="31917"/>
                  </a:lnTo>
                  <a:lnTo>
                    <a:pt x="52099" y="31226"/>
                  </a:lnTo>
                  <a:lnTo>
                    <a:pt x="65681" y="29660"/>
                  </a:lnTo>
                  <a:lnTo>
                    <a:pt x="79157" y="27510"/>
                  </a:lnTo>
                  <a:lnTo>
                    <a:pt x="92562" y="24972"/>
                  </a:lnTo>
                  <a:lnTo>
                    <a:pt x="128091" y="19204"/>
                  </a:lnTo>
                  <a:lnTo>
                    <a:pt x="167459" y="12956"/>
                  </a:lnTo>
                  <a:lnTo>
                    <a:pt x="2387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773942" y="268590"/>
              <a:ext cx="196532" cy="322670"/>
            </a:xfrm>
            <a:custGeom>
              <a:avLst/>
              <a:gdLst/>
              <a:ahLst/>
              <a:cxnLst/>
              <a:rect l="0" t="0" r="0" b="0"/>
              <a:pathLst>
                <a:path w="196532" h="322670">
                  <a:moveTo>
                    <a:pt x="89530" y="0"/>
                  </a:moveTo>
                  <a:lnTo>
                    <a:pt x="78968" y="21123"/>
                  </a:lnTo>
                  <a:lnTo>
                    <a:pt x="74751" y="31767"/>
                  </a:lnTo>
                  <a:lnTo>
                    <a:pt x="70835" y="43284"/>
                  </a:lnTo>
                  <a:lnTo>
                    <a:pt x="60043" y="77669"/>
                  </a:lnTo>
                  <a:lnTo>
                    <a:pt x="56608" y="88255"/>
                  </a:lnTo>
                  <a:lnTo>
                    <a:pt x="52108" y="99733"/>
                  </a:lnTo>
                  <a:lnTo>
                    <a:pt x="46897" y="111806"/>
                  </a:lnTo>
                  <a:lnTo>
                    <a:pt x="41212" y="124276"/>
                  </a:lnTo>
                  <a:lnTo>
                    <a:pt x="36317" y="135905"/>
                  </a:lnTo>
                  <a:lnTo>
                    <a:pt x="31949" y="146974"/>
                  </a:lnTo>
                  <a:lnTo>
                    <a:pt x="27931" y="157669"/>
                  </a:lnTo>
                  <a:lnTo>
                    <a:pt x="24148" y="169221"/>
                  </a:lnTo>
                  <a:lnTo>
                    <a:pt x="20519" y="181343"/>
                  </a:lnTo>
                  <a:lnTo>
                    <a:pt x="13541" y="205497"/>
                  </a:lnTo>
                  <a:lnTo>
                    <a:pt x="6755" y="227285"/>
                  </a:lnTo>
                  <a:lnTo>
                    <a:pt x="4504" y="239948"/>
                  </a:lnTo>
                  <a:lnTo>
                    <a:pt x="3002" y="253916"/>
                  </a:lnTo>
                  <a:lnTo>
                    <a:pt x="2002" y="268755"/>
                  </a:lnTo>
                  <a:lnTo>
                    <a:pt x="3545" y="281964"/>
                  </a:lnTo>
                  <a:lnTo>
                    <a:pt x="6785" y="294085"/>
                  </a:lnTo>
                  <a:lnTo>
                    <a:pt x="11155" y="305482"/>
                  </a:lnTo>
                  <a:lnTo>
                    <a:pt x="19595" y="313080"/>
                  </a:lnTo>
                  <a:lnTo>
                    <a:pt x="30749" y="318146"/>
                  </a:lnTo>
                  <a:lnTo>
                    <a:pt x="43711" y="321523"/>
                  </a:lnTo>
                  <a:lnTo>
                    <a:pt x="55668" y="322669"/>
                  </a:lnTo>
                  <a:lnTo>
                    <a:pt x="66955" y="322327"/>
                  </a:lnTo>
                  <a:lnTo>
                    <a:pt x="77796" y="320994"/>
                  </a:lnTo>
                  <a:lnTo>
                    <a:pt x="88339" y="319000"/>
                  </a:lnTo>
                  <a:lnTo>
                    <a:pt x="98684" y="316566"/>
                  </a:lnTo>
                  <a:lnTo>
                    <a:pt x="108896" y="313838"/>
                  </a:lnTo>
                  <a:lnTo>
                    <a:pt x="129086" y="307859"/>
                  </a:lnTo>
                  <a:lnTo>
                    <a:pt x="139113" y="304717"/>
                  </a:lnTo>
                  <a:lnTo>
                    <a:pt x="149113" y="300411"/>
                  </a:lnTo>
                  <a:lnTo>
                    <a:pt x="159095" y="295331"/>
                  </a:lnTo>
                  <a:lnTo>
                    <a:pt x="169066" y="289733"/>
                  </a:lnTo>
                  <a:lnTo>
                    <a:pt x="177924" y="281580"/>
                  </a:lnTo>
                  <a:lnTo>
                    <a:pt x="186040" y="271723"/>
                  </a:lnTo>
                  <a:lnTo>
                    <a:pt x="193661" y="260731"/>
                  </a:lnTo>
                  <a:lnTo>
                    <a:pt x="196531" y="251192"/>
                  </a:lnTo>
                  <a:lnTo>
                    <a:pt x="196234" y="242622"/>
                  </a:lnTo>
                  <a:lnTo>
                    <a:pt x="193826" y="234698"/>
                  </a:lnTo>
                  <a:lnTo>
                    <a:pt x="187798" y="228311"/>
                  </a:lnTo>
                  <a:lnTo>
                    <a:pt x="179359" y="222947"/>
                  </a:lnTo>
                  <a:lnTo>
                    <a:pt x="169312" y="218265"/>
                  </a:lnTo>
                  <a:lnTo>
                    <a:pt x="157087" y="216250"/>
                  </a:lnTo>
                  <a:lnTo>
                    <a:pt x="143410" y="216012"/>
                  </a:lnTo>
                  <a:lnTo>
                    <a:pt x="128766" y="216958"/>
                  </a:lnTo>
                  <a:lnTo>
                    <a:pt x="115687" y="218694"/>
                  </a:lnTo>
                  <a:lnTo>
                    <a:pt x="103652" y="220957"/>
                  </a:lnTo>
                  <a:lnTo>
                    <a:pt x="92313" y="223571"/>
                  </a:lnTo>
                  <a:lnTo>
                    <a:pt x="81438" y="229735"/>
                  </a:lnTo>
                  <a:lnTo>
                    <a:pt x="70872" y="238265"/>
                  </a:lnTo>
                  <a:lnTo>
                    <a:pt x="35369" y="273161"/>
                  </a:lnTo>
                  <a:lnTo>
                    <a:pt x="28001" y="281585"/>
                  </a:lnTo>
                  <a:lnTo>
                    <a:pt x="20878" y="290517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740861" y="3670730"/>
            <a:ext cx="1342952" cy="300121"/>
            <a:chOff x="1740861" y="3670730"/>
            <a:chExt cx="1342952" cy="300121"/>
          </a:xfrm>
        </p:grpSpPr>
        <p:sp>
          <p:nvSpPr>
            <p:cNvPr id="66" name="Freeform 65"/>
            <p:cNvSpPr/>
            <p:nvPr/>
          </p:nvSpPr>
          <p:spPr>
            <a:xfrm>
              <a:off x="1740861" y="3723235"/>
              <a:ext cx="397912" cy="247616"/>
            </a:xfrm>
            <a:custGeom>
              <a:avLst/>
              <a:gdLst/>
              <a:ahLst/>
              <a:cxnLst/>
              <a:rect l="0" t="0" r="0" b="0"/>
              <a:pathLst>
                <a:path w="397912" h="247616">
                  <a:moveTo>
                    <a:pt x="0" y="17130"/>
                  </a:moveTo>
                  <a:lnTo>
                    <a:pt x="10562" y="6568"/>
                  </a:lnTo>
                  <a:lnTo>
                    <a:pt x="18095" y="3457"/>
                  </a:lnTo>
                  <a:lnTo>
                    <a:pt x="27537" y="1383"/>
                  </a:lnTo>
                  <a:lnTo>
                    <a:pt x="38254" y="0"/>
                  </a:lnTo>
                  <a:lnTo>
                    <a:pt x="48714" y="2394"/>
                  </a:lnTo>
                  <a:lnTo>
                    <a:pt x="59004" y="7306"/>
                  </a:lnTo>
                  <a:lnTo>
                    <a:pt x="69179" y="13897"/>
                  </a:lnTo>
                  <a:lnTo>
                    <a:pt x="78174" y="21606"/>
                  </a:lnTo>
                  <a:lnTo>
                    <a:pt x="86380" y="30062"/>
                  </a:lnTo>
                  <a:lnTo>
                    <a:pt x="94062" y="39015"/>
                  </a:lnTo>
                  <a:lnTo>
                    <a:pt x="101394" y="47194"/>
                  </a:lnTo>
                  <a:lnTo>
                    <a:pt x="115435" y="62178"/>
                  </a:lnTo>
                  <a:lnTo>
                    <a:pt x="135769" y="83041"/>
                  </a:lnTo>
                  <a:lnTo>
                    <a:pt x="141357" y="90914"/>
                  </a:lnTo>
                  <a:lnTo>
                    <a:pt x="146187" y="99478"/>
                  </a:lnTo>
                  <a:lnTo>
                    <a:pt x="150513" y="108504"/>
                  </a:lnTo>
                  <a:lnTo>
                    <a:pt x="155608" y="116732"/>
                  </a:lnTo>
                  <a:lnTo>
                    <a:pt x="161214" y="124428"/>
                  </a:lnTo>
                  <a:lnTo>
                    <a:pt x="167163" y="131769"/>
                  </a:lnTo>
                  <a:lnTo>
                    <a:pt x="191378" y="163225"/>
                  </a:lnTo>
                  <a:lnTo>
                    <a:pt x="199430" y="173108"/>
                  </a:lnTo>
                  <a:lnTo>
                    <a:pt x="207010" y="181908"/>
                  </a:lnTo>
                  <a:lnTo>
                    <a:pt x="214273" y="189984"/>
                  </a:lnTo>
                  <a:lnTo>
                    <a:pt x="223536" y="197579"/>
                  </a:lnTo>
                  <a:lnTo>
                    <a:pt x="234133" y="204853"/>
                  </a:lnTo>
                  <a:lnTo>
                    <a:pt x="245619" y="211913"/>
                  </a:lnTo>
                  <a:lnTo>
                    <a:pt x="256592" y="217725"/>
                  </a:lnTo>
                  <a:lnTo>
                    <a:pt x="267223" y="222705"/>
                  </a:lnTo>
                  <a:lnTo>
                    <a:pt x="290089" y="232292"/>
                  </a:lnTo>
                  <a:lnTo>
                    <a:pt x="318673" y="243920"/>
                  </a:lnTo>
                  <a:lnTo>
                    <a:pt x="332927" y="246801"/>
                  </a:lnTo>
                  <a:lnTo>
                    <a:pt x="346852" y="247615"/>
                  </a:lnTo>
                  <a:lnTo>
                    <a:pt x="397911" y="245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900026" y="3770209"/>
              <a:ext cx="139270" cy="189008"/>
            </a:xfrm>
            <a:custGeom>
              <a:avLst/>
              <a:gdLst/>
              <a:ahLst/>
              <a:cxnLst/>
              <a:rect l="0" t="0" r="0" b="0"/>
              <a:pathLst>
                <a:path w="139270" h="189008">
                  <a:moveTo>
                    <a:pt x="139269" y="0"/>
                  </a:moveTo>
                  <a:lnTo>
                    <a:pt x="123426" y="5281"/>
                  </a:lnTo>
                  <a:lnTo>
                    <a:pt x="116548" y="9047"/>
                  </a:lnTo>
                  <a:lnTo>
                    <a:pt x="109753" y="13768"/>
                  </a:lnTo>
                  <a:lnTo>
                    <a:pt x="103012" y="19127"/>
                  </a:lnTo>
                  <a:lnTo>
                    <a:pt x="97412" y="26015"/>
                  </a:lnTo>
                  <a:lnTo>
                    <a:pt x="92574" y="33923"/>
                  </a:lnTo>
                  <a:lnTo>
                    <a:pt x="88243" y="42510"/>
                  </a:lnTo>
                  <a:lnTo>
                    <a:pt x="82040" y="52657"/>
                  </a:lnTo>
                  <a:lnTo>
                    <a:pt x="74589" y="63843"/>
                  </a:lnTo>
                  <a:lnTo>
                    <a:pt x="66306" y="75720"/>
                  </a:lnTo>
                  <a:lnTo>
                    <a:pt x="58573" y="88061"/>
                  </a:lnTo>
                  <a:lnTo>
                    <a:pt x="51207" y="100709"/>
                  </a:lnTo>
                  <a:lnTo>
                    <a:pt x="44085" y="113562"/>
                  </a:lnTo>
                  <a:lnTo>
                    <a:pt x="37127" y="125447"/>
                  </a:lnTo>
                  <a:lnTo>
                    <a:pt x="30278" y="136686"/>
                  </a:lnTo>
                  <a:lnTo>
                    <a:pt x="0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267513" y="3770209"/>
              <a:ext cx="149798" cy="129322"/>
            </a:xfrm>
            <a:custGeom>
              <a:avLst/>
              <a:gdLst/>
              <a:ahLst/>
              <a:cxnLst/>
              <a:rect l="0" t="0" r="0" b="0"/>
              <a:pathLst>
                <a:path w="149798" h="129322">
                  <a:moveTo>
                    <a:pt x="100058" y="0"/>
                  </a:moveTo>
                  <a:lnTo>
                    <a:pt x="84215" y="15842"/>
                  </a:lnTo>
                  <a:lnTo>
                    <a:pt x="77338" y="23825"/>
                  </a:lnTo>
                  <a:lnTo>
                    <a:pt x="70542" y="32463"/>
                  </a:lnTo>
                  <a:lnTo>
                    <a:pt x="63801" y="41537"/>
                  </a:lnTo>
                  <a:lnTo>
                    <a:pt x="55992" y="49798"/>
                  </a:lnTo>
                  <a:lnTo>
                    <a:pt x="47469" y="57515"/>
                  </a:lnTo>
                  <a:lnTo>
                    <a:pt x="38471" y="64871"/>
                  </a:lnTo>
                  <a:lnTo>
                    <a:pt x="28052" y="71985"/>
                  </a:lnTo>
                  <a:lnTo>
                    <a:pt x="16684" y="78938"/>
                  </a:lnTo>
                  <a:lnTo>
                    <a:pt x="4684" y="85785"/>
                  </a:lnTo>
                  <a:lnTo>
                    <a:pt x="0" y="92559"/>
                  </a:lnTo>
                  <a:lnTo>
                    <a:pt x="194" y="99286"/>
                  </a:lnTo>
                  <a:lnTo>
                    <a:pt x="3639" y="105982"/>
                  </a:lnTo>
                  <a:lnTo>
                    <a:pt x="11462" y="111551"/>
                  </a:lnTo>
                  <a:lnTo>
                    <a:pt x="22204" y="116369"/>
                  </a:lnTo>
                  <a:lnTo>
                    <a:pt x="34892" y="120686"/>
                  </a:lnTo>
                  <a:lnTo>
                    <a:pt x="48877" y="123564"/>
                  </a:lnTo>
                  <a:lnTo>
                    <a:pt x="63727" y="125483"/>
                  </a:lnTo>
                  <a:lnTo>
                    <a:pt x="79153" y="126762"/>
                  </a:lnTo>
                  <a:lnTo>
                    <a:pt x="93859" y="127615"/>
                  </a:lnTo>
                  <a:lnTo>
                    <a:pt x="149797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76475" y="3710522"/>
              <a:ext cx="9948" cy="169113"/>
            </a:xfrm>
            <a:custGeom>
              <a:avLst/>
              <a:gdLst/>
              <a:ahLst/>
              <a:cxnLst/>
              <a:rect l="0" t="0" r="0" b="0"/>
              <a:pathLst>
                <a:path w="9948" h="169113">
                  <a:moveTo>
                    <a:pt x="0" y="0"/>
                  </a:moveTo>
                  <a:lnTo>
                    <a:pt x="0" y="55384"/>
                  </a:lnTo>
                  <a:lnTo>
                    <a:pt x="1105" y="67871"/>
                  </a:lnTo>
                  <a:lnTo>
                    <a:pt x="2947" y="80617"/>
                  </a:lnTo>
                  <a:lnTo>
                    <a:pt x="5281" y="93536"/>
                  </a:lnTo>
                  <a:lnTo>
                    <a:pt x="6836" y="106569"/>
                  </a:lnTo>
                  <a:lnTo>
                    <a:pt x="7873" y="119680"/>
                  </a:lnTo>
                  <a:lnTo>
                    <a:pt x="9947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695848" y="3690626"/>
              <a:ext cx="159425" cy="200929"/>
            </a:xfrm>
            <a:custGeom>
              <a:avLst/>
              <a:gdLst/>
              <a:ahLst/>
              <a:cxnLst/>
              <a:rect l="0" t="0" r="0" b="0"/>
              <a:pathLst>
                <a:path w="159425" h="200929">
                  <a:moveTo>
                    <a:pt x="0" y="0"/>
                  </a:moveTo>
                  <a:lnTo>
                    <a:pt x="55384" y="13846"/>
                  </a:lnTo>
                  <a:lnTo>
                    <a:pt x="65661" y="18073"/>
                  </a:lnTo>
                  <a:lnTo>
                    <a:pt x="74723" y="23102"/>
                  </a:lnTo>
                  <a:lnTo>
                    <a:pt x="82974" y="28665"/>
                  </a:lnTo>
                  <a:lnTo>
                    <a:pt x="87370" y="35690"/>
                  </a:lnTo>
                  <a:lnTo>
                    <a:pt x="89195" y="43689"/>
                  </a:lnTo>
                  <a:lnTo>
                    <a:pt x="89307" y="52337"/>
                  </a:lnTo>
                  <a:lnTo>
                    <a:pt x="86065" y="59208"/>
                  </a:lnTo>
                  <a:lnTo>
                    <a:pt x="80589" y="64895"/>
                  </a:lnTo>
                  <a:lnTo>
                    <a:pt x="73621" y="69790"/>
                  </a:lnTo>
                  <a:lnTo>
                    <a:pt x="64555" y="73055"/>
                  </a:lnTo>
                  <a:lnTo>
                    <a:pt x="54090" y="75230"/>
                  </a:lnTo>
                  <a:lnTo>
                    <a:pt x="42692" y="76681"/>
                  </a:lnTo>
                  <a:lnTo>
                    <a:pt x="39514" y="79859"/>
                  </a:lnTo>
                  <a:lnTo>
                    <a:pt x="41817" y="84188"/>
                  </a:lnTo>
                  <a:lnTo>
                    <a:pt x="47774" y="89285"/>
                  </a:lnTo>
                  <a:lnTo>
                    <a:pt x="55061" y="93788"/>
                  </a:lnTo>
                  <a:lnTo>
                    <a:pt x="63235" y="97895"/>
                  </a:lnTo>
                  <a:lnTo>
                    <a:pt x="72000" y="101739"/>
                  </a:lnTo>
                  <a:lnTo>
                    <a:pt x="81159" y="105406"/>
                  </a:lnTo>
                  <a:lnTo>
                    <a:pt x="100179" y="112429"/>
                  </a:lnTo>
                  <a:lnTo>
                    <a:pt x="109893" y="116955"/>
                  </a:lnTo>
                  <a:lnTo>
                    <a:pt x="119685" y="122182"/>
                  </a:lnTo>
                  <a:lnTo>
                    <a:pt x="129529" y="127878"/>
                  </a:lnTo>
                  <a:lnTo>
                    <a:pt x="138302" y="133886"/>
                  </a:lnTo>
                  <a:lnTo>
                    <a:pt x="146362" y="140102"/>
                  </a:lnTo>
                  <a:lnTo>
                    <a:pt x="153945" y="146456"/>
                  </a:lnTo>
                  <a:lnTo>
                    <a:pt x="157896" y="155114"/>
                  </a:lnTo>
                  <a:lnTo>
                    <a:pt x="159424" y="165307"/>
                  </a:lnTo>
                  <a:lnTo>
                    <a:pt x="159338" y="176523"/>
                  </a:lnTo>
                  <a:lnTo>
                    <a:pt x="155964" y="185106"/>
                  </a:lnTo>
                  <a:lnTo>
                    <a:pt x="150399" y="191933"/>
                  </a:lnTo>
                  <a:lnTo>
                    <a:pt x="143373" y="197590"/>
                  </a:lnTo>
                  <a:lnTo>
                    <a:pt x="134268" y="200256"/>
                  </a:lnTo>
                  <a:lnTo>
                    <a:pt x="123777" y="200928"/>
                  </a:lnTo>
                  <a:lnTo>
                    <a:pt x="112361" y="200271"/>
                  </a:lnTo>
                  <a:lnTo>
                    <a:pt x="87887" y="199540"/>
                  </a:lnTo>
                  <a:lnTo>
                    <a:pt x="75171" y="199345"/>
                  </a:lnTo>
                  <a:lnTo>
                    <a:pt x="64483" y="197005"/>
                  </a:lnTo>
                  <a:lnTo>
                    <a:pt x="19896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901263" y="3690626"/>
              <a:ext cx="182550" cy="89531"/>
            </a:xfrm>
            <a:custGeom>
              <a:avLst/>
              <a:gdLst/>
              <a:ahLst/>
              <a:cxnLst/>
              <a:rect l="0" t="0" r="0" b="0"/>
              <a:pathLst>
                <a:path w="182550" h="89531">
                  <a:moveTo>
                    <a:pt x="23384" y="0"/>
                  </a:moveTo>
                  <a:lnTo>
                    <a:pt x="0" y="70152"/>
                  </a:lnTo>
                  <a:lnTo>
                    <a:pt x="3373" y="76612"/>
                  </a:lnTo>
                  <a:lnTo>
                    <a:pt x="11149" y="80918"/>
                  </a:lnTo>
                  <a:lnTo>
                    <a:pt x="21859" y="83789"/>
                  </a:lnTo>
                  <a:lnTo>
                    <a:pt x="33421" y="85703"/>
                  </a:lnTo>
                  <a:lnTo>
                    <a:pt x="45549" y="86979"/>
                  </a:lnTo>
                  <a:lnTo>
                    <a:pt x="58056" y="87829"/>
                  </a:lnTo>
                  <a:lnTo>
                    <a:pt x="70816" y="88396"/>
                  </a:lnTo>
                  <a:lnTo>
                    <a:pt x="96783" y="89026"/>
                  </a:lnTo>
                  <a:lnTo>
                    <a:pt x="182549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024125" y="3670730"/>
              <a:ext cx="49740" cy="288487"/>
            </a:xfrm>
            <a:custGeom>
              <a:avLst/>
              <a:gdLst/>
              <a:ahLst/>
              <a:cxnLst/>
              <a:rect l="0" t="0" r="0" b="0"/>
              <a:pathLst>
                <a:path w="49740" h="288487">
                  <a:moveTo>
                    <a:pt x="0" y="0"/>
                  </a:moveTo>
                  <a:lnTo>
                    <a:pt x="0" y="60665"/>
                  </a:lnTo>
                  <a:lnTo>
                    <a:pt x="1105" y="74708"/>
                  </a:lnTo>
                  <a:lnTo>
                    <a:pt x="2947" y="88492"/>
                  </a:lnTo>
                  <a:lnTo>
                    <a:pt x="5281" y="102102"/>
                  </a:lnTo>
                  <a:lnTo>
                    <a:pt x="9047" y="115596"/>
                  </a:lnTo>
                  <a:lnTo>
                    <a:pt x="13769" y="129014"/>
                  </a:lnTo>
                  <a:lnTo>
                    <a:pt x="19127" y="142380"/>
                  </a:lnTo>
                  <a:lnTo>
                    <a:pt x="23804" y="156818"/>
                  </a:lnTo>
                  <a:lnTo>
                    <a:pt x="28028" y="171969"/>
                  </a:lnTo>
                  <a:lnTo>
                    <a:pt x="39253" y="216751"/>
                  </a:lnTo>
                  <a:lnTo>
                    <a:pt x="49739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426762" y="3551357"/>
            <a:ext cx="1462325" cy="288487"/>
            <a:chOff x="4426762" y="3551357"/>
            <a:chExt cx="1462325" cy="288487"/>
          </a:xfrm>
        </p:grpSpPr>
        <p:sp>
          <p:nvSpPr>
            <p:cNvPr id="74" name="Freeform 73"/>
            <p:cNvSpPr/>
            <p:nvPr/>
          </p:nvSpPr>
          <p:spPr>
            <a:xfrm>
              <a:off x="4451734" y="3581201"/>
              <a:ext cx="253567" cy="218765"/>
            </a:xfrm>
            <a:custGeom>
              <a:avLst/>
              <a:gdLst/>
              <a:ahLst/>
              <a:cxnLst/>
              <a:rect l="0" t="0" r="0" b="0"/>
              <a:pathLst>
                <a:path w="253567" h="218765">
                  <a:moveTo>
                    <a:pt x="14819" y="0"/>
                  </a:moveTo>
                  <a:lnTo>
                    <a:pt x="14819" y="60664"/>
                  </a:lnTo>
                  <a:lnTo>
                    <a:pt x="13714" y="75812"/>
                  </a:lnTo>
                  <a:lnTo>
                    <a:pt x="11872" y="91438"/>
                  </a:lnTo>
                  <a:lnTo>
                    <a:pt x="9538" y="107381"/>
                  </a:lnTo>
                  <a:lnTo>
                    <a:pt x="7983" y="122432"/>
                  </a:lnTo>
                  <a:lnTo>
                    <a:pt x="6946" y="136886"/>
                  </a:lnTo>
                  <a:lnTo>
                    <a:pt x="6254" y="150944"/>
                  </a:lnTo>
                  <a:lnTo>
                    <a:pt x="4688" y="163632"/>
                  </a:lnTo>
                  <a:lnTo>
                    <a:pt x="2538" y="175406"/>
                  </a:lnTo>
                  <a:lnTo>
                    <a:pt x="0" y="186572"/>
                  </a:lnTo>
                  <a:lnTo>
                    <a:pt x="2729" y="195121"/>
                  </a:lnTo>
                  <a:lnTo>
                    <a:pt x="8970" y="201926"/>
                  </a:lnTo>
                  <a:lnTo>
                    <a:pt x="17551" y="207567"/>
                  </a:lnTo>
                  <a:lnTo>
                    <a:pt x="27694" y="211329"/>
                  </a:lnTo>
                  <a:lnTo>
                    <a:pt x="38877" y="213836"/>
                  </a:lnTo>
                  <a:lnTo>
                    <a:pt x="50753" y="215508"/>
                  </a:lnTo>
                  <a:lnTo>
                    <a:pt x="63092" y="216622"/>
                  </a:lnTo>
                  <a:lnTo>
                    <a:pt x="75739" y="217365"/>
                  </a:lnTo>
                  <a:lnTo>
                    <a:pt x="88591" y="217860"/>
                  </a:lnTo>
                  <a:lnTo>
                    <a:pt x="133085" y="218557"/>
                  </a:lnTo>
                  <a:lnTo>
                    <a:pt x="175989" y="218764"/>
                  </a:lnTo>
                  <a:lnTo>
                    <a:pt x="188584" y="217688"/>
                  </a:lnTo>
                  <a:lnTo>
                    <a:pt x="200297" y="215864"/>
                  </a:lnTo>
                  <a:lnTo>
                    <a:pt x="253566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426762" y="3642270"/>
              <a:ext cx="139270" cy="8566"/>
            </a:xfrm>
            <a:custGeom>
              <a:avLst/>
              <a:gdLst/>
              <a:ahLst/>
              <a:cxnLst/>
              <a:rect l="0" t="0" r="0" b="0"/>
              <a:pathLst>
                <a:path w="139270" h="8566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0" y="691"/>
                  </a:lnTo>
                  <a:lnTo>
                    <a:pt x="46818" y="0"/>
                  </a:lnTo>
                  <a:lnTo>
                    <a:pt x="57740" y="644"/>
                  </a:lnTo>
                  <a:lnTo>
                    <a:pt x="68336" y="2179"/>
                  </a:lnTo>
                  <a:lnTo>
                    <a:pt x="78717" y="4308"/>
                  </a:lnTo>
                  <a:lnTo>
                    <a:pt x="90059" y="5727"/>
                  </a:lnTo>
                  <a:lnTo>
                    <a:pt x="102041" y="6673"/>
                  </a:lnTo>
                  <a:lnTo>
                    <a:pt x="139269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866880" y="3571253"/>
              <a:ext cx="146802" cy="129322"/>
            </a:xfrm>
            <a:custGeom>
              <a:avLst/>
              <a:gdLst/>
              <a:ahLst/>
              <a:cxnLst/>
              <a:rect l="0" t="0" r="0" b="0"/>
              <a:pathLst>
                <a:path w="146802" h="129322">
                  <a:moveTo>
                    <a:pt x="77167" y="0"/>
                  </a:moveTo>
                  <a:lnTo>
                    <a:pt x="66605" y="10562"/>
                  </a:lnTo>
                  <a:lnTo>
                    <a:pt x="60178" y="15884"/>
                  </a:lnTo>
                  <a:lnTo>
                    <a:pt x="52577" y="21642"/>
                  </a:lnTo>
                  <a:lnTo>
                    <a:pt x="44194" y="27692"/>
                  </a:lnTo>
                  <a:lnTo>
                    <a:pt x="36395" y="35041"/>
                  </a:lnTo>
                  <a:lnTo>
                    <a:pt x="28984" y="43256"/>
                  </a:lnTo>
                  <a:lnTo>
                    <a:pt x="21834" y="52049"/>
                  </a:lnTo>
                  <a:lnTo>
                    <a:pt x="14856" y="60121"/>
                  </a:lnTo>
                  <a:lnTo>
                    <a:pt x="7993" y="67714"/>
                  </a:lnTo>
                  <a:lnTo>
                    <a:pt x="1208" y="74986"/>
                  </a:lnTo>
                  <a:lnTo>
                    <a:pt x="0" y="82044"/>
                  </a:lnTo>
                  <a:lnTo>
                    <a:pt x="2511" y="88961"/>
                  </a:lnTo>
                  <a:lnTo>
                    <a:pt x="7501" y="95782"/>
                  </a:lnTo>
                  <a:lnTo>
                    <a:pt x="14143" y="101436"/>
                  </a:lnTo>
                  <a:lnTo>
                    <a:pt x="21887" y="106310"/>
                  </a:lnTo>
                  <a:lnTo>
                    <a:pt x="30366" y="110664"/>
                  </a:lnTo>
                  <a:lnTo>
                    <a:pt x="40440" y="113567"/>
                  </a:lnTo>
                  <a:lnTo>
                    <a:pt x="51577" y="115502"/>
                  </a:lnTo>
                  <a:lnTo>
                    <a:pt x="63422" y="116793"/>
                  </a:lnTo>
                  <a:lnTo>
                    <a:pt x="76846" y="118758"/>
                  </a:lnTo>
                  <a:lnTo>
                    <a:pt x="91322" y="121174"/>
                  </a:lnTo>
                  <a:lnTo>
                    <a:pt x="146801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894308" y="3790104"/>
              <a:ext cx="179061" cy="19897"/>
            </a:xfrm>
            <a:custGeom>
              <a:avLst/>
              <a:gdLst/>
              <a:ahLst/>
              <a:cxnLst/>
              <a:rect l="0" t="0" r="0" b="0"/>
              <a:pathLst>
                <a:path w="179061" h="19897">
                  <a:moveTo>
                    <a:pt x="0" y="0"/>
                  </a:moveTo>
                  <a:lnTo>
                    <a:pt x="21123" y="0"/>
                  </a:lnTo>
                  <a:lnTo>
                    <a:pt x="32872" y="1106"/>
                  </a:lnTo>
                  <a:lnTo>
                    <a:pt x="46232" y="2948"/>
                  </a:lnTo>
                  <a:lnTo>
                    <a:pt x="60664" y="5281"/>
                  </a:lnTo>
                  <a:lnTo>
                    <a:pt x="75813" y="6837"/>
                  </a:lnTo>
                  <a:lnTo>
                    <a:pt x="91438" y="7874"/>
                  </a:lnTo>
                  <a:lnTo>
                    <a:pt x="107382" y="8565"/>
                  </a:lnTo>
                  <a:lnTo>
                    <a:pt x="121327" y="10131"/>
                  </a:lnTo>
                  <a:lnTo>
                    <a:pt x="17906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302167" y="3601096"/>
              <a:ext cx="19896" cy="208905"/>
            </a:xfrm>
            <a:custGeom>
              <a:avLst/>
              <a:gdLst/>
              <a:ahLst/>
              <a:cxnLst/>
              <a:rect l="0" t="0" r="0" b="0"/>
              <a:pathLst>
                <a:path w="19896" h="208905">
                  <a:moveTo>
                    <a:pt x="0" y="0"/>
                  </a:moveTo>
                  <a:lnTo>
                    <a:pt x="0" y="21124"/>
                  </a:lnTo>
                  <a:lnTo>
                    <a:pt x="1105" y="33978"/>
                  </a:lnTo>
                  <a:lnTo>
                    <a:pt x="2947" y="49180"/>
                  </a:lnTo>
                  <a:lnTo>
                    <a:pt x="5281" y="65946"/>
                  </a:lnTo>
                  <a:lnTo>
                    <a:pt x="6836" y="82650"/>
                  </a:lnTo>
                  <a:lnTo>
                    <a:pt x="7873" y="99312"/>
                  </a:lnTo>
                  <a:lnTo>
                    <a:pt x="8565" y="115947"/>
                  </a:lnTo>
                  <a:lnTo>
                    <a:pt x="10131" y="131458"/>
                  </a:lnTo>
                  <a:lnTo>
                    <a:pt x="12281" y="146221"/>
                  </a:lnTo>
                  <a:lnTo>
                    <a:pt x="19895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441436" y="3575920"/>
              <a:ext cx="164562" cy="239735"/>
            </a:xfrm>
            <a:custGeom>
              <a:avLst/>
              <a:gdLst/>
              <a:ahLst/>
              <a:cxnLst/>
              <a:rect l="0" t="0" r="0" b="0"/>
              <a:pathLst>
                <a:path w="164562" h="239735">
                  <a:moveTo>
                    <a:pt x="0" y="5281"/>
                  </a:moveTo>
                  <a:lnTo>
                    <a:pt x="21123" y="0"/>
                  </a:lnTo>
                  <a:lnTo>
                    <a:pt x="30662" y="655"/>
                  </a:lnTo>
                  <a:lnTo>
                    <a:pt x="40337" y="3302"/>
                  </a:lnTo>
                  <a:lnTo>
                    <a:pt x="50103" y="7277"/>
                  </a:lnTo>
                  <a:lnTo>
                    <a:pt x="59929" y="12138"/>
                  </a:lnTo>
                  <a:lnTo>
                    <a:pt x="69796" y="17590"/>
                  </a:lnTo>
                  <a:lnTo>
                    <a:pt x="79690" y="23435"/>
                  </a:lnTo>
                  <a:lnTo>
                    <a:pt x="86286" y="31752"/>
                  </a:lnTo>
                  <a:lnTo>
                    <a:pt x="90683" y="41718"/>
                  </a:lnTo>
                  <a:lnTo>
                    <a:pt x="93614" y="52784"/>
                  </a:lnTo>
                  <a:lnTo>
                    <a:pt x="93358" y="62372"/>
                  </a:lnTo>
                  <a:lnTo>
                    <a:pt x="90977" y="70974"/>
                  </a:lnTo>
                  <a:lnTo>
                    <a:pt x="87178" y="78920"/>
                  </a:lnTo>
                  <a:lnTo>
                    <a:pt x="81330" y="85322"/>
                  </a:lnTo>
                  <a:lnTo>
                    <a:pt x="74116" y="90695"/>
                  </a:lnTo>
                  <a:lnTo>
                    <a:pt x="65990" y="95383"/>
                  </a:lnTo>
                  <a:lnTo>
                    <a:pt x="63889" y="99613"/>
                  </a:lnTo>
                  <a:lnTo>
                    <a:pt x="65804" y="103539"/>
                  </a:lnTo>
                  <a:lnTo>
                    <a:pt x="70396" y="107261"/>
                  </a:lnTo>
                  <a:lnTo>
                    <a:pt x="77880" y="111954"/>
                  </a:lnTo>
                  <a:lnTo>
                    <a:pt x="87289" y="117292"/>
                  </a:lnTo>
                  <a:lnTo>
                    <a:pt x="97984" y="123062"/>
                  </a:lnTo>
                  <a:lnTo>
                    <a:pt x="108429" y="130225"/>
                  </a:lnTo>
                  <a:lnTo>
                    <a:pt x="118709" y="138316"/>
                  </a:lnTo>
                  <a:lnTo>
                    <a:pt x="128878" y="147026"/>
                  </a:lnTo>
                  <a:lnTo>
                    <a:pt x="137868" y="155042"/>
                  </a:lnTo>
                  <a:lnTo>
                    <a:pt x="153752" y="169845"/>
                  </a:lnTo>
                  <a:lnTo>
                    <a:pt x="158872" y="179098"/>
                  </a:lnTo>
                  <a:lnTo>
                    <a:pt x="162285" y="189688"/>
                  </a:lnTo>
                  <a:lnTo>
                    <a:pt x="164561" y="201169"/>
                  </a:lnTo>
                  <a:lnTo>
                    <a:pt x="162762" y="211034"/>
                  </a:lnTo>
                  <a:lnTo>
                    <a:pt x="158247" y="219821"/>
                  </a:lnTo>
                  <a:lnTo>
                    <a:pt x="151921" y="227890"/>
                  </a:lnTo>
                  <a:lnTo>
                    <a:pt x="143282" y="233269"/>
                  </a:lnTo>
                  <a:lnTo>
                    <a:pt x="133102" y="236855"/>
                  </a:lnTo>
                  <a:lnTo>
                    <a:pt x="121894" y="239246"/>
                  </a:lnTo>
                  <a:lnTo>
                    <a:pt x="111106" y="239734"/>
                  </a:lnTo>
                  <a:lnTo>
                    <a:pt x="100598" y="238955"/>
                  </a:lnTo>
                  <a:lnTo>
                    <a:pt x="90277" y="237330"/>
                  </a:lnTo>
                  <a:lnTo>
                    <a:pt x="80080" y="234036"/>
                  </a:lnTo>
                  <a:lnTo>
                    <a:pt x="69966" y="229629"/>
                  </a:lnTo>
                  <a:lnTo>
                    <a:pt x="59908" y="224481"/>
                  </a:lnTo>
                  <a:lnTo>
                    <a:pt x="53202" y="219943"/>
                  </a:lnTo>
                  <a:lnTo>
                    <a:pt x="48732" y="215813"/>
                  </a:lnTo>
                  <a:lnTo>
                    <a:pt x="39791" y="2042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695542" y="3581201"/>
              <a:ext cx="193545" cy="129322"/>
            </a:xfrm>
            <a:custGeom>
              <a:avLst/>
              <a:gdLst/>
              <a:ahLst/>
              <a:cxnLst/>
              <a:rect l="0" t="0" r="0" b="0"/>
              <a:pathLst>
                <a:path w="193545" h="129322">
                  <a:moveTo>
                    <a:pt x="24432" y="0"/>
                  </a:moveTo>
                  <a:lnTo>
                    <a:pt x="1048" y="70152"/>
                  </a:lnTo>
                  <a:lnTo>
                    <a:pt x="0" y="79927"/>
                  </a:lnTo>
                  <a:lnTo>
                    <a:pt x="406" y="89760"/>
                  </a:lnTo>
                  <a:lnTo>
                    <a:pt x="1783" y="99631"/>
                  </a:lnTo>
                  <a:lnTo>
                    <a:pt x="4911" y="104001"/>
                  </a:lnTo>
                  <a:lnTo>
                    <a:pt x="9207" y="104704"/>
                  </a:lnTo>
                  <a:lnTo>
                    <a:pt x="14282" y="102962"/>
                  </a:lnTo>
                  <a:lnTo>
                    <a:pt x="23192" y="101800"/>
                  </a:lnTo>
                  <a:lnTo>
                    <a:pt x="34658" y="101026"/>
                  </a:lnTo>
                  <a:lnTo>
                    <a:pt x="47829" y="100509"/>
                  </a:lnTo>
                  <a:lnTo>
                    <a:pt x="61031" y="101271"/>
                  </a:lnTo>
                  <a:lnTo>
                    <a:pt x="74253" y="102884"/>
                  </a:lnTo>
                  <a:lnTo>
                    <a:pt x="87489" y="105064"/>
                  </a:lnTo>
                  <a:lnTo>
                    <a:pt x="100734" y="107623"/>
                  </a:lnTo>
                  <a:lnTo>
                    <a:pt x="127242" y="113414"/>
                  </a:lnTo>
                  <a:lnTo>
                    <a:pt x="193544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843837" y="3551357"/>
              <a:ext cx="15406" cy="288487"/>
            </a:xfrm>
            <a:custGeom>
              <a:avLst/>
              <a:gdLst/>
              <a:ahLst/>
              <a:cxnLst/>
              <a:rect l="0" t="0" r="0" b="0"/>
              <a:pathLst>
                <a:path w="15406" h="288487">
                  <a:moveTo>
                    <a:pt x="15405" y="0"/>
                  </a:moveTo>
                  <a:lnTo>
                    <a:pt x="10124" y="21124"/>
                  </a:lnTo>
                  <a:lnTo>
                    <a:pt x="8569" y="33978"/>
                  </a:lnTo>
                  <a:lnTo>
                    <a:pt x="7532" y="49180"/>
                  </a:lnTo>
                  <a:lnTo>
                    <a:pt x="6841" y="65946"/>
                  </a:lnTo>
                  <a:lnTo>
                    <a:pt x="5274" y="81544"/>
                  </a:lnTo>
                  <a:lnTo>
                    <a:pt x="3125" y="96365"/>
                  </a:lnTo>
                  <a:lnTo>
                    <a:pt x="586" y="110666"/>
                  </a:lnTo>
                  <a:lnTo>
                    <a:pt x="0" y="124622"/>
                  </a:lnTo>
                  <a:lnTo>
                    <a:pt x="714" y="138347"/>
                  </a:lnTo>
                  <a:lnTo>
                    <a:pt x="2295" y="151918"/>
                  </a:lnTo>
                  <a:lnTo>
                    <a:pt x="3349" y="166492"/>
                  </a:lnTo>
                  <a:lnTo>
                    <a:pt x="4052" y="181734"/>
                  </a:lnTo>
                  <a:lnTo>
                    <a:pt x="4833" y="212303"/>
                  </a:lnTo>
                  <a:lnTo>
                    <a:pt x="5458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4022848" y="3333008"/>
            <a:ext cx="2119983" cy="703649"/>
          </a:xfrm>
          <a:custGeom>
            <a:avLst/>
            <a:gdLst/>
            <a:ahLst/>
            <a:cxnLst/>
            <a:rect l="0" t="0" r="0" b="0"/>
            <a:pathLst>
              <a:path w="2119983" h="703649">
                <a:moveTo>
                  <a:pt x="344227" y="616261"/>
                </a:moveTo>
                <a:lnTo>
                  <a:pt x="406207" y="624134"/>
                </a:lnTo>
                <a:lnTo>
                  <a:pt x="470686" y="625798"/>
                </a:lnTo>
                <a:lnTo>
                  <a:pt x="536641" y="627233"/>
                </a:lnTo>
                <a:lnTo>
                  <a:pt x="602887" y="634066"/>
                </a:lnTo>
                <a:lnTo>
                  <a:pt x="652613" y="638484"/>
                </a:lnTo>
                <a:lnTo>
                  <a:pt x="705297" y="643846"/>
                </a:lnTo>
                <a:lnTo>
                  <a:pt x="759961" y="648382"/>
                </a:lnTo>
                <a:lnTo>
                  <a:pt x="814106" y="653779"/>
                </a:lnTo>
                <a:lnTo>
                  <a:pt x="872151" y="655378"/>
                </a:lnTo>
                <a:lnTo>
                  <a:pt x="931351" y="658799"/>
                </a:lnTo>
                <a:lnTo>
                  <a:pt x="990894" y="663866"/>
                </a:lnTo>
                <a:lnTo>
                  <a:pt x="1050538" y="665367"/>
                </a:lnTo>
                <a:lnTo>
                  <a:pt x="1447013" y="665999"/>
                </a:lnTo>
                <a:lnTo>
                  <a:pt x="1507697" y="660718"/>
                </a:lnTo>
                <a:lnTo>
                  <a:pt x="1586511" y="655868"/>
                </a:lnTo>
                <a:lnTo>
                  <a:pt x="1640526" y="647277"/>
                </a:lnTo>
                <a:lnTo>
                  <a:pt x="1696935" y="632328"/>
                </a:lnTo>
                <a:lnTo>
                  <a:pt x="1749141" y="620407"/>
                </a:lnTo>
                <a:lnTo>
                  <a:pt x="1813346" y="603530"/>
                </a:lnTo>
                <a:lnTo>
                  <a:pt x="1874211" y="579236"/>
                </a:lnTo>
                <a:lnTo>
                  <a:pt x="1930406" y="559986"/>
                </a:lnTo>
                <a:lnTo>
                  <a:pt x="1965202" y="542356"/>
                </a:lnTo>
                <a:lnTo>
                  <a:pt x="2000811" y="523132"/>
                </a:lnTo>
                <a:lnTo>
                  <a:pt x="2056958" y="482493"/>
                </a:lnTo>
                <a:lnTo>
                  <a:pt x="2080692" y="465068"/>
                </a:lnTo>
                <a:lnTo>
                  <a:pt x="2100082" y="443323"/>
                </a:lnTo>
                <a:lnTo>
                  <a:pt x="2108349" y="431334"/>
                </a:lnTo>
                <a:lnTo>
                  <a:pt x="2113859" y="418921"/>
                </a:lnTo>
                <a:lnTo>
                  <a:pt x="2117533" y="406224"/>
                </a:lnTo>
                <a:lnTo>
                  <a:pt x="2119982" y="393338"/>
                </a:lnTo>
                <a:lnTo>
                  <a:pt x="2119404" y="379221"/>
                </a:lnTo>
                <a:lnTo>
                  <a:pt x="2116808" y="364283"/>
                </a:lnTo>
                <a:lnTo>
                  <a:pt x="2112867" y="348797"/>
                </a:lnTo>
                <a:lnTo>
                  <a:pt x="2108028" y="335158"/>
                </a:lnTo>
                <a:lnTo>
                  <a:pt x="2102593" y="322749"/>
                </a:lnTo>
                <a:lnTo>
                  <a:pt x="2096758" y="311161"/>
                </a:lnTo>
                <a:lnTo>
                  <a:pt x="2081433" y="292390"/>
                </a:lnTo>
                <a:lnTo>
                  <a:pt x="2063568" y="275573"/>
                </a:lnTo>
                <a:lnTo>
                  <a:pt x="2044575" y="257046"/>
                </a:lnTo>
                <a:lnTo>
                  <a:pt x="2022134" y="237758"/>
                </a:lnTo>
                <a:lnTo>
                  <a:pt x="1997422" y="218133"/>
                </a:lnTo>
                <a:lnTo>
                  <a:pt x="1971702" y="198357"/>
                </a:lnTo>
                <a:lnTo>
                  <a:pt x="1942586" y="178515"/>
                </a:lnTo>
                <a:lnTo>
                  <a:pt x="1910118" y="158643"/>
                </a:lnTo>
                <a:lnTo>
                  <a:pt x="1873582" y="138759"/>
                </a:lnTo>
                <a:lnTo>
                  <a:pt x="1838184" y="121815"/>
                </a:lnTo>
                <a:lnTo>
                  <a:pt x="1784238" y="99848"/>
                </a:lnTo>
                <a:lnTo>
                  <a:pt x="1723305" y="79339"/>
                </a:lnTo>
                <a:lnTo>
                  <a:pt x="1659197" y="59261"/>
                </a:lnTo>
                <a:lnTo>
                  <a:pt x="1616160" y="47060"/>
                </a:lnTo>
                <a:lnTo>
                  <a:pt x="1543323" y="32872"/>
                </a:lnTo>
                <a:lnTo>
                  <a:pt x="1495763" y="21331"/>
                </a:lnTo>
                <a:lnTo>
                  <a:pt x="1445888" y="14728"/>
                </a:lnTo>
                <a:lnTo>
                  <a:pt x="1394246" y="10688"/>
                </a:lnTo>
                <a:lnTo>
                  <a:pt x="1341819" y="5209"/>
                </a:lnTo>
                <a:lnTo>
                  <a:pt x="1289043" y="2036"/>
                </a:lnTo>
                <a:lnTo>
                  <a:pt x="1236112" y="626"/>
                </a:lnTo>
                <a:lnTo>
                  <a:pt x="1183113" y="0"/>
                </a:lnTo>
                <a:lnTo>
                  <a:pt x="1127135" y="2669"/>
                </a:lnTo>
                <a:lnTo>
                  <a:pt x="1070202" y="7539"/>
                </a:lnTo>
                <a:lnTo>
                  <a:pt x="988436" y="16495"/>
                </a:lnTo>
                <a:lnTo>
                  <a:pt x="855001" y="32712"/>
                </a:lnTo>
                <a:lnTo>
                  <a:pt x="801879" y="42261"/>
                </a:lnTo>
                <a:lnTo>
                  <a:pt x="748794" y="52769"/>
                </a:lnTo>
                <a:lnTo>
                  <a:pt x="695726" y="61123"/>
                </a:lnTo>
                <a:lnTo>
                  <a:pt x="642666" y="71467"/>
                </a:lnTo>
                <a:lnTo>
                  <a:pt x="589608" y="83434"/>
                </a:lnTo>
                <a:lnTo>
                  <a:pt x="536552" y="96121"/>
                </a:lnTo>
                <a:lnTo>
                  <a:pt x="486444" y="112076"/>
                </a:lnTo>
                <a:lnTo>
                  <a:pt x="438383" y="129115"/>
                </a:lnTo>
                <a:lnTo>
                  <a:pt x="391232" y="144057"/>
                </a:lnTo>
                <a:lnTo>
                  <a:pt x="344486" y="161014"/>
                </a:lnTo>
                <a:lnTo>
                  <a:pt x="299025" y="179603"/>
                </a:lnTo>
                <a:lnTo>
                  <a:pt x="256713" y="198918"/>
                </a:lnTo>
                <a:lnTo>
                  <a:pt x="195608" y="228435"/>
                </a:lnTo>
                <a:lnTo>
                  <a:pt x="158432" y="248254"/>
                </a:lnTo>
                <a:lnTo>
                  <a:pt x="125699" y="268115"/>
                </a:lnTo>
                <a:lnTo>
                  <a:pt x="100098" y="287996"/>
                </a:lnTo>
                <a:lnTo>
                  <a:pt x="87523" y="299045"/>
                </a:lnTo>
                <a:lnTo>
                  <a:pt x="74718" y="310832"/>
                </a:lnTo>
                <a:lnTo>
                  <a:pt x="61761" y="323111"/>
                </a:lnTo>
                <a:lnTo>
                  <a:pt x="50912" y="334614"/>
                </a:lnTo>
                <a:lnTo>
                  <a:pt x="32963" y="356236"/>
                </a:lnTo>
                <a:lnTo>
                  <a:pt x="17617" y="376900"/>
                </a:lnTo>
                <a:lnTo>
                  <a:pt x="10429" y="387052"/>
                </a:lnTo>
                <a:lnTo>
                  <a:pt x="5638" y="399347"/>
                </a:lnTo>
                <a:lnTo>
                  <a:pt x="2444" y="413070"/>
                </a:lnTo>
                <a:lnTo>
                  <a:pt x="314" y="427745"/>
                </a:lnTo>
                <a:lnTo>
                  <a:pt x="0" y="440845"/>
                </a:lnTo>
                <a:lnTo>
                  <a:pt x="895" y="452894"/>
                </a:lnTo>
                <a:lnTo>
                  <a:pt x="2598" y="464242"/>
                </a:lnTo>
                <a:lnTo>
                  <a:pt x="10384" y="482747"/>
                </a:lnTo>
                <a:lnTo>
                  <a:pt x="33395" y="517920"/>
                </a:lnTo>
                <a:lnTo>
                  <a:pt x="40844" y="525278"/>
                </a:lnTo>
                <a:lnTo>
                  <a:pt x="68276" y="542020"/>
                </a:lnTo>
                <a:lnTo>
                  <a:pt x="116594" y="563974"/>
                </a:lnTo>
                <a:lnTo>
                  <a:pt x="173995" y="584563"/>
                </a:lnTo>
                <a:lnTo>
                  <a:pt x="222189" y="603430"/>
                </a:lnTo>
                <a:lnTo>
                  <a:pt x="276751" y="617740"/>
                </a:lnTo>
                <a:lnTo>
                  <a:pt x="354601" y="639314"/>
                </a:lnTo>
                <a:lnTo>
                  <a:pt x="413988" y="651706"/>
                </a:lnTo>
                <a:lnTo>
                  <a:pt x="474691" y="662378"/>
                </a:lnTo>
                <a:lnTo>
                  <a:pt x="538978" y="672541"/>
                </a:lnTo>
                <a:lnTo>
                  <a:pt x="633687" y="689199"/>
                </a:lnTo>
                <a:lnTo>
                  <a:pt x="687407" y="693874"/>
                </a:lnTo>
                <a:lnTo>
                  <a:pt x="753966" y="702291"/>
                </a:lnTo>
                <a:lnTo>
                  <a:pt x="797101" y="703648"/>
                </a:lnTo>
                <a:lnTo>
                  <a:pt x="857181" y="697712"/>
                </a:lnTo>
                <a:lnTo>
                  <a:pt x="904072" y="693449"/>
                </a:lnTo>
                <a:lnTo>
                  <a:pt x="941094" y="6858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4715248" y="5978616"/>
            <a:ext cx="437703" cy="726188"/>
            <a:chOff x="4715248" y="5978616"/>
            <a:chExt cx="437703" cy="726188"/>
          </a:xfrm>
        </p:grpSpPr>
        <p:sp>
          <p:nvSpPr>
            <p:cNvPr id="84" name="Freeform 83"/>
            <p:cNvSpPr/>
            <p:nvPr/>
          </p:nvSpPr>
          <p:spPr>
            <a:xfrm>
              <a:off x="4804778" y="5978616"/>
              <a:ext cx="19896" cy="189009"/>
            </a:xfrm>
            <a:custGeom>
              <a:avLst/>
              <a:gdLst/>
              <a:ahLst/>
              <a:cxnLst/>
              <a:rect l="0" t="0" r="0" b="0"/>
              <a:pathLst>
                <a:path w="19896" h="189009">
                  <a:moveTo>
                    <a:pt x="19895" y="0"/>
                  </a:moveTo>
                  <a:lnTo>
                    <a:pt x="9333" y="21123"/>
                  </a:lnTo>
                  <a:lnTo>
                    <a:pt x="6222" y="32873"/>
                  </a:lnTo>
                  <a:lnTo>
                    <a:pt x="4148" y="46232"/>
                  </a:lnTo>
                  <a:lnTo>
                    <a:pt x="2765" y="60664"/>
                  </a:lnTo>
                  <a:lnTo>
                    <a:pt x="1843" y="75813"/>
                  </a:lnTo>
                  <a:lnTo>
                    <a:pt x="819" y="107382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715248" y="6296945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0" y="0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725196" y="6296945"/>
              <a:ext cx="29844" cy="218852"/>
            </a:xfrm>
            <a:custGeom>
              <a:avLst/>
              <a:gdLst/>
              <a:ahLst/>
              <a:cxnLst/>
              <a:rect l="0" t="0" r="0" b="0"/>
              <a:pathLst>
                <a:path w="29844" h="218852">
                  <a:moveTo>
                    <a:pt x="29843" y="0"/>
                  </a:moveTo>
                  <a:lnTo>
                    <a:pt x="15997" y="41538"/>
                  </a:lnTo>
                  <a:lnTo>
                    <a:pt x="12875" y="53114"/>
                  </a:lnTo>
                  <a:lnTo>
                    <a:pt x="9688" y="66358"/>
                  </a:lnTo>
                  <a:lnTo>
                    <a:pt x="6459" y="80714"/>
                  </a:lnTo>
                  <a:lnTo>
                    <a:pt x="4306" y="95811"/>
                  </a:lnTo>
                  <a:lnTo>
                    <a:pt x="2870" y="111402"/>
                  </a:lnTo>
                  <a:lnTo>
                    <a:pt x="1913" y="127323"/>
                  </a:lnTo>
                  <a:lnTo>
                    <a:pt x="850" y="159750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814725" y="6326788"/>
              <a:ext cx="125095" cy="252444"/>
            </a:xfrm>
            <a:custGeom>
              <a:avLst/>
              <a:gdLst/>
              <a:ahLst/>
              <a:cxnLst/>
              <a:rect l="0" t="0" r="0" b="0"/>
              <a:pathLst>
                <a:path w="125095" h="252444">
                  <a:moveTo>
                    <a:pt x="0" y="0"/>
                  </a:moveTo>
                  <a:lnTo>
                    <a:pt x="15843" y="5281"/>
                  </a:lnTo>
                  <a:lnTo>
                    <a:pt x="23826" y="9047"/>
                  </a:lnTo>
                  <a:lnTo>
                    <a:pt x="32464" y="13769"/>
                  </a:lnTo>
                  <a:lnTo>
                    <a:pt x="41538" y="19127"/>
                  </a:lnTo>
                  <a:lnTo>
                    <a:pt x="60464" y="30975"/>
                  </a:lnTo>
                  <a:lnTo>
                    <a:pt x="70153" y="37230"/>
                  </a:lnTo>
                  <a:lnTo>
                    <a:pt x="78822" y="44715"/>
                  </a:lnTo>
                  <a:lnTo>
                    <a:pt x="86813" y="53022"/>
                  </a:lnTo>
                  <a:lnTo>
                    <a:pt x="94351" y="61875"/>
                  </a:lnTo>
                  <a:lnTo>
                    <a:pt x="97165" y="69988"/>
                  </a:lnTo>
                  <a:lnTo>
                    <a:pt x="96831" y="77607"/>
                  </a:lnTo>
                  <a:lnTo>
                    <a:pt x="94398" y="84898"/>
                  </a:lnTo>
                  <a:lnTo>
                    <a:pt x="88354" y="89757"/>
                  </a:lnTo>
                  <a:lnTo>
                    <a:pt x="79904" y="92998"/>
                  </a:lnTo>
                  <a:lnTo>
                    <a:pt x="69849" y="95157"/>
                  </a:lnTo>
                  <a:lnTo>
                    <a:pt x="64251" y="99913"/>
                  </a:lnTo>
                  <a:lnTo>
                    <a:pt x="61624" y="106400"/>
                  </a:lnTo>
                  <a:lnTo>
                    <a:pt x="60978" y="114040"/>
                  </a:lnTo>
                  <a:lnTo>
                    <a:pt x="62759" y="121345"/>
                  </a:lnTo>
                  <a:lnTo>
                    <a:pt x="66156" y="128425"/>
                  </a:lnTo>
                  <a:lnTo>
                    <a:pt x="70632" y="135355"/>
                  </a:lnTo>
                  <a:lnTo>
                    <a:pt x="76931" y="143292"/>
                  </a:lnTo>
                  <a:lnTo>
                    <a:pt x="84447" y="151899"/>
                  </a:lnTo>
                  <a:lnTo>
                    <a:pt x="92773" y="160953"/>
                  </a:lnTo>
                  <a:lnTo>
                    <a:pt x="100535" y="171410"/>
                  </a:lnTo>
                  <a:lnTo>
                    <a:pt x="107920" y="182802"/>
                  </a:lnTo>
                  <a:lnTo>
                    <a:pt x="115054" y="194819"/>
                  </a:lnTo>
                  <a:lnTo>
                    <a:pt x="119810" y="207251"/>
                  </a:lnTo>
                  <a:lnTo>
                    <a:pt x="122980" y="219960"/>
                  </a:lnTo>
                  <a:lnTo>
                    <a:pt x="125094" y="232855"/>
                  </a:lnTo>
                  <a:lnTo>
                    <a:pt x="122082" y="241450"/>
                  </a:lnTo>
                  <a:lnTo>
                    <a:pt x="115653" y="247182"/>
                  </a:lnTo>
                  <a:lnTo>
                    <a:pt x="106945" y="251001"/>
                  </a:lnTo>
                  <a:lnTo>
                    <a:pt x="96719" y="252443"/>
                  </a:lnTo>
                  <a:lnTo>
                    <a:pt x="85480" y="252298"/>
                  </a:lnTo>
                  <a:lnTo>
                    <a:pt x="73567" y="251098"/>
                  </a:lnTo>
                  <a:lnTo>
                    <a:pt x="62308" y="249191"/>
                  </a:lnTo>
                  <a:lnTo>
                    <a:pt x="51487" y="246815"/>
                  </a:lnTo>
                  <a:lnTo>
                    <a:pt x="9948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010829" y="6485952"/>
              <a:ext cx="112279" cy="79584"/>
            </a:xfrm>
            <a:custGeom>
              <a:avLst/>
              <a:gdLst/>
              <a:ahLst/>
              <a:cxnLst/>
              <a:rect l="0" t="0" r="0" b="0"/>
              <a:pathLst>
                <a:path w="112279" h="79584">
                  <a:moveTo>
                    <a:pt x="12800" y="0"/>
                  </a:moveTo>
                  <a:lnTo>
                    <a:pt x="2238" y="10563"/>
                  </a:lnTo>
                  <a:lnTo>
                    <a:pt x="232" y="16989"/>
                  </a:lnTo>
                  <a:lnTo>
                    <a:pt x="0" y="24590"/>
                  </a:lnTo>
                  <a:lnTo>
                    <a:pt x="951" y="32974"/>
                  </a:lnTo>
                  <a:lnTo>
                    <a:pt x="4900" y="40772"/>
                  </a:lnTo>
                  <a:lnTo>
                    <a:pt x="10850" y="48183"/>
                  </a:lnTo>
                  <a:lnTo>
                    <a:pt x="18131" y="55333"/>
                  </a:lnTo>
                  <a:lnTo>
                    <a:pt x="26302" y="61206"/>
                  </a:lnTo>
                  <a:lnTo>
                    <a:pt x="35065" y="66227"/>
                  </a:lnTo>
                  <a:lnTo>
                    <a:pt x="44223" y="70678"/>
                  </a:lnTo>
                  <a:lnTo>
                    <a:pt x="55855" y="73647"/>
                  </a:lnTo>
                  <a:lnTo>
                    <a:pt x="69136" y="75625"/>
                  </a:lnTo>
                  <a:lnTo>
                    <a:pt x="112278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053472" y="6396423"/>
              <a:ext cx="99479" cy="308381"/>
            </a:xfrm>
            <a:custGeom>
              <a:avLst/>
              <a:gdLst/>
              <a:ahLst/>
              <a:cxnLst/>
              <a:rect l="0" t="0" r="0" b="0"/>
              <a:pathLst>
                <a:path w="99479" h="308381">
                  <a:moveTo>
                    <a:pt x="99478" y="0"/>
                  </a:moveTo>
                  <a:lnTo>
                    <a:pt x="88916" y="21123"/>
                  </a:lnTo>
                  <a:lnTo>
                    <a:pt x="84700" y="30662"/>
                  </a:lnTo>
                  <a:lnTo>
                    <a:pt x="80783" y="40336"/>
                  </a:lnTo>
                  <a:lnTo>
                    <a:pt x="73484" y="59929"/>
                  </a:lnTo>
                  <a:lnTo>
                    <a:pt x="66556" y="79689"/>
                  </a:lnTo>
                  <a:lnTo>
                    <a:pt x="63161" y="90707"/>
                  </a:lnTo>
                  <a:lnTo>
                    <a:pt x="56441" y="114738"/>
                  </a:lnTo>
                  <a:lnTo>
                    <a:pt x="53102" y="128442"/>
                  </a:lnTo>
                  <a:lnTo>
                    <a:pt x="46444" y="158405"/>
                  </a:lnTo>
                  <a:lnTo>
                    <a:pt x="42016" y="174132"/>
                  </a:lnTo>
                  <a:lnTo>
                    <a:pt x="36853" y="190143"/>
                  </a:lnTo>
                  <a:lnTo>
                    <a:pt x="31200" y="206345"/>
                  </a:lnTo>
                  <a:lnTo>
                    <a:pt x="26327" y="221566"/>
                  </a:lnTo>
                  <a:lnTo>
                    <a:pt x="10563" y="274817"/>
                  </a:lnTo>
                  <a:lnTo>
                    <a:pt x="0" y="308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407362" y="5839347"/>
            <a:ext cx="5580707" cy="974883"/>
            <a:chOff x="2407362" y="5839347"/>
            <a:chExt cx="5580707" cy="974883"/>
          </a:xfrm>
        </p:grpSpPr>
        <p:sp>
          <p:nvSpPr>
            <p:cNvPr id="91" name="Freeform 90"/>
            <p:cNvSpPr/>
            <p:nvPr/>
          </p:nvSpPr>
          <p:spPr>
            <a:xfrm>
              <a:off x="5192741" y="6078094"/>
              <a:ext cx="1" cy="149217"/>
            </a:xfrm>
            <a:custGeom>
              <a:avLst/>
              <a:gdLst/>
              <a:ahLst/>
              <a:cxnLst/>
              <a:rect l="0" t="0" r="0" b="0"/>
              <a:pathLst>
                <a:path w="1" h="149217">
                  <a:moveTo>
                    <a:pt x="0" y="0"/>
                  </a:move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471279" y="6058198"/>
              <a:ext cx="9949" cy="119374"/>
            </a:xfrm>
            <a:custGeom>
              <a:avLst/>
              <a:gdLst/>
              <a:ahLst/>
              <a:cxnLst/>
              <a:rect l="0" t="0" r="0" b="0"/>
              <a:pathLst>
                <a:path w="9949" h="119374">
                  <a:moveTo>
                    <a:pt x="0" y="0"/>
                  </a:moveTo>
                  <a:lnTo>
                    <a:pt x="5281" y="15842"/>
                  </a:lnTo>
                  <a:lnTo>
                    <a:pt x="6837" y="24931"/>
                  </a:lnTo>
                  <a:lnTo>
                    <a:pt x="7874" y="35411"/>
                  </a:lnTo>
                  <a:lnTo>
                    <a:pt x="8565" y="46818"/>
                  </a:lnTo>
                  <a:lnTo>
                    <a:pt x="9333" y="71284"/>
                  </a:lnTo>
                  <a:lnTo>
                    <a:pt x="9948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729921" y="6038303"/>
              <a:ext cx="9949" cy="159165"/>
            </a:xfrm>
            <a:custGeom>
              <a:avLst/>
              <a:gdLst/>
              <a:ahLst/>
              <a:cxnLst/>
              <a:rect l="0" t="0" r="0" b="0"/>
              <a:pathLst>
                <a:path w="9949" h="159165">
                  <a:moveTo>
                    <a:pt x="0" y="0"/>
                  </a:moveTo>
                  <a:lnTo>
                    <a:pt x="5281" y="15842"/>
                  </a:lnTo>
                  <a:lnTo>
                    <a:pt x="6837" y="24930"/>
                  </a:lnTo>
                  <a:lnTo>
                    <a:pt x="7874" y="35410"/>
                  </a:lnTo>
                  <a:lnTo>
                    <a:pt x="8565" y="46818"/>
                  </a:lnTo>
                  <a:lnTo>
                    <a:pt x="9333" y="74231"/>
                  </a:lnTo>
                  <a:lnTo>
                    <a:pt x="9948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988563" y="6038303"/>
              <a:ext cx="29845" cy="139269"/>
            </a:xfrm>
            <a:custGeom>
              <a:avLst/>
              <a:gdLst/>
              <a:ahLst/>
              <a:cxnLst/>
              <a:rect l="0" t="0" r="0" b="0"/>
              <a:pathLst>
                <a:path w="29845" h="139269">
                  <a:moveTo>
                    <a:pt x="0" y="0"/>
                  </a:moveTo>
                  <a:lnTo>
                    <a:pt x="10563" y="15842"/>
                  </a:lnTo>
                  <a:lnTo>
                    <a:pt x="13674" y="24930"/>
                  </a:lnTo>
                  <a:lnTo>
                    <a:pt x="15748" y="35410"/>
                  </a:lnTo>
                  <a:lnTo>
                    <a:pt x="17131" y="46818"/>
                  </a:lnTo>
                  <a:lnTo>
                    <a:pt x="18052" y="59950"/>
                  </a:lnTo>
                  <a:lnTo>
                    <a:pt x="18667" y="74231"/>
                  </a:lnTo>
                  <a:lnTo>
                    <a:pt x="29844" y="139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296945" y="5839347"/>
              <a:ext cx="39222" cy="397912"/>
            </a:xfrm>
            <a:custGeom>
              <a:avLst/>
              <a:gdLst/>
              <a:ahLst/>
              <a:cxnLst/>
              <a:rect l="0" t="0" r="0" b="0"/>
              <a:pathLst>
                <a:path w="39222" h="397912">
                  <a:moveTo>
                    <a:pt x="0" y="0"/>
                  </a:moveTo>
                  <a:lnTo>
                    <a:pt x="5281" y="15842"/>
                  </a:lnTo>
                  <a:lnTo>
                    <a:pt x="6836" y="27141"/>
                  </a:lnTo>
                  <a:lnTo>
                    <a:pt x="7874" y="41306"/>
                  </a:lnTo>
                  <a:lnTo>
                    <a:pt x="8565" y="57381"/>
                  </a:lnTo>
                  <a:lnTo>
                    <a:pt x="10131" y="71413"/>
                  </a:lnTo>
                  <a:lnTo>
                    <a:pt x="12280" y="84084"/>
                  </a:lnTo>
                  <a:lnTo>
                    <a:pt x="14819" y="95847"/>
                  </a:lnTo>
                  <a:lnTo>
                    <a:pt x="20587" y="126602"/>
                  </a:lnTo>
                  <a:lnTo>
                    <a:pt x="33295" y="200383"/>
                  </a:lnTo>
                  <a:lnTo>
                    <a:pt x="35461" y="219803"/>
                  </a:lnTo>
                  <a:lnTo>
                    <a:pt x="36904" y="239381"/>
                  </a:lnTo>
                  <a:lnTo>
                    <a:pt x="37866" y="259065"/>
                  </a:lnTo>
                  <a:lnTo>
                    <a:pt x="38936" y="298621"/>
                  </a:lnTo>
                  <a:lnTo>
                    <a:pt x="39221" y="318454"/>
                  </a:lnTo>
                  <a:lnTo>
                    <a:pt x="38305" y="334992"/>
                  </a:lnTo>
                  <a:lnTo>
                    <a:pt x="36590" y="349333"/>
                  </a:lnTo>
                  <a:lnTo>
                    <a:pt x="29843" y="397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187519" y="6396423"/>
              <a:ext cx="89531" cy="119374"/>
            </a:xfrm>
            <a:custGeom>
              <a:avLst/>
              <a:gdLst/>
              <a:ahLst/>
              <a:cxnLst/>
              <a:rect l="0" t="0" r="0" b="0"/>
              <a:pathLst>
                <a:path w="89531" h="119374">
                  <a:moveTo>
                    <a:pt x="89530" y="0"/>
                  </a:moveTo>
                  <a:lnTo>
                    <a:pt x="84250" y="15842"/>
                  </a:lnTo>
                  <a:lnTo>
                    <a:pt x="80483" y="23825"/>
                  </a:lnTo>
                  <a:lnTo>
                    <a:pt x="75762" y="32463"/>
                  </a:lnTo>
                  <a:lnTo>
                    <a:pt x="70404" y="41537"/>
                  </a:lnTo>
                  <a:lnTo>
                    <a:pt x="64621" y="49798"/>
                  </a:lnTo>
                  <a:lnTo>
                    <a:pt x="58555" y="57515"/>
                  </a:lnTo>
                  <a:lnTo>
                    <a:pt x="52301" y="64871"/>
                  </a:lnTo>
                  <a:lnTo>
                    <a:pt x="45920" y="71985"/>
                  </a:lnTo>
                  <a:lnTo>
                    <a:pt x="32936" y="85785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316840" y="6426266"/>
              <a:ext cx="151211" cy="154281"/>
            </a:xfrm>
            <a:custGeom>
              <a:avLst/>
              <a:gdLst/>
              <a:ahLst/>
              <a:cxnLst/>
              <a:rect l="0" t="0" r="0" b="0"/>
              <a:pathLst>
                <a:path w="151211" h="154281">
                  <a:moveTo>
                    <a:pt x="79583" y="0"/>
                  </a:moveTo>
                  <a:lnTo>
                    <a:pt x="95425" y="5281"/>
                  </a:lnTo>
                  <a:lnTo>
                    <a:pt x="102303" y="9047"/>
                  </a:lnTo>
                  <a:lnTo>
                    <a:pt x="109098" y="13768"/>
                  </a:lnTo>
                  <a:lnTo>
                    <a:pt x="115839" y="19127"/>
                  </a:lnTo>
                  <a:lnTo>
                    <a:pt x="122544" y="24909"/>
                  </a:lnTo>
                  <a:lnTo>
                    <a:pt x="129225" y="30975"/>
                  </a:lnTo>
                  <a:lnTo>
                    <a:pt x="135889" y="37230"/>
                  </a:lnTo>
                  <a:lnTo>
                    <a:pt x="141437" y="44716"/>
                  </a:lnTo>
                  <a:lnTo>
                    <a:pt x="146241" y="53022"/>
                  </a:lnTo>
                  <a:lnTo>
                    <a:pt x="150549" y="61875"/>
                  </a:lnTo>
                  <a:lnTo>
                    <a:pt x="151210" y="69988"/>
                  </a:lnTo>
                  <a:lnTo>
                    <a:pt x="149441" y="77607"/>
                  </a:lnTo>
                  <a:lnTo>
                    <a:pt x="146050" y="84897"/>
                  </a:lnTo>
                  <a:lnTo>
                    <a:pt x="140474" y="88652"/>
                  </a:lnTo>
                  <a:lnTo>
                    <a:pt x="133441" y="90050"/>
                  </a:lnTo>
                  <a:lnTo>
                    <a:pt x="125436" y="89877"/>
                  </a:lnTo>
                  <a:lnTo>
                    <a:pt x="117888" y="87551"/>
                  </a:lnTo>
                  <a:lnTo>
                    <a:pt x="110647" y="83789"/>
                  </a:lnTo>
                  <a:lnTo>
                    <a:pt x="103608" y="79071"/>
                  </a:lnTo>
                  <a:lnTo>
                    <a:pt x="100021" y="79241"/>
                  </a:lnTo>
                  <a:lnTo>
                    <a:pt x="98735" y="82671"/>
                  </a:lnTo>
                  <a:lnTo>
                    <a:pt x="98983" y="88273"/>
                  </a:lnTo>
                  <a:lnTo>
                    <a:pt x="101358" y="95324"/>
                  </a:lnTo>
                  <a:lnTo>
                    <a:pt x="105153" y="103340"/>
                  </a:lnTo>
                  <a:lnTo>
                    <a:pt x="109893" y="112000"/>
                  </a:lnTo>
                  <a:lnTo>
                    <a:pt x="111948" y="121090"/>
                  </a:lnTo>
                  <a:lnTo>
                    <a:pt x="112213" y="130465"/>
                  </a:lnTo>
                  <a:lnTo>
                    <a:pt x="111284" y="140032"/>
                  </a:lnTo>
                  <a:lnTo>
                    <a:pt x="106243" y="146409"/>
                  </a:lnTo>
                  <a:lnTo>
                    <a:pt x="98461" y="150662"/>
                  </a:lnTo>
                  <a:lnTo>
                    <a:pt x="88853" y="153495"/>
                  </a:lnTo>
                  <a:lnTo>
                    <a:pt x="79131" y="154280"/>
                  </a:lnTo>
                  <a:lnTo>
                    <a:pt x="69334" y="153697"/>
                  </a:lnTo>
                  <a:lnTo>
                    <a:pt x="59487" y="152203"/>
                  </a:lnTo>
                  <a:lnTo>
                    <a:pt x="49606" y="150103"/>
                  </a:lnTo>
                  <a:lnTo>
                    <a:pt x="39703" y="147597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523246" y="6545178"/>
              <a:ext cx="80993" cy="199418"/>
            </a:xfrm>
            <a:custGeom>
              <a:avLst/>
              <a:gdLst/>
              <a:ahLst/>
              <a:cxnLst/>
              <a:rect l="0" t="0" r="0" b="0"/>
              <a:pathLst>
                <a:path w="80993" h="199418">
                  <a:moveTo>
                    <a:pt x="62184" y="70096"/>
                  </a:moveTo>
                  <a:lnTo>
                    <a:pt x="67465" y="54254"/>
                  </a:lnTo>
                  <a:lnTo>
                    <a:pt x="67916" y="46270"/>
                  </a:lnTo>
                  <a:lnTo>
                    <a:pt x="67111" y="37633"/>
                  </a:lnTo>
                  <a:lnTo>
                    <a:pt x="65468" y="28558"/>
                  </a:lnTo>
                  <a:lnTo>
                    <a:pt x="61058" y="20297"/>
                  </a:lnTo>
                  <a:lnTo>
                    <a:pt x="54802" y="12580"/>
                  </a:lnTo>
                  <a:lnTo>
                    <a:pt x="47314" y="5225"/>
                  </a:lnTo>
                  <a:lnTo>
                    <a:pt x="39007" y="1427"/>
                  </a:lnTo>
                  <a:lnTo>
                    <a:pt x="30153" y="0"/>
                  </a:lnTo>
                  <a:lnTo>
                    <a:pt x="20935" y="153"/>
                  </a:lnTo>
                  <a:lnTo>
                    <a:pt x="13684" y="3572"/>
                  </a:lnTo>
                  <a:lnTo>
                    <a:pt x="7744" y="9166"/>
                  </a:lnTo>
                  <a:lnTo>
                    <a:pt x="2680" y="16212"/>
                  </a:lnTo>
                  <a:lnTo>
                    <a:pt x="408" y="24226"/>
                  </a:lnTo>
                  <a:lnTo>
                    <a:pt x="0" y="32884"/>
                  </a:lnTo>
                  <a:lnTo>
                    <a:pt x="832" y="41972"/>
                  </a:lnTo>
                  <a:lnTo>
                    <a:pt x="4703" y="49136"/>
                  </a:lnTo>
                  <a:lnTo>
                    <a:pt x="10600" y="55017"/>
                  </a:lnTo>
                  <a:lnTo>
                    <a:pt x="17846" y="60044"/>
                  </a:lnTo>
                  <a:lnTo>
                    <a:pt x="25994" y="64499"/>
                  </a:lnTo>
                  <a:lnTo>
                    <a:pt x="34742" y="68575"/>
                  </a:lnTo>
                  <a:lnTo>
                    <a:pt x="43889" y="72398"/>
                  </a:lnTo>
                  <a:lnTo>
                    <a:pt x="53303" y="73841"/>
                  </a:lnTo>
                  <a:lnTo>
                    <a:pt x="62896" y="73698"/>
                  </a:lnTo>
                  <a:lnTo>
                    <a:pt x="72606" y="72497"/>
                  </a:lnTo>
                  <a:lnTo>
                    <a:pt x="77975" y="75013"/>
                  </a:lnTo>
                  <a:lnTo>
                    <a:pt x="80448" y="80006"/>
                  </a:lnTo>
                  <a:lnTo>
                    <a:pt x="80992" y="86651"/>
                  </a:lnTo>
                  <a:lnTo>
                    <a:pt x="79144" y="94396"/>
                  </a:lnTo>
                  <a:lnTo>
                    <a:pt x="75702" y="102875"/>
                  </a:lnTo>
                  <a:lnTo>
                    <a:pt x="71196" y="111845"/>
                  </a:lnTo>
                  <a:lnTo>
                    <a:pt x="65982" y="121139"/>
                  </a:lnTo>
                  <a:lnTo>
                    <a:pt x="60294" y="130653"/>
                  </a:lnTo>
                  <a:lnTo>
                    <a:pt x="54292" y="140310"/>
                  </a:lnTo>
                  <a:lnTo>
                    <a:pt x="48081" y="148959"/>
                  </a:lnTo>
                  <a:lnTo>
                    <a:pt x="41729" y="156936"/>
                  </a:lnTo>
                  <a:lnTo>
                    <a:pt x="35283" y="164464"/>
                  </a:lnTo>
                  <a:lnTo>
                    <a:pt x="28776" y="171694"/>
                  </a:lnTo>
                  <a:lnTo>
                    <a:pt x="2498" y="199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615274" y="6028355"/>
              <a:ext cx="19897" cy="149217"/>
            </a:xfrm>
            <a:custGeom>
              <a:avLst/>
              <a:gdLst/>
              <a:ahLst/>
              <a:cxnLst/>
              <a:rect l="0" t="0" r="0" b="0"/>
              <a:pathLst>
                <a:path w="19897" h="149217">
                  <a:moveTo>
                    <a:pt x="19896" y="0"/>
                  </a:moveTo>
                  <a:lnTo>
                    <a:pt x="19896" y="55384"/>
                  </a:lnTo>
                  <a:lnTo>
                    <a:pt x="18790" y="66766"/>
                  </a:lnTo>
                  <a:lnTo>
                    <a:pt x="16948" y="77670"/>
                  </a:lnTo>
                  <a:lnTo>
                    <a:pt x="11954" y="99733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913707" y="6018407"/>
              <a:ext cx="18515" cy="139270"/>
            </a:xfrm>
            <a:custGeom>
              <a:avLst/>
              <a:gdLst/>
              <a:ahLst/>
              <a:cxnLst/>
              <a:rect l="0" t="0" r="0" b="0"/>
              <a:pathLst>
                <a:path w="18515" h="139270">
                  <a:moveTo>
                    <a:pt x="9948" y="0"/>
                  </a:moveTo>
                  <a:lnTo>
                    <a:pt x="15229" y="15842"/>
                  </a:lnTo>
                  <a:lnTo>
                    <a:pt x="16785" y="24931"/>
                  </a:lnTo>
                  <a:lnTo>
                    <a:pt x="17822" y="35411"/>
                  </a:lnTo>
                  <a:lnTo>
                    <a:pt x="18514" y="46819"/>
                  </a:lnTo>
                  <a:lnTo>
                    <a:pt x="17869" y="58845"/>
                  </a:lnTo>
                  <a:lnTo>
                    <a:pt x="16335" y="71284"/>
                  </a:lnTo>
                  <a:lnTo>
                    <a:pt x="14205" y="83998"/>
                  </a:lnTo>
                  <a:lnTo>
                    <a:pt x="11681" y="95789"/>
                  </a:lnTo>
                  <a:lnTo>
                    <a:pt x="8893" y="10696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142506" y="6038303"/>
              <a:ext cx="19897" cy="149217"/>
            </a:xfrm>
            <a:custGeom>
              <a:avLst/>
              <a:gdLst/>
              <a:ahLst/>
              <a:cxnLst/>
              <a:rect l="0" t="0" r="0" b="0"/>
              <a:pathLst>
                <a:path w="19897" h="149217">
                  <a:moveTo>
                    <a:pt x="19896" y="0"/>
                  </a:moveTo>
                  <a:lnTo>
                    <a:pt x="19896" y="21123"/>
                  </a:lnTo>
                  <a:lnTo>
                    <a:pt x="18790" y="30661"/>
                  </a:lnTo>
                  <a:lnTo>
                    <a:pt x="16948" y="40337"/>
                  </a:lnTo>
                  <a:lnTo>
                    <a:pt x="6050" y="84971"/>
                  </a:lnTo>
                  <a:lnTo>
                    <a:pt x="4033" y="97543"/>
                  </a:lnTo>
                  <a:lnTo>
                    <a:pt x="2689" y="110346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391201" y="6038303"/>
              <a:ext cx="19896" cy="149217"/>
            </a:xfrm>
            <a:custGeom>
              <a:avLst/>
              <a:gdLst/>
              <a:ahLst/>
              <a:cxnLst/>
              <a:rect l="0" t="0" r="0" b="0"/>
              <a:pathLst>
                <a:path w="19896" h="149217">
                  <a:moveTo>
                    <a:pt x="19895" y="0"/>
                  </a:moveTo>
                  <a:lnTo>
                    <a:pt x="14614" y="21123"/>
                  </a:lnTo>
                  <a:lnTo>
                    <a:pt x="13058" y="31767"/>
                  </a:lnTo>
                  <a:lnTo>
                    <a:pt x="12021" y="43283"/>
                  </a:lnTo>
                  <a:lnTo>
                    <a:pt x="11330" y="55383"/>
                  </a:lnTo>
                  <a:lnTo>
                    <a:pt x="9764" y="66765"/>
                  </a:lnTo>
                  <a:lnTo>
                    <a:pt x="7614" y="77669"/>
                  </a:lnTo>
                  <a:lnTo>
                    <a:pt x="5076" y="88254"/>
                  </a:lnTo>
                  <a:lnTo>
                    <a:pt x="3384" y="99733"/>
                  </a:lnTo>
                  <a:lnTo>
                    <a:pt x="2256" y="111806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679687" y="5879138"/>
              <a:ext cx="49739" cy="358121"/>
            </a:xfrm>
            <a:custGeom>
              <a:avLst/>
              <a:gdLst/>
              <a:ahLst/>
              <a:cxnLst/>
              <a:rect l="0" t="0" r="0" b="0"/>
              <a:pathLst>
                <a:path w="49739" h="358121">
                  <a:moveTo>
                    <a:pt x="49738" y="0"/>
                  </a:moveTo>
                  <a:lnTo>
                    <a:pt x="44457" y="21123"/>
                  </a:lnTo>
                  <a:lnTo>
                    <a:pt x="41796" y="30662"/>
                  </a:lnTo>
                  <a:lnTo>
                    <a:pt x="35893" y="50103"/>
                  </a:lnTo>
                  <a:lnTo>
                    <a:pt x="32770" y="63245"/>
                  </a:lnTo>
                  <a:lnTo>
                    <a:pt x="29585" y="78639"/>
                  </a:lnTo>
                  <a:lnTo>
                    <a:pt x="19818" y="131989"/>
                  </a:lnTo>
                  <a:lnTo>
                    <a:pt x="16528" y="150995"/>
                  </a:lnTo>
                  <a:lnTo>
                    <a:pt x="14334" y="168087"/>
                  </a:lnTo>
                  <a:lnTo>
                    <a:pt x="12872" y="183904"/>
                  </a:lnTo>
                  <a:lnTo>
                    <a:pt x="11897" y="198869"/>
                  </a:lnTo>
                  <a:lnTo>
                    <a:pt x="10142" y="215477"/>
                  </a:lnTo>
                  <a:lnTo>
                    <a:pt x="5244" y="251616"/>
                  </a:lnTo>
                  <a:lnTo>
                    <a:pt x="3495" y="268327"/>
                  </a:lnTo>
                  <a:lnTo>
                    <a:pt x="2330" y="283889"/>
                  </a:lnTo>
                  <a:lnTo>
                    <a:pt x="0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510574" y="6346684"/>
              <a:ext cx="149218" cy="99478"/>
            </a:xfrm>
            <a:custGeom>
              <a:avLst/>
              <a:gdLst/>
              <a:ahLst/>
              <a:cxnLst/>
              <a:rect l="0" t="0" r="0" b="0"/>
              <a:pathLst>
                <a:path w="149218" h="99478">
                  <a:moveTo>
                    <a:pt x="149217" y="0"/>
                  </a:moveTo>
                  <a:lnTo>
                    <a:pt x="133374" y="10562"/>
                  </a:lnTo>
                  <a:lnTo>
                    <a:pt x="125391" y="14778"/>
                  </a:lnTo>
                  <a:lnTo>
                    <a:pt x="116754" y="18694"/>
                  </a:lnTo>
                  <a:lnTo>
                    <a:pt x="107679" y="22410"/>
                  </a:lnTo>
                  <a:lnTo>
                    <a:pt x="98314" y="28204"/>
                  </a:lnTo>
                  <a:lnTo>
                    <a:pt x="88754" y="35382"/>
                  </a:lnTo>
                  <a:lnTo>
                    <a:pt x="79065" y="43483"/>
                  </a:lnTo>
                  <a:lnTo>
                    <a:pt x="69289" y="51095"/>
                  </a:lnTo>
                  <a:lnTo>
                    <a:pt x="59456" y="58380"/>
                  </a:lnTo>
                  <a:lnTo>
                    <a:pt x="39689" y="72369"/>
                  </a:lnTo>
                  <a:lnTo>
                    <a:pt x="0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680807" y="6426266"/>
              <a:ext cx="98358" cy="119374"/>
            </a:xfrm>
            <a:custGeom>
              <a:avLst/>
              <a:gdLst/>
              <a:ahLst/>
              <a:cxnLst/>
              <a:rect l="0" t="0" r="0" b="0"/>
              <a:pathLst>
                <a:path w="98358" h="119374">
                  <a:moveTo>
                    <a:pt x="58566" y="0"/>
                  </a:moveTo>
                  <a:lnTo>
                    <a:pt x="37442" y="0"/>
                  </a:lnTo>
                  <a:lnTo>
                    <a:pt x="27904" y="1105"/>
                  </a:lnTo>
                  <a:lnTo>
                    <a:pt x="18230" y="2947"/>
                  </a:lnTo>
                  <a:lnTo>
                    <a:pt x="8463" y="5281"/>
                  </a:lnTo>
                  <a:lnTo>
                    <a:pt x="3058" y="11258"/>
                  </a:lnTo>
                  <a:lnTo>
                    <a:pt x="560" y="19664"/>
                  </a:lnTo>
                  <a:lnTo>
                    <a:pt x="0" y="29689"/>
                  </a:lnTo>
                  <a:lnTo>
                    <a:pt x="2942" y="38583"/>
                  </a:lnTo>
                  <a:lnTo>
                    <a:pt x="8220" y="46723"/>
                  </a:lnTo>
                  <a:lnTo>
                    <a:pt x="15055" y="54360"/>
                  </a:lnTo>
                  <a:lnTo>
                    <a:pt x="22926" y="61662"/>
                  </a:lnTo>
                  <a:lnTo>
                    <a:pt x="31490" y="68740"/>
                  </a:lnTo>
                  <a:lnTo>
                    <a:pt x="40515" y="75670"/>
                  </a:lnTo>
                  <a:lnTo>
                    <a:pt x="48742" y="82501"/>
                  </a:lnTo>
                  <a:lnTo>
                    <a:pt x="56438" y="89264"/>
                  </a:lnTo>
                  <a:lnTo>
                    <a:pt x="98357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689634" y="6466057"/>
              <a:ext cx="139270" cy="99479"/>
            </a:xfrm>
            <a:custGeom>
              <a:avLst/>
              <a:gdLst/>
              <a:ahLst/>
              <a:cxnLst/>
              <a:rect l="0" t="0" r="0" b="0"/>
              <a:pathLst>
                <a:path w="139270" h="99479">
                  <a:moveTo>
                    <a:pt x="139269" y="0"/>
                  </a:moveTo>
                  <a:lnTo>
                    <a:pt x="118146" y="10562"/>
                  </a:lnTo>
                  <a:lnTo>
                    <a:pt x="109713" y="15884"/>
                  </a:lnTo>
                  <a:lnTo>
                    <a:pt x="101880" y="21642"/>
                  </a:lnTo>
                  <a:lnTo>
                    <a:pt x="94448" y="27692"/>
                  </a:lnTo>
                  <a:lnTo>
                    <a:pt x="86176" y="33936"/>
                  </a:lnTo>
                  <a:lnTo>
                    <a:pt x="68144" y="46767"/>
                  </a:lnTo>
                  <a:lnTo>
                    <a:pt x="39350" y="66421"/>
                  </a:lnTo>
                  <a:lnTo>
                    <a:pt x="30655" y="73019"/>
                  </a:lnTo>
                  <a:lnTo>
                    <a:pt x="22647" y="79628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826940" y="6555587"/>
              <a:ext cx="71599" cy="119374"/>
            </a:xfrm>
            <a:custGeom>
              <a:avLst/>
              <a:gdLst/>
              <a:ahLst/>
              <a:cxnLst/>
              <a:rect l="0" t="0" r="0" b="0"/>
              <a:pathLst>
                <a:path w="71599" h="119374">
                  <a:moveTo>
                    <a:pt x="51702" y="0"/>
                  </a:moveTo>
                  <a:lnTo>
                    <a:pt x="35859" y="5281"/>
                  </a:lnTo>
                  <a:lnTo>
                    <a:pt x="28982" y="9047"/>
                  </a:lnTo>
                  <a:lnTo>
                    <a:pt x="22187" y="13769"/>
                  </a:lnTo>
                  <a:lnTo>
                    <a:pt x="15445" y="19127"/>
                  </a:lnTo>
                  <a:lnTo>
                    <a:pt x="9846" y="26015"/>
                  </a:lnTo>
                  <a:lnTo>
                    <a:pt x="5008" y="33923"/>
                  </a:lnTo>
                  <a:lnTo>
                    <a:pt x="677" y="42511"/>
                  </a:lnTo>
                  <a:lnTo>
                    <a:pt x="0" y="50447"/>
                  </a:lnTo>
                  <a:lnTo>
                    <a:pt x="1760" y="57948"/>
                  </a:lnTo>
                  <a:lnTo>
                    <a:pt x="5143" y="65160"/>
                  </a:lnTo>
                  <a:lnTo>
                    <a:pt x="10715" y="72178"/>
                  </a:lnTo>
                  <a:lnTo>
                    <a:pt x="17745" y="79067"/>
                  </a:lnTo>
                  <a:lnTo>
                    <a:pt x="25748" y="85871"/>
                  </a:lnTo>
                  <a:lnTo>
                    <a:pt x="34399" y="92617"/>
                  </a:lnTo>
                  <a:lnTo>
                    <a:pt x="43483" y="99325"/>
                  </a:lnTo>
                  <a:lnTo>
                    <a:pt x="71598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838850" y="6615274"/>
              <a:ext cx="149219" cy="149217"/>
            </a:xfrm>
            <a:custGeom>
              <a:avLst/>
              <a:gdLst/>
              <a:ahLst/>
              <a:cxnLst/>
              <a:rect l="0" t="0" r="0" b="0"/>
              <a:pathLst>
                <a:path w="149219" h="149217">
                  <a:moveTo>
                    <a:pt x="149218" y="0"/>
                  </a:moveTo>
                  <a:lnTo>
                    <a:pt x="133375" y="10562"/>
                  </a:lnTo>
                  <a:lnTo>
                    <a:pt x="125392" y="16989"/>
                  </a:lnTo>
                  <a:lnTo>
                    <a:pt x="116754" y="24590"/>
                  </a:lnTo>
                  <a:lnTo>
                    <a:pt x="99419" y="40772"/>
                  </a:lnTo>
                  <a:lnTo>
                    <a:pt x="70278" y="69173"/>
                  </a:lnTo>
                  <a:lnTo>
                    <a:pt x="37954" y="101352"/>
                  </a:lnTo>
                  <a:lnTo>
                    <a:pt x="29724" y="110675"/>
                  </a:lnTo>
                  <a:lnTo>
                    <a:pt x="22026" y="120206"/>
                  </a:lnTo>
                  <a:lnTo>
                    <a:pt x="0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556083" y="6038303"/>
              <a:ext cx="19897" cy="139269"/>
            </a:xfrm>
            <a:custGeom>
              <a:avLst/>
              <a:gdLst/>
              <a:ahLst/>
              <a:cxnLst/>
              <a:rect l="0" t="0" r="0" b="0"/>
              <a:pathLst>
                <a:path w="19897" h="139269">
                  <a:moveTo>
                    <a:pt x="19896" y="0"/>
                  </a:moveTo>
                  <a:lnTo>
                    <a:pt x="14615" y="21123"/>
                  </a:lnTo>
                  <a:lnTo>
                    <a:pt x="13059" y="32872"/>
                  </a:lnTo>
                  <a:lnTo>
                    <a:pt x="12022" y="46231"/>
                  </a:lnTo>
                  <a:lnTo>
                    <a:pt x="11330" y="60664"/>
                  </a:lnTo>
                  <a:lnTo>
                    <a:pt x="9764" y="73602"/>
                  </a:lnTo>
                  <a:lnTo>
                    <a:pt x="7615" y="85542"/>
                  </a:lnTo>
                  <a:lnTo>
                    <a:pt x="0" y="1392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357127" y="6078094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9948" y="0"/>
                  </a:moveTo>
                  <a:lnTo>
                    <a:pt x="4667" y="15842"/>
                  </a:lnTo>
                  <a:lnTo>
                    <a:pt x="3112" y="26036"/>
                  </a:lnTo>
                  <a:lnTo>
                    <a:pt x="2075" y="38359"/>
                  </a:lnTo>
                  <a:lnTo>
                    <a:pt x="1383" y="52100"/>
                  </a:lnTo>
                  <a:lnTo>
                    <a:pt x="615" y="7915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118381" y="6068146"/>
              <a:ext cx="1" cy="149218"/>
            </a:xfrm>
            <a:custGeom>
              <a:avLst/>
              <a:gdLst/>
              <a:ahLst/>
              <a:cxnLst/>
              <a:rect l="0" t="0" r="0" b="0"/>
              <a:pathLst>
                <a:path w="1" h="149218">
                  <a:moveTo>
                    <a:pt x="0" y="0"/>
                  </a:move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879634" y="6048250"/>
              <a:ext cx="1" cy="159166"/>
            </a:xfrm>
            <a:custGeom>
              <a:avLst/>
              <a:gdLst/>
              <a:ahLst/>
              <a:cxnLst/>
              <a:rect l="0" t="0" r="0" b="0"/>
              <a:pathLst>
                <a:path w="1" h="159166">
                  <a:moveTo>
                    <a:pt x="0" y="0"/>
                  </a:move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601543" y="5928877"/>
              <a:ext cx="29397" cy="407860"/>
            </a:xfrm>
            <a:custGeom>
              <a:avLst/>
              <a:gdLst/>
              <a:ahLst/>
              <a:cxnLst/>
              <a:rect l="0" t="0" r="0" b="0"/>
              <a:pathLst>
                <a:path w="29397" h="407860">
                  <a:moveTo>
                    <a:pt x="29396" y="0"/>
                  </a:moveTo>
                  <a:lnTo>
                    <a:pt x="24115" y="15842"/>
                  </a:lnTo>
                  <a:lnTo>
                    <a:pt x="22560" y="24930"/>
                  </a:lnTo>
                  <a:lnTo>
                    <a:pt x="21523" y="35410"/>
                  </a:lnTo>
                  <a:lnTo>
                    <a:pt x="20832" y="46818"/>
                  </a:lnTo>
                  <a:lnTo>
                    <a:pt x="20063" y="74231"/>
                  </a:lnTo>
                  <a:lnTo>
                    <a:pt x="19858" y="89278"/>
                  </a:lnTo>
                  <a:lnTo>
                    <a:pt x="18617" y="105942"/>
                  </a:lnTo>
                  <a:lnTo>
                    <a:pt x="16683" y="123683"/>
                  </a:lnTo>
                  <a:lnTo>
                    <a:pt x="14289" y="142142"/>
                  </a:lnTo>
                  <a:lnTo>
                    <a:pt x="12693" y="159974"/>
                  </a:lnTo>
                  <a:lnTo>
                    <a:pt x="11629" y="177390"/>
                  </a:lnTo>
                  <a:lnTo>
                    <a:pt x="10920" y="194526"/>
                  </a:lnTo>
                  <a:lnTo>
                    <a:pt x="9342" y="211477"/>
                  </a:lnTo>
                  <a:lnTo>
                    <a:pt x="7184" y="228304"/>
                  </a:lnTo>
                  <a:lnTo>
                    <a:pt x="4641" y="245048"/>
                  </a:lnTo>
                  <a:lnTo>
                    <a:pt x="2945" y="261738"/>
                  </a:lnTo>
                  <a:lnTo>
                    <a:pt x="1814" y="278391"/>
                  </a:lnTo>
                  <a:lnTo>
                    <a:pt x="558" y="310527"/>
                  </a:lnTo>
                  <a:lnTo>
                    <a:pt x="0" y="339546"/>
                  </a:lnTo>
                  <a:lnTo>
                    <a:pt x="956" y="352369"/>
                  </a:lnTo>
                  <a:lnTo>
                    <a:pt x="9501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501618" y="6456109"/>
              <a:ext cx="119375" cy="79583"/>
            </a:xfrm>
            <a:custGeom>
              <a:avLst/>
              <a:gdLst/>
              <a:ahLst/>
              <a:cxnLst/>
              <a:rect l="0" t="0" r="0" b="0"/>
              <a:pathLst>
                <a:path w="119375" h="79583">
                  <a:moveTo>
                    <a:pt x="119374" y="0"/>
                  </a:move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556892" y="6515796"/>
              <a:ext cx="131562" cy="189008"/>
            </a:xfrm>
            <a:custGeom>
              <a:avLst/>
              <a:gdLst/>
              <a:ahLst/>
              <a:cxnLst/>
              <a:rect l="0" t="0" r="0" b="0"/>
              <a:pathLst>
                <a:path w="131562" h="189008">
                  <a:moveTo>
                    <a:pt x="83995" y="0"/>
                  </a:moveTo>
                  <a:lnTo>
                    <a:pt x="105119" y="5281"/>
                  </a:lnTo>
                  <a:lnTo>
                    <a:pt x="113552" y="9047"/>
                  </a:lnTo>
                  <a:lnTo>
                    <a:pt x="121385" y="13769"/>
                  </a:lnTo>
                  <a:lnTo>
                    <a:pt x="128817" y="19127"/>
                  </a:lnTo>
                  <a:lnTo>
                    <a:pt x="131561" y="24910"/>
                  </a:lnTo>
                  <a:lnTo>
                    <a:pt x="131180" y="30976"/>
                  </a:lnTo>
                  <a:lnTo>
                    <a:pt x="128715" y="37230"/>
                  </a:lnTo>
                  <a:lnTo>
                    <a:pt x="123756" y="43610"/>
                  </a:lnTo>
                  <a:lnTo>
                    <a:pt x="117135" y="50075"/>
                  </a:lnTo>
                  <a:lnTo>
                    <a:pt x="109404" y="56595"/>
                  </a:lnTo>
                  <a:lnTo>
                    <a:pt x="99829" y="62046"/>
                  </a:lnTo>
                  <a:lnTo>
                    <a:pt x="89025" y="66787"/>
                  </a:lnTo>
                  <a:lnTo>
                    <a:pt x="77400" y="71052"/>
                  </a:lnTo>
                  <a:lnTo>
                    <a:pt x="65230" y="75000"/>
                  </a:lnTo>
                  <a:lnTo>
                    <a:pt x="52695" y="78738"/>
                  </a:lnTo>
                  <a:lnTo>
                    <a:pt x="28082" y="85839"/>
                  </a:lnTo>
                  <a:lnTo>
                    <a:pt x="6090" y="92679"/>
                  </a:lnTo>
                  <a:lnTo>
                    <a:pt x="1110" y="98261"/>
                  </a:lnTo>
                  <a:lnTo>
                    <a:pt x="0" y="105299"/>
                  </a:lnTo>
                  <a:lnTo>
                    <a:pt x="1471" y="113307"/>
                  </a:lnTo>
                  <a:lnTo>
                    <a:pt x="4662" y="121960"/>
                  </a:lnTo>
                  <a:lnTo>
                    <a:pt x="9000" y="131046"/>
                  </a:lnTo>
                  <a:lnTo>
                    <a:pt x="14103" y="140419"/>
                  </a:lnTo>
                  <a:lnTo>
                    <a:pt x="19716" y="148878"/>
                  </a:lnTo>
                  <a:lnTo>
                    <a:pt x="25668" y="156728"/>
                  </a:lnTo>
                  <a:lnTo>
                    <a:pt x="54152" y="18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697699" y="6651147"/>
              <a:ext cx="78310" cy="163083"/>
            </a:xfrm>
            <a:custGeom>
              <a:avLst/>
              <a:gdLst/>
              <a:ahLst/>
              <a:cxnLst/>
              <a:rect l="0" t="0" r="0" b="0"/>
              <a:pathLst>
                <a:path w="78310" h="163083">
                  <a:moveTo>
                    <a:pt x="52614" y="83500"/>
                  </a:moveTo>
                  <a:lnTo>
                    <a:pt x="68457" y="72938"/>
                  </a:lnTo>
                  <a:lnTo>
                    <a:pt x="73123" y="65406"/>
                  </a:lnTo>
                  <a:lnTo>
                    <a:pt x="76235" y="55962"/>
                  </a:lnTo>
                  <a:lnTo>
                    <a:pt x="78309" y="45246"/>
                  </a:lnTo>
                  <a:lnTo>
                    <a:pt x="77481" y="34786"/>
                  </a:lnTo>
                  <a:lnTo>
                    <a:pt x="74719" y="24497"/>
                  </a:lnTo>
                  <a:lnTo>
                    <a:pt x="70666" y="14322"/>
                  </a:lnTo>
                  <a:lnTo>
                    <a:pt x="63543" y="7538"/>
                  </a:lnTo>
                  <a:lnTo>
                    <a:pt x="54374" y="3015"/>
                  </a:lnTo>
                  <a:lnTo>
                    <a:pt x="43839" y="0"/>
                  </a:lnTo>
                  <a:lnTo>
                    <a:pt x="34606" y="201"/>
                  </a:lnTo>
                  <a:lnTo>
                    <a:pt x="26239" y="2546"/>
                  </a:lnTo>
                  <a:lnTo>
                    <a:pt x="18452" y="6319"/>
                  </a:lnTo>
                  <a:lnTo>
                    <a:pt x="12154" y="12150"/>
                  </a:lnTo>
                  <a:lnTo>
                    <a:pt x="6850" y="19354"/>
                  </a:lnTo>
                  <a:lnTo>
                    <a:pt x="2209" y="27472"/>
                  </a:lnTo>
                  <a:lnTo>
                    <a:pt x="221" y="36201"/>
                  </a:lnTo>
                  <a:lnTo>
                    <a:pt x="0" y="45335"/>
                  </a:lnTo>
                  <a:lnTo>
                    <a:pt x="958" y="54741"/>
                  </a:lnTo>
                  <a:lnTo>
                    <a:pt x="4913" y="62116"/>
                  </a:lnTo>
                  <a:lnTo>
                    <a:pt x="10866" y="68139"/>
                  </a:lnTo>
                  <a:lnTo>
                    <a:pt x="18150" y="73260"/>
                  </a:lnTo>
                  <a:lnTo>
                    <a:pt x="25217" y="78884"/>
                  </a:lnTo>
                  <a:lnTo>
                    <a:pt x="32138" y="84844"/>
                  </a:lnTo>
                  <a:lnTo>
                    <a:pt x="38964" y="91028"/>
                  </a:lnTo>
                  <a:lnTo>
                    <a:pt x="41303" y="97362"/>
                  </a:lnTo>
                  <a:lnTo>
                    <a:pt x="40652" y="103794"/>
                  </a:lnTo>
                  <a:lnTo>
                    <a:pt x="38007" y="110293"/>
                  </a:lnTo>
                  <a:lnTo>
                    <a:pt x="34034" y="116836"/>
                  </a:lnTo>
                  <a:lnTo>
                    <a:pt x="29174" y="123409"/>
                  </a:lnTo>
                  <a:lnTo>
                    <a:pt x="2875" y="163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362349" y="6117885"/>
              <a:ext cx="1" cy="129322"/>
            </a:xfrm>
            <a:custGeom>
              <a:avLst/>
              <a:gdLst/>
              <a:ahLst/>
              <a:cxnLst/>
              <a:rect l="0" t="0" r="0" b="0"/>
              <a:pathLst>
                <a:path w="1" h="129322">
                  <a:moveTo>
                    <a:pt x="0" y="0"/>
                  </a:move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163394" y="6088041"/>
              <a:ext cx="9949" cy="149218"/>
            </a:xfrm>
            <a:custGeom>
              <a:avLst/>
              <a:gdLst/>
              <a:ahLst/>
              <a:cxnLst/>
              <a:rect l="0" t="0" r="0" b="0"/>
              <a:pathLst>
                <a:path w="9949" h="149218">
                  <a:moveTo>
                    <a:pt x="9948" y="0"/>
                  </a:moveTo>
                  <a:lnTo>
                    <a:pt x="9948" y="88491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964438" y="6048250"/>
              <a:ext cx="9949" cy="129322"/>
            </a:xfrm>
            <a:custGeom>
              <a:avLst/>
              <a:gdLst/>
              <a:ahLst/>
              <a:cxnLst/>
              <a:rect l="0" t="0" r="0" b="0"/>
              <a:pathLst>
                <a:path w="9949" h="129322">
                  <a:moveTo>
                    <a:pt x="0" y="0"/>
                  </a:moveTo>
                  <a:lnTo>
                    <a:pt x="0" y="21124"/>
                  </a:lnTo>
                  <a:lnTo>
                    <a:pt x="1105" y="31767"/>
                  </a:lnTo>
                  <a:lnTo>
                    <a:pt x="2948" y="43285"/>
                  </a:lnTo>
                  <a:lnTo>
                    <a:pt x="5281" y="55384"/>
                  </a:lnTo>
                  <a:lnTo>
                    <a:pt x="6837" y="67871"/>
                  </a:lnTo>
                  <a:lnTo>
                    <a:pt x="7874" y="80618"/>
                  </a:lnTo>
                  <a:lnTo>
                    <a:pt x="9948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795326" y="6078094"/>
              <a:ext cx="9949" cy="139270"/>
            </a:xfrm>
            <a:custGeom>
              <a:avLst/>
              <a:gdLst/>
              <a:ahLst/>
              <a:cxnLst/>
              <a:rect l="0" t="0" r="0" b="0"/>
              <a:pathLst>
                <a:path w="9949" h="139270">
                  <a:moveTo>
                    <a:pt x="0" y="0"/>
                  </a:moveTo>
                  <a:lnTo>
                    <a:pt x="0" y="55383"/>
                  </a:lnTo>
                  <a:lnTo>
                    <a:pt x="1105" y="70081"/>
                  </a:lnTo>
                  <a:lnTo>
                    <a:pt x="2947" y="86512"/>
                  </a:lnTo>
                  <a:lnTo>
                    <a:pt x="9948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616266" y="5938825"/>
              <a:ext cx="9949" cy="248695"/>
            </a:xfrm>
            <a:custGeom>
              <a:avLst/>
              <a:gdLst/>
              <a:ahLst/>
              <a:cxnLst/>
              <a:rect l="0" t="0" r="0" b="0"/>
              <a:pathLst>
                <a:path w="9949" h="248695">
                  <a:moveTo>
                    <a:pt x="9948" y="0"/>
                  </a:moveTo>
                  <a:lnTo>
                    <a:pt x="9948" y="195688"/>
                  </a:lnTo>
                  <a:lnTo>
                    <a:pt x="0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407362" y="6426266"/>
              <a:ext cx="119375" cy="79583"/>
            </a:xfrm>
            <a:custGeom>
              <a:avLst/>
              <a:gdLst/>
              <a:ahLst/>
              <a:cxnLst/>
              <a:rect l="0" t="0" r="0" b="0"/>
              <a:pathLst>
                <a:path w="119375" h="79583">
                  <a:moveTo>
                    <a:pt x="119374" y="0"/>
                  </a:moveTo>
                  <a:lnTo>
                    <a:pt x="91682" y="27692"/>
                  </a:lnTo>
                  <a:lnTo>
                    <a:pt x="84333" y="33936"/>
                  </a:lnTo>
                  <a:lnTo>
                    <a:pt x="76118" y="40309"/>
                  </a:lnTo>
                  <a:lnTo>
                    <a:pt x="67325" y="46768"/>
                  </a:lnTo>
                  <a:lnTo>
                    <a:pt x="58147" y="52180"/>
                  </a:lnTo>
                  <a:lnTo>
                    <a:pt x="48713" y="56893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498721" y="6456109"/>
              <a:ext cx="134676" cy="189009"/>
            </a:xfrm>
            <a:custGeom>
              <a:avLst/>
              <a:gdLst/>
              <a:ahLst/>
              <a:cxnLst/>
              <a:rect l="0" t="0" r="0" b="0"/>
              <a:pathLst>
                <a:path w="134676" h="189009">
                  <a:moveTo>
                    <a:pt x="117545" y="0"/>
                  </a:moveTo>
                  <a:lnTo>
                    <a:pt x="128107" y="10562"/>
                  </a:lnTo>
                  <a:lnTo>
                    <a:pt x="131218" y="18095"/>
                  </a:lnTo>
                  <a:lnTo>
                    <a:pt x="133292" y="27537"/>
                  </a:lnTo>
                  <a:lnTo>
                    <a:pt x="134675" y="38254"/>
                  </a:lnTo>
                  <a:lnTo>
                    <a:pt x="132281" y="47609"/>
                  </a:lnTo>
                  <a:lnTo>
                    <a:pt x="127369" y="56056"/>
                  </a:lnTo>
                  <a:lnTo>
                    <a:pt x="120778" y="63898"/>
                  </a:lnTo>
                  <a:lnTo>
                    <a:pt x="110858" y="70232"/>
                  </a:lnTo>
                  <a:lnTo>
                    <a:pt x="98718" y="75559"/>
                  </a:lnTo>
                  <a:lnTo>
                    <a:pt x="85098" y="80216"/>
                  </a:lnTo>
                  <a:lnTo>
                    <a:pt x="71597" y="84426"/>
                  </a:lnTo>
                  <a:lnTo>
                    <a:pt x="21108" y="99125"/>
                  </a:lnTo>
                  <a:lnTo>
                    <a:pt x="10147" y="102559"/>
                  </a:lnTo>
                  <a:lnTo>
                    <a:pt x="3945" y="109269"/>
                  </a:lnTo>
                  <a:lnTo>
                    <a:pt x="915" y="118164"/>
                  </a:lnTo>
                  <a:lnTo>
                    <a:pt x="0" y="128515"/>
                  </a:lnTo>
                  <a:lnTo>
                    <a:pt x="1601" y="137626"/>
                  </a:lnTo>
                  <a:lnTo>
                    <a:pt x="4879" y="145911"/>
                  </a:lnTo>
                  <a:lnTo>
                    <a:pt x="28015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613710" y="6575483"/>
              <a:ext cx="82139" cy="169113"/>
            </a:xfrm>
            <a:custGeom>
              <a:avLst/>
              <a:gdLst/>
              <a:ahLst/>
              <a:cxnLst/>
              <a:rect l="0" t="0" r="0" b="0"/>
              <a:pathLst>
                <a:path w="82139" h="169113">
                  <a:moveTo>
                    <a:pt x="82138" y="0"/>
                  </a:moveTo>
                  <a:lnTo>
                    <a:pt x="66295" y="10562"/>
                  </a:lnTo>
                  <a:lnTo>
                    <a:pt x="59418" y="15883"/>
                  </a:lnTo>
                  <a:lnTo>
                    <a:pt x="52622" y="21643"/>
                  </a:lnTo>
                  <a:lnTo>
                    <a:pt x="45881" y="27692"/>
                  </a:lnTo>
                  <a:lnTo>
                    <a:pt x="38071" y="33936"/>
                  </a:lnTo>
                  <a:lnTo>
                    <a:pt x="29549" y="40308"/>
                  </a:lnTo>
                  <a:lnTo>
                    <a:pt x="20551" y="46767"/>
                  </a:lnTo>
                  <a:lnTo>
                    <a:pt x="13447" y="54390"/>
                  </a:lnTo>
                  <a:lnTo>
                    <a:pt x="7606" y="62787"/>
                  </a:lnTo>
                  <a:lnTo>
                    <a:pt x="2607" y="71701"/>
                  </a:lnTo>
                  <a:lnTo>
                    <a:pt x="379" y="82065"/>
                  </a:lnTo>
                  <a:lnTo>
                    <a:pt x="0" y="93396"/>
                  </a:lnTo>
                  <a:lnTo>
                    <a:pt x="852" y="105371"/>
                  </a:lnTo>
                  <a:lnTo>
                    <a:pt x="2525" y="116670"/>
                  </a:lnTo>
                  <a:lnTo>
                    <a:pt x="4746" y="127519"/>
                  </a:lnTo>
                  <a:lnTo>
                    <a:pt x="32399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566527" y="6645117"/>
              <a:ext cx="179061" cy="129322"/>
            </a:xfrm>
            <a:custGeom>
              <a:avLst/>
              <a:gdLst/>
              <a:ahLst/>
              <a:cxnLst/>
              <a:rect l="0" t="0" r="0" b="0"/>
              <a:pathLst>
                <a:path w="179061" h="129322">
                  <a:moveTo>
                    <a:pt x="179060" y="0"/>
                  </a:moveTo>
                  <a:lnTo>
                    <a:pt x="163217" y="5281"/>
                  </a:lnTo>
                  <a:lnTo>
                    <a:pt x="155234" y="9048"/>
                  </a:lnTo>
                  <a:lnTo>
                    <a:pt x="146597" y="13768"/>
                  </a:lnTo>
                  <a:lnTo>
                    <a:pt x="137522" y="19127"/>
                  </a:lnTo>
                  <a:lnTo>
                    <a:pt x="129262" y="24909"/>
                  </a:lnTo>
                  <a:lnTo>
                    <a:pt x="121544" y="30975"/>
                  </a:lnTo>
                  <a:lnTo>
                    <a:pt x="114189" y="37230"/>
                  </a:lnTo>
                  <a:lnTo>
                    <a:pt x="107075" y="43611"/>
                  </a:lnTo>
                  <a:lnTo>
                    <a:pt x="93275" y="56595"/>
                  </a:lnTo>
                  <a:lnTo>
                    <a:pt x="73077" y="76333"/>
                  </a:lnTo>
                  <a:lnTo>
                    <a:pt x="65298" y="82942"/>
                  </a:lnTo>
                  <a:lnTo>
                    <a:pt x="56796" y="89560"/>
                  </a:lnTo>
                  <a:lnTo>
                    <a:pt x="47811" y="96182"/>
                  </a:lnTo>
                  <a:lnTo>
                    <a:pt x="28987" y="109435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Freeform 126"/>
          <p:cNvSpPr/>
          <p:nvPr/>
        </p:nvSpPr>
        <p:spPr>
          <a:xfrm>
            <a:off x="1830391" y="3681220"/>
            <a:ext cx="1300479" cy="377475"/>
          </a:xfrm>
          <a:custGeom>
            <a:avLst/>
            <a:gdLst/>
            <a:ahLst/>
            <a:cxnLst/>
            <a:rect l="0" t="0" r="0" b="0"/>
            <a:pathLst>
              <a:path w="1300479" h="377475">
                <a:moveTo>
                  <a:pt x="0" y="29302"/>
                </a:moveTo>
                <a:lnTo>
                  <a:pt x="33978" y="22465"/>
                </a:lnTo>
                <a:lnTo>
                  <a:pt x="152914" y="14483"/>
                </a:lnTo>
                <a:lnTo>
                  <a:pt x="252123" y="5629"/>
                </a:lnTo>
                <a:lnTo>
                  <a:pt x="287456" y="3572"/>
                </a:lnTo>
                <a:lnTo>
                  <a:pt x="362084" y="1287"/>
                </a:lnTo>
                <a:lnTo>
                  <a:pt x="478668" y="0"/>
                </a:lnTo>
                <a:lnTo>
                  <a:pt x="519173" y="925"/>
                </a:lnTo>
                <a:lnTo>
                  <a:pt x="602496" y="4900"/>
                </a:lnTo>
                <a:lnTo>
                  <a:pt x="644832" y="8612"/>
                </a:lnTo>
                <a:lnTo>
                  <a:pt x="687425" y="13298"/>
                </a:lnTo>
                <a:lnTo>
                  <a:pt x="771963" y="23294"/>
                </a:lnTo>
                <a:lnTo>
                  <a:pt x="853748" y="31421"/>
                </a:lnTo>
                <a:lnTo>
                  <a:pt x="893021" y="36242"/>
                </a:lnTo>
                <a:lnTo>
                  <a:pt x="1037517" y="56913"/>
                </a:lnTo>
                <a:lnTo>
                  <a:pt x="1069693" y="60973"/>
                </a:lnTo>
                <a:lnTo>
                  <a:pt x="1097776" y="63680"/>
                </a:lnTo>
                <a:lnTo>
                  <a:pt x="1123131" y="65484"/>
                </a:lnTo>
                <a:lnTo>
                  <a:pt x="1166776" y="67489"/>
                </a:lnTo>
                <a:lnTo>
                  <a:pt x="1206256" y="68618"/>
                </a:lnTo>
                <a:lnTo>
                  <a:pt x="1172177" y="68999"/>
                </a:lnTo>
                <a:lnTo>
                  <a:pt x="1010865" y="69087"/>
                </a:lnTo>
                <a:lnTo>
                  <a:pt x="982291" y="71300"/>
                </a:lnTo>
                <a:lnTo>
                  <a:pt x="953294" y="74985"/>
                </a:lnTo>
                <a:lnTo>
                  <a:pt x="924015" y="79653"/>
                </a:lnTo>
                <a:lnTo>
                  <a:pt x="862008" y="87787"/>
                </a:lnTo>
                <a:lnTo>
                  <a:pt x="666199" y="108779"/>
                </a:lnTo>
                <a:lnTo>
                  <a:pt x="442934" y="132089"/>
                </a:lnTo>
                <a:lnTo>
                  <a:pt x="412452" y="134302"/>
                </a:lnTo>
                <a:lnTo>
                  <a:pt x="383288" y="135777"/>
                </a:lnTo>
                <a:lnTo>
                  <a:pt x="355004" y="136760"/>
                </a:lnTo>
                <a:lnTo>
                  <a:pt x="328410" y="138521"/>
                </a:lnTo>
                <a:lnTo>
                  <a:pt x="302943" y="140800"/>
                </a:lnTo>
                <a:lnTo>
                  <a:pt x="278229" y="143426"/>
                </a:lnTo>
                <a:lnTo>
                  <a:pt x="256226" y="145175"/>
                </a:lnTo>
                <a:lnTo>
                  <a:pt x="217040" y="147120"/>
                </a:lnTo>
                <a:lnTo>
                  <a:pt x="184150" y="147984"/>
                </a:lnTo>
                <a:lnTo>
                  <a:pt x="169190" y="148214"/>
                </a:lnTo>
                <a:lnTo>
                  <a:pt x="163638" y="147262"/>
                </a:lnTo>
                <a:lnTo>
                  <a:pt x="164357" y="145523"/>
                </a:lnTo>
                <a:lnTo>
                  <a:pt x="169258" y="143258"/>
                </a:lnTo>
                <a:lnTo>
                  <a:pt x="207841" y="134789"/>
                </a:lnTo>
                <a:lnTo>
                  <a:pt x="245644" y="131450"/>
                </a:lnTo>
                <a:lnTo>
                  <a:pt x="266556" y="130560"/>
                </a:lnTo>
                <a:lnTo>
                  <a:pt x="316320" y="129571"/>
                </a:lnTo>
                <a:lnTo>
                  <a:pt x="536876" y="128826"/>
                </a:lnTo>
                <a:lnTo>
                  <a:pt x="573453" y="129916"/>
                </a:lnTo>
                <a:lnTo>
                  <a:pt x="649463" y="134074"/>
                </a:lnTo>
                <a:lnTo>
                  <a:pt x="805230" y="145750"/>
                </a:lnTo>
                <a:lnTo>
                  <a:pt x="880323" y="152165"/>
                </a:lnTo>
                <a:lnTo>
                  <a:pt x="917369" y="156528"/>
                </a:lnTo>
                <a:lnTo>
                  <a:pt x="990954" y="167271"/>
                </a:lnTo>
                <a:lnTo>
                  <a:pt x="1025388" y="173231"/>
                </a:lnTo>
                <a:lnTo>
                  <a:pt x="1090176" y="185748"/>
                </a:lnTo>
                <a:lnTo>
                  <a:pt x="1149182" y="198679"/>
                </a:lnTo>
                <a:lnTo>
                  <a:pt x="1177296" y="205223"/>
                </a:lnTo>
                <a:lnTo>
                  <a:pt x="1226219" y="215441"/>
                </a:lnTo>
                <a:lnTo>
                  <a:pt x="1266753" y="223667"/>
                </a:lnTo>
                <a:lnTo>
                  <a:pt x="1295821" y="231007"/>
                </a:lnTo>
                <a:lnTo>
                  <a:pt x="1300478" y="230090"/>
                </a:lnTo>
                <a:lnTo>
                  <a:pt x="1299161" y="226163"/>
                </a:lnTo>
                <a:lnTo>
                  <a:pt x="1293862" y="220230"/>
                </a:lnTo>
                <a:lnTo>
                  <a:pt x="1283698" y="214063"/>
                </a:lnTo>
                <a:lnTo>
                  <a:pt x="1270290" y="207741"/>
                </a:lnTo>
                <a:lnTo>
                  <a:pt x="1254719" y="201316"/>
                </a:lnTo>
                <a:lnTo>
                  <a:pt x="1234391" y="194822"/>
                </a:lnTo>
                <a:lnTo>
                  <a:pt x="1210890" y="188282"/>
                </a:lnTo>
                <a:lnTo>
                  <a:pt x="1185276" y="181712"/>
                </a:lnTo>
                <a:lnTo>
                  <a:pt x="1127341" y="168516"/>
                </a:lnTo>
                <a:lnTo>
                  <a:pt x="1063643" y="155283"/>
                </a:lnTo>
                <a:lnTo>
                  <a:pt x="994805" y="142033"/>
                </a:lnTo>
                <a:lnTo>
                  <a:pt x="957215" y="136510"/>
                </a:lnTo>
                <a:lnTo>
                  <a:pt x="917787" y="131722"/>
                </a:lnTo>
                <a:lnTo>
                  <a:pt x="877132" y="127425"/>
                </a:lnTo>
                <a:lnTo>
                  <a:pt x="835660" y="124561"/>
                </a:lnTo>
                <a:lnTo>
                  <a:pt x="793643" y="122651"/>
                </a:lnTo>
                <a:lnTo>
                  <a:pt x="708640" y="120529"/>
                </a:lnTo>
                <a:lnTo>
                  <a:pt x="622964" y="119586"/>
                </a:lnTo>
                <a:lnTo>
                  <a:pt x="581106" y="120440"/>
                </a:lnTo>
                <a:lnTo>
                  <a:pt x="458823" y="125817"/>
                </a:lnTo>
                <a:lnTo>
                  <a:pt x="378560" y="127463"/>
                </a:lnTo>
                <a:lnTo>
                  <a:pt x="339693" y="130112"/>
                </a:lnTo>
                <a:lnTo>
                  <a:pt x="301623" y="134089"/>
                </a:lnTo>
                <a:lnTo>
                  <a:pt x="142514" y="154697"/>
                </a:lnTo>
                <a:lnTo>
                  <a:pt x="95393" y="161667"/>
                </a:lnTo>
                <a:lnTo>
                  <a:pt x="61187" y="168450"/>
                </a:lnTo>
                <a:lnTo>
                  <a:pt x="47424" y="171806"/>
                </a:lnTo>
                <a:lnTo>
                  <a:pt x="41564" y="175149"/>
                </a:lnTo>
                <a:lnTo>
                  <a:pt x="40973" y="178483"/>
                </a:lnTo>
                <a:lnTo>
                  <a:pt x="43895" y="181810"/>
                </a:lnTo>
                <a:lnTo>
                  <a:pt x="51369" y="184029"/>
                </a:lnTo>
                <a:lnTo>
                  <a:pt x="91610" y="187152"/>
                </a:lnTo>
                <a:lnTo>
                  <a:pt x="160272" y="188077"/>
                </a:lnTo>
                <a:lnTo>
                  <a:pt x="218607" y="188293"/>
                </a:lnTo>
                <a:lnTo>
                  <a:pt x="251848" y="189456"/>
                </a:lnTo>
                <a:lnTo>
                  <a:pt x="324152" y="193696"/>
                </a:lnTo>
                <a:lnTo>
                  <a:pt x="439428" y="202297"/>
                </a:lnTo>
                <a:lnTo>
                  <a:pt x="479749" y="206529"/>
                </a:lnTo>
                <a:lnTo>
                  <a:pt x="562868" y="217127"/>
                </a:lnTo>
                <a:lnTo>
                  <a:pt x="739040" y="241942"/>
                </a:lnTo>
                <a:lnTo>
                  <a:pt x="862265" y="261542"/>
                </a:lnTo>
                <a:lnTo>
                  <a:pt x="938831" y="274736"/>
                </a:lnTo>
                <a:lnTo>
                  <a:pt x="1007493" y="287969"/>
                </a:lnTo>
                <a:lnTo>
                  <a:pt x="1039730" y="294592"/>
                </a:lnTo>
                <a:lnTo>
                  <a:pt x="1068959" y="299008"/>
                </a:lnTo>
                <a:lnTo>
                  <a:pt x="1096181" y="301952"/>
                </a:lnTo>
                <a:lnTo>
                  <a:pt x="1122067" y="303914"/>
                </a:lnTo>
                <a:lnTo>
                  <a:pt x="1162619" y="303148"/>
                </a:lnTo>
                <a:lnTo>
                  <a:pt x="1179622" y="301396"/>
                </a:lnTo>
                <a:lnTo>
                  <a:pt x="1189853" y="295807"/>
                </a:lnTo>
                <a:lnTo>
                  <a:pt x="1195567" y="287659"/>
                </a:lnTo>
                <a:lnTo>
                  <a:pt x="1198272" y="277806"/>
                </a:lnTo>
                <a:lnTo>
                  <a:pt x="1195654" y="266816"/>
                </a:lnTo>
                <a:lnTo>
                  <a:pt x="1189488" y="255069"/>
                </a:lnTo>
                <a:lnTo>
                  <a:pt x="1180955" y="242816"/>
                </a:lnTo>
                <a:lnTo>
                  <a:pt x="1168635" y="231331"/>
                </a:lnTo>
                <a:lnTo>
                  <a:pt x="1153790" y="220359"/>
                </a:lnTo>
                <a:lnTo>
                  <a:pt x="1137261" y="209728"/>
                </a:lnTo>
                <a:lnTo>
                  <a:pt x="1098263" y="186126"/>
                </a:lnTo>
                <a:lnTo>
                  <a:pt x="1077032" y="173642"/>
                </a:lnTo>
                <a:lnTo>
                  <a:pt x="1052930" y="162004"/>
                </a:lnTo>
                <a:lnTo>
                  <a:pt x="1026914" y="150929"/>
                </a:lnTo>
                <a:lnTo>
                  <a:pt x="999623" y="140230"/>
                </a:lnTo>
                <a:lnTo>
                  <a:pt x="942771" y="119500"/>
                </a:lnTo>
                <a:lnTo>
                  <a:pt x="913684" y="109330"/>
                </a:lnTo>
                <a:lnTo>
                  <a:pt x="883239" y="100339"/>
                </a:lnTo>
                <a:lnTo>
                  <a:pt x="851890" y="92134"/>
                </a:lnTo>
                <a:lnTo>
                  <a:pt x="787582" y="77123"/>
                </a:lnTo>
                <a:lnTo>
                  <a:pt x="722157" y="63082"/>
                </a:lnTo>
                <a:lnTo>
                  <a:pt x="689236" y="57349"/>
                </a:lnTo>
                <a:lnTo>
                  <a:pt x="656236" y="52421"/>
                </a:lnTo>
                <a:lnTo>
                  <a:pt x="623183" y="48031"/>
                </a:lnTo>
                <a:lnTo>
                  <a:pt x="554034" y="40205"/>
                </a:lnTo>
                <a:lnTo>
                  <a:pt x="518573" y="36570"/>
                </a:lnTo>
                <a:lnTo>
                  <a:pt x="483879" y="34147"/>
                </a:lnTo>
                <a:lnTo>
                  <a:pt x="449696" y="32532"/>
                </a:lnTo>
                <a:lnTo>
                  <a:pt x="382241" y="30737"/>
                </a:lnTo>
                <a:lnTo>
                  <a:pt x="220936" y="29491"/>
                </a:lnTo>
                <a:lnTo>
                  <a:pt x="191503" y="30533"/>
                </a:lnTo>
                <a:lnTo>
                  <a:pt x="163039" y="32333"/>
                </a:lnTo>
                <a:lnTo>
                  <a:pt x="135220" y="34639"/>
                </a:lnTo>
                <a:lnTo>
                  <a:pt x="110042" y="37281"/>
                </a:lnTo>
                <a:lnTo>
                  <a:pt x="64382" y="43164"/>
                </a:lnTo>
                <a:lnTo>
                  <a:pt x="27877" y="46516"/>
                </a:lnTo>
                <a:lnTo>
                  <a:pt x="11953" y="47410"/>
                </a:lnTo>
                <a:lnTo>
                  <a:pt x="9074" y="50216"/>
                </a:lnTo>
                <a:lnTo>
                  <a:pt x="14892" y="54298"/>
                </a:lnTo>
                <a:lnTo>
                  <a:pt x="41989" y="63623"/>
                </a:lnTo>
                <a:lnTo>
                  <a:pt x="79822" y="71451"/>
                </a:lnTo>
                <a:lnTo>
                  <a:pt x="102954" y="75086"/>
                </a:lnTo>
                <a:lnTo>
                  <a:pt x="155183" y="82073"/>
                </a:lnTo>
                <a:lnTo>
                  <a:pt x="184143" y="86589"/>
                </a:lnTo>
                <a:lnTo>
                  <a:pt x="353209" y="116073"/>
                </a:lnTo>
                <a:lnTo>
                  <a:pt x="391321" y="123624"/>
                </a:lnTo>
                <a:lnTo>
                  <a:pt x="469038" y="140857"/>
                </a:lnTo>
                <a:lnTo>
                  <a:pt x="507226" y="151201"/>
                </a:lnTo>
                <a:lnTo>
                  <a:pt x="544844" y="162517"/>
                </a:lnTo>
                <a:lnTo>
                  <a:pt x="619063" y="186881"/>
                </a:lnTo>
                <a:lnTo>
                  <a:pt x="692578" y="212447"/>
                </a:lnTo>
                <a:lnTo>
                  <a:pt x="762831" y="238547"/>
                </a:lnTo>
                <a:lnTo>
                  <a:pt x="797040" y="251696"/>
                </a:lnTo>
                <a:lnTo>
                  <a:pt x="828688" y="265990"/>
                </a:lnTo>
                <a:lnTo>
                  <a:pt x="858629" y="281045"/>
                </a:lnTo>
                <a:lnTo>
                  <a:pt x="917688" y="312511"/>
                </a:lnTo>
                <a:lnTo>
                  <a:pt x="1044517" y="3774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723235" y="5996287"/>
            <a:ext cx="163908" cy="219512"/>
          </a:xfrm>
          <a:custGeom>
            <a:avLst/>
            <a:gdLst/>
            <a:ahLst/>
            <a:cxnLst/>
            <a:rect l="0" t="0" r="0" b="0"/>
            <a:pathLst>
              <a:path w="163908" h="219512">
                <a:moveTo>
                  <a:pt x="141229" y="161389"/>
                </a:moveTo>
                <a:lnTo>
                  <a:pt x="151791" y="150827"/>
                </a:lnTo>
                <a:lnTo>
                  <a:pt x="156008" y="144400"/>
                </a:lnTo>
                <a:lnTo>
                  <a:pt x="159924" y="136799"/>
                </a:lnTo>
                <a:lnTo>
                  <a:pt x="163640" y="128416"/>
                </a:lnTo>
                <a:lnTo>
                  <a:pt x="163907" y="120617"/>
                </a:lnTo>
                <a:lnTo>
                  <a:pt x="161874" y="113207"/>
                </a:lnTo>
                <a:lnTo>
                  <a:pt x="158309" y="106056"/>
                </a:lnTo>
                <a:lnTo>
                  <a:pt x="152616" y="100183"/>
                </a:lnTo>
                <a:lnTo>
                  <a:pt x="145505" y="95163"/>
                </a:lnTo>
                <a:lnTo>
                  <a:pt x="137448" y="90711"/>
                </a:lnTo>
                <a:lnTo>
                  <a:pt x="127655" y="87743"/>
                </a:lnTo>
                <a:lnTo>
                  <a:pt x="116706" y="85764"/>
                </a:lnTo>
                <a:lnTo>
                  <a:pt x="104985" y="84445"/>
                </a:lnTo>
                <a:lnTo>
                  <a:pt x="96065" y="86881"/>
                </a:lnTo>
                <a:lnTo>
                  <a:pt x="89014" y="91822"/>
                </a:lnTo>
                <a:lnTo>
                  <a:pt x="83208" y="98432"/>
                </a:lnTo>
                <a:lnTo>
                  <a:pt x="78231" y="107259"/>
                </a:lnTo>
                <a:lnTo>
                  <a:pt x="73809" y="117565"/>
                </a:lnTo>
                <a:lnTo>
                  <a:pt x="69755" y="128857"/>
                </a:lnTo>
                <a:lnTo>
                  <a:pt x="68158" y="139701"/>
                </a:lnTo>
                <a:lnTo>
                  <a:pt x="68198" y="150246"/>
                </a:lnTo>
                <a:lnTo>
                  <a:pt x="69330" y="160592"/>
                </a:lnTo>
                <a:lnTo>
                  <a:pt x="72296" y="169700"/>
                </a:lnTo>
                <a:lnTo>
                  <a:pt x="76483" y="177983"/>
                </a:lnTo>
                <a:lnTo>
                  <a:pt x="81486" y="185715"/>
                </a:lnTo>
                <a:lnTo>
                  <a:pt x="87031" y="193081"/>
                </a:lnTo>
                <a:lnTo>
                  <a:pt x="92939" y="200202"/>
                </a:lnTo>
                <a:lnTo>
                  <a:pt x="99088" y="207160"/>
                </a:lnTo>
                <a:lnTo>
                  <a:pt x="106503" y="210693"/>
                </a:lnTo>
                <a:lnTo>
                  <a:pt x="114763" y="211943"/>
                </a:lnTo>
                <a:lnTo>
                  <a:pt x="123585" y="211672"/>
                </a:lnTo>
                <a:lnTo>
                  <a:pt x="131677" y="209279"/>
                </a:lnTo>
                <a:lnTo>
                  <a:pt x="139282" y="205474"/>
                </a:lnTo>
                <a:lnTo>
                  <a:pt x="146563" y="200727"/>
                </a:lnTo>
                <a:lnTo>
                  <a:pt x="150312" y="193141"/>
                </a:lnTo>
                <a:lnTo>
                  <a:pt x="151706" y="183662"/>
                </a:lnTo>
                <a:lnTo>
                  <a:pt x="151529" y="172922"/>
                </a:lnTo>
                <a:lnTo>
                  <a:pt x="149201" y="163551"/>
                </a:lnTo>
                <a:lnTo>
                  <a:pt x="145439" y="155093"/>
                </a:lnTo>
                <a:lnTo>
                  <a:pt x="140720" y="147244"/>
                </a:lnTo>
                <a:lnTo>
                  <a:pt x="129581" y="129680"/>
                </a:lnTo>
                <a:lnTo>
                  <a:pt x="123516" y="120354"/>
                </a:lnTo>
                <a:lnTo>
                  <a:pt x="115052" y="111926"/>
                </a:lnTo>
                <a:lnTo>
                  <a:pt x="104987" y="104097"/>
                </a:lnTo>
                <a:lnTo>
                  <a:pt x="93857" y="96667"/>
                </a:lnTo>
                <a:lnTo>
                  <a:pt x="82015" y="92818"/>
                </a:lnTo>
                <a:lnTo>
                  <a:pt x="69699" y="91358"/>
                </a:lnTo>
                <a:lnTo>
                  <a:pt x="57067" y="91490"/>
                </a:lnTo>
                <a:lnTo>
                  <a:pt x="47541" y="94894"/>
                </a:lnTo>
                <a:lnTo>
                  <a:pt x="40085" y="100480"/>
                </a:lnTo>
                <a:lnTo>
                  <a:pt x="34008" y="107519"/>
                </a:lnTo>
                <a:lnTo>
                  <a:pt x="32168" y="114422"/>
                </a:lnTo>
                <a:lnTo>
                  <a:pt x="33152" y="121235"/>
                </a:lnTo>
                <a:lnTo>
                  <a:pt x="36019" y="127988"/>
                </a:lnTo>
                <a:lnTo>
                  <a:pt x="41245" y="133595"/>
                </a:lnTo>
                <a:lnTo>
                  <a:pt x="48046" y="138439"/>
                </a:lnTo>
                <a:lnTo>
                  <a:pt x="55896" y="142773"/>
                </a:lnTo>
                <a:lnTo>
                  <a:pt x="65550" y="145662"/>
                </a:lnTo>
                <a:lnTo>
                  <a:pt x="76408" y="147589"/>
                </a:lnTo>
                <a:lnTo>
                  <a:pt x="88067" y="148873"/>
                </a:lnTo>
                <a:lnTo>
                  <a:pt x="98051" y="147518"/>
                </a:lnTo>
                <a:lnTo>
                  <a:pt x="106917" y="144405"/>
                </a:lnTo>
                <a:lnTo>
                  <a:pt x="115039" y="140119"/>
                </a:lnTo>
                <a:lnTo>
                  <a:pt x="118242" y="133945"/>
                </a:lnTo>
                <a:lnTo>
                  <a:pt x="118167" y="126513"/>
                </a:lnTo>
                <a:lnTo>
                  <a:pt x="115907" y="118243"/>
                </a:lnTo>
                <a:lnTo>
                  <a:pt x="112190" y="110519"/>
                </a:lnTo>
                <a:lnTo>
                  <a:pt x="107501" y="103158"/>
                </a:lnTo>
                <a:lnTo>
                  <a:pt x="102164" y="96041"/>
                </a:lnTo>
                <a:lnTo>
                  <a:pt x="95290" y="90191"/>
                </a:lnTo>
                <a:lnTo>
                  <a:pt x="87392" y="85185"/>
                </a:lnTo>
                <a:lnTo>
                  <a:pt x="78810" y="80743"/>
                </a:lnTo>
                <a:lnTo>
                  <a:pt x="69773" y="78887"/>
                </a:lnTo>
                <a:lnTo>
                  <a:pt x="60433" y="78754"/>
                </a:lnTo>
                <a:lnTo>
                  <a:pt x="50890" y="79772"/>
                </a:lnTo>
                <a:lnTo>
                  <a:pt x="44528" y="84871"/>
                </a:lnTo>
                <a:lnTo>
                  <a:pt x="40287" y="92692"/>
                </a:lnTo>
                <a:lnTo>
                  <a:pt x="37459" y="102327"/>
                </a:lnTo>
                <a:lnTo>
                  <a:pt x="36679" y="112067"/>
                </a:lnTo>
                <a:lnTo>
                  <a:pt x="37265" y="121875"/>
                </a:lnTo>
                <a:lnTo>
                  <a:pt x="38760" y="131731"/>
                </a:lnTo>
                <a:lnTo>
                  <a:pt x="40862" y="141617"/>
                </a:lnTo>
                <a:lnTo>
                  <a:pt x="43370" y="151523"/>
                </a:lnTo>
                <a:lnTo>
                  <a:pt x="46146" y="161444"/>
                </a:lnTo>
                <a:lnTo>
                  <a:pt x="50208" y="170268"/>
                </a:lnTo>
                <a:lnTo>
                  <a:pt x="55126" y="178361"/>
                </a:lnTo>
                <a:lnTo>
                  <a:pt x="60616" y="185968"/>
                </a:lnTo>
                <a:lnTo>
                  <a:pt x="67591" y="192144"/>
                </a:lnTo>
                <a:lnTo>
                  <a:pt x="75558" y="197367"/>
                </a:lnTo>
                <a:lnTo>
                  <a:pt x="84184" y="201954"/>
                </a:lnTo>
                <a:lnTo>
                  <a:pt x="92146" y="202801"/>
                </a:lnTo>
                <a:lnTo>
                  <a:pt x="99665" y="201156"/>
                </a:lnTo>
                <a:lnTo>
                  <a:pt x="106888" y="197848"/>
                </a:lnTo>
                <a:lnTo>
                  <a:pt x="112808" y="192327"/>
                </a:lnTo>
                <a:lnTo>
                  <a:pt x="117861" y="185330"/>
                </a:lnTo>
                <a:lnTo>
                  <a:pt x="122335" y="177350"/>
                </a:lnTo>
                <a:lnTo>
                  <a:pt x="124212" y="168713"/>
                </a:lnTo>
                <a:lnTo>
                  <a:pt x="124358" y="159640"/>
                </a:lnTo>
                <a:lnTo>
                  <a:pt x="123350" y="150275"/>
                </a:lnTo>
                <a:lnTo>
                  <a:pt x="121573" y="140716"/>
                </a:lnTo>
                <a:lnTo>
                  <a:pt x="119282" y="131027"/>
                </a:lnTo>
                <a:lnTo>
                  <a:pt x="116650" y="121252"/>
                </a:lnTo>
                <a:lnTo>
                  <a:pt x="112685" y="112525"/>
                </a:lnTo>
                <a:lnTo>
                  <a:pt x="107831" y="104496"/>
                </a:lnTo>
                <a:lnTo>
                  <a:pt x="102384" y="96933"/>
                </a:lnTo>
                <a:lnTo>
                  <a:pt x="95437" y="89680"/>
                </a:lnTo>
                <a:lnTo>
                  <a:pt x="87489" y="82634"/>
                </a:lnTo>
                <a:lnTo>
                  <a:pt x="78876" y="75727"/>
                </a:lnTo>
                <a:lnTo>
                  <a:pt x="68712" y="72227"/>
                </a:lnTo>
                <a:lnTo>
                  <a:pt x="57514" y="70999"/>
                </a:lnTo>
                <a:lnTo>
                  <a:pt x="45628" y="71286"/>
                </a:lnTo>
                <a:lnTo>
                  <a:pt x="36599" y="74793"/>
                </a:lnTo>
                <a:lnTo>
                  <a:pt x="29474" y="80447"/>
                </a:lnTo>
                <a:lnTo>
                  <a:pt x="23619" y="87532"/>
                </a:lnTo>
                <a:lnTo>
                  <a:pt x="20820" y="97782"/>
                </a:lnTo>
                <a:lnTo>
                  <a:pt x="20060" y="110142"/>
                </a:lnTo>
                <a:lnTo>
                  <a:pt x="20659" y="123909"/>
                </a:lnTo>
                <a:lnTo>
                  <a:pt x="23268" y="135297"/>
                </a:lnTo>
                <a:lnTo>
                  <a:pt x="27219" y="145100"/>
                </a:lnTo>
                <a:lnTo>
                  <a:pt x="32063" y="153845"/>
                </a:lnTo>
                <a:lnTo>
                  <a:pt x="37503" y="161886"/>
                </a:lnTo>
                <a:lnTo>
                  <a:pt x="43340" y="169458"/>
                </a:lnTo>
                <a:lnTo>
                  <a:pt x="49443" y="176716"/>
                </a:lnTo>
                <a:lnTo>
                  <a:pt x="56827" y="182660"/>
                </a:lnTo>
                <a:lnTo>
                  <a:pt x="65066" y="187728"/>
                </a:lnTo>
                <a:lnTo>
                  <a:pt x="73874" y="192212"/>
                </a:lnTo>
                <a:lnTo>
                  <a:pt x="83062" y="192991"/>
                </a:lnTo>
                <a:lnTo>
                  <a:pt x="92503" y="191299"/>
                </a:lnTo>
                <a:lnTo>
                  <a:pt x="102113" y="187961"/>
                </a:lnTo>
                <a:lnTo>
                  <a:pt x="109626" y="182419"/>
                </a:lnTo>
                <a:lnTo>
                  <a:pt x="115739" y="175409"/>
                </a:lnTo>
                <a:lnTo>
                  <a:pt x="120920" y="167420"/>
                </a:lnTo>
                <a:lnTo>
                  <a:pt x="123269" y="156567"/>
                </a:lnTo>
                <a:lnTo>
                  <a:pt x="123729" y="143806"/>
                </a:lnTo>
                <a:lnTo>
                  <a:pt x="122931" y="129771"/>
                </a:lnTo>
                <a:lnTo>
                  <a:pt x="121293" y="115994"/>
                </a:lnTo>
                <a:lnTo>
                  <a:pt x="119096" y="102387"/>
                </a:lnTo>
                <a:lnTo>
                  <a:pt x="116526" y="88895"/>
                </a:lnTo>
                <a:lnTo>
                  <a:pt x="112602" y="76584"/>
                </a:lnTo>
                <a:lnTo>
                  <a:pt x="107775" y="65062"/>
                </a:lnTo>
                <a:lnTo>
                  <a:pt x="102347" y="54064"/>
                </a:lnTo>
                <a:lnTo>
                  <a:pt x="96518" y="43416"/>
                </a:lnTo>
                <a:lnTo>
                  <a:pt x="90421" y="33002"/>
                </a:lnTo>
                <a:lnTo>
                  <a:pt x="84145" y="22743"/>
                </a:lnTo>
                <a:lnTo>
                  <a:pt x="76646" y="14798"/>
                </a:lnTo>
                <a:lnTo>
                  <a:pt x="68331" y="8396"/>
                </a:lnTo>
                <a:lnTo>
                  <a:pt x="59471" y="3023"/>
                </a:lnTo>
                <a:lnTo>
                  <a:pt x="50248" y="546"/>
                </a:lnTo>
                <a:lnTo>
                  <a:pt x="40784" y="0"/>
                </a:lnTo>
                <a:lnTo>
                  <a:pt x="31159" y="742"/>
                </a:lnTo>
                <a:lnTo>
                  <a:pt x="23637" y="4552"/>
                </a:lnTo>
                <a:lnTo>
                  <a:pt x="17517" y="10408"/>
                </a:lnTo>
                <a:lnTo>
                  <a:pt x="12331" y="17628"/>
                </a:lnTo>
                <a:lnTo>
                  <a:pt x="8874" y="27968"/>
                </a:lnTo>
                <a:lnTo>
                  <a:pt x="6570" y="40387"/>
                </a:lnTo>
                <a:lnTo>
                  <a:pt x="5034" y="54194"/>
                </a:lnTo>
                <a:lnTo>
                  <a:pt x="5115" y="67819"/>
                </a:lnTo>
                <a:lnTo>
                  <a:pt x="6273" y="81324"/>
                </a:lnTo>
                <a:lnTo>
                  <a:pt x="8152" y="94748"/>
                </a:lnTo>
                <a:lnTo>
                  <a:pt x="11615" y="108119"/>
                </a:lnTo>
                <a:lnTo>
                  <a:pt x="16133" y="121455"/>
                </a:lnTo>
                <a:lnTo>
                  <a:pt x="21357" y="134766"/>
                </a:lnTo>
                <a:lnTo>
                  <a:pt x="27050" y="146956"/>
                </a:lnTo>
                <a:lnTo>
                  <a:pt x="33056" y="158399"/>
                </a:lnTo>
                <a:lnTo>
                  <a:pt x="39270" y="169344"/>
                </a:lnTo>
                <a:lnTo>
                  <a:pt x="46729" y="178850"/>
                </a:lnTo>
                <a:lnTo>
                  <a:pt x="55018" y="187399"/>
                </a:lnTo>
                <a:lnTo>
                  <a:pt x="63860" y="195308"/>
                </a:lnTo>
                <a:lnTo>
                  <a:pt x="74175" y="200581"/>
                </a:lnTo>
                <a:lnTo>
                  <a:pt x="85474" y="204097"/>
                </a:lnTo>
                <a:lnTo>
                  <a:pt x="97427" y="206440"/>
                </a:lnTo>
                <a:lnTo>
                  <a:pt x="107606" y="205792"/>
                </a:lnTo>
                <a:lnTo>
                  <a:pt x="116604" y="203150"/>
                </a:lnTo>
                <a:lnTo>
                  <a:pt x="124812" y="199177"/>
                </a:lnTo>
                <a:lnTo>
                  <a:pt x="131390" y="192108"/>
                </a:lnTo>
                <a:lnTo>
                  <a:pt x="136880" y="182974"/>
                </a:lnTo>
                <a:lnTo>
                  <a:pt x="141646" y="172463"/>
                </a:lnTo>
                <a:lnTo>
                  <a:pt x="143717" y="162140"/>
                </a:lnTo>
                <a:lnTo>
                  <a:pt x="143993" y="151941"/>
                </a:lnTo>
                <a:lnTo>
                  <a:pt x="143072" y="141827"/>
                </a:lnTo>
                <a:lnTo>
                  <a:pt x="140247" y="132873"/>
                </a:lnTo>
                <a:lnTo>
                  <a:pt x="136153" y="124694"/>
                </a:lnTo>
                <a:lnTo>
                  <a:pt x="131214" y="117030"/>
                </a:lnTo>
                <a:lnTo>
                  <a:pt x="123499" y="111921"/>
                </a:lnTo>
                <a:lnTo>
                  <a:pt x="113935" y="108515"/>
                </a:lnTo>
                <a:lnTo>
                  <a:pt x="103137" y="106244"/>
                </a:lnTo>
                <a:lnTo>
                  <a:pt x="91518" y="105835"/>
                </a:lnTo>
                <a:lnTo>
                  <a:pt x="79350" y="106668"/>
                </a:lnTo>
                <a:lnTo>
                  <a:pt x="66817" y="108329"/>
                </a:lnTo>
                <a:lnTo>
                  <a:pt x="56251" y="111647"/>
                </a:lnTo>
                <a:lnTo>
                  <a:pt x="46997" y="116069"/>
                </a:lnTo>
                <a:lnTo>
                  <a:pt x="38616" y="121228"/>
                </a:lnTo>
                <a:lnTo>
                  <a:pt x="31924" y="127983"/>
                </a:lnTo>
                <a:lnTo>
                  <a:pt x="26358" y="135802"/>
                </a:lnTo>
                <a:lnTo>
                  <a:pt x="21541" y="144331"/>
                </a:lnTo>
                <a:lnTo>
                  <a:pt x="19435" y="154438"/>
                </a:lnTo>
                <a:lnTo>
                  <a:pt x="19137" y="165597"/>
                </a:lnTo>
                <a:lnTo>
                  <a:pt x="20043" y="177458"/>
                </a:lnTo>
                <a:lnTo>
                  <a:pt x="23963" y="188681"/>
                </a:lnTo>
                <a:lnTo>
                  <a:pt x="29893" y="199480"/>
                </a:lnTo>
                <a:lnTo>
                  <a:pt x="37162" y="209995"/>
                </a:lnTo>
                <a:lnTo>
                  <a:pt x="46429" y="215899"/>
                </a:lnTo>
                <a:lnTo>
                  <a:pt x="57028" y="218730"/>
                </a:lnTo>
                <a:lnTo>
                  <a:pt x="68515" y="219511"/>
                </a:lnTo>
                <a:lnTo>
                  <a:pt x="78385" y="217822"/>
                </a:lnTo>
                <a:lnTo>
                  <a:pt x="87174" y="214486"/>
                </a:lnTo>
                <a:lnTo>
                  <a:pt x="95245" y="210051"/>
                </a:lnTo>
                <a:lnTo>
                  <a:pt x="100625" y="202672"/>
                </a:lnTo>
                <a:lnTo>
                  <a:pt x="104212" y="193332"/>
                </a:lnTo>
                <a:lnTo>
                  <a:pt x="106604" y="182685"/>
                </a:lnTo>
                <a:lnTo>
                  <a:pt x="107093" y="172270"/>
                </a:lnTo>
                <a:lnTo>
                  <a:pt x="106313" y="162011"/>
                </a:lnTo>
                <a:lnTo>
                  <a:pt x="104688" y="151855"/>
                </a:lnTo>
                <a:lnTo>
                  <a:pt x="101394" y="140664"/>
                </a:lnTo>
                <a:lnTo>
                  <a:pt x="96987" y="128782"/>
                </a:lnTo>
                <a:lnTo>
                  <a:pt x="91839" y="116440"/>
                </a:lnTo>
                <a:lnTo>
                  <a:pt x="86197" y="106000"/>
                </a:lnTo>
                <a:lnTo>
                  <a:pt x="80224" y="96831"/>
                </a:lnTo>
                <a:lnTo>
                  <a:pt x="74032" y="88507"/>
                </a:lnTo>
                <a:lnTo>
                  <a:pt x="67693" y="80747"/>
                </a:lnTo>
                <a:lnTo>
                  <a:pt x="61256" y="73363"/>
                </a:lnTo>
                <a:lnTo>
                  <a:pt x="54755" y="66230"/>
                </a:lnTo>
                <a:lnTo>
                  <a:pt x="45999" y="62579"/>
                </a:lnTo>
                <a:lnTo>
                  <a:pt x="35741" y="61251"/>
                </a:lnTo>
                <a:lnTo>
                  <a:pt x="24481" y="61471"/>
                </a:lnTo>
                <a:lnTo>
                  <a:pt x="15869" y="64934"/>
                </a:lnTo>
                <a:lnTo>
                  <a:pt x="9022" y="70558"/>
                </a:lnTo>
                <a:lnTo>
                  <a:pt x="3352" y="77624"/>
                </a:lnTo>
                <a:lnTo>
                  <a:pt x="678" y="87860"/>
                </a:lnTo>
                <a:lnTo>
                  <a:pt x="0" y="100211"/>
                </a:lnTo>
                <a:lnTo>
                  <a:pt x="654" y="113972"/>
                </a:lnTo>
                <a:lnTo>
                  <a:pt x="3300" y="126462"/>
                </a:lnTo>
                <a:lnTo>
                  <a:pt x="7275" y="138104"/>
                </a:lnTo>
                <a:lnTo>
                  <a:pt x="12135" y="149182"/>
                </a:lnTo>
                <a:lnTo>
                  <a:pt x="17586" y="158777"/>
                </a:lnTo>
                <a:lnTo>
                  <a:pt x="23431" y="167385"/>
                </a:lnTo>
                <a:lnTo>
                  <a:pt x="29538" y="175334"/>
                </a:lnTo>
                <a:lnTo>
                  <a:pt x="36925" y="181739"/>
                </a:lnTo>
                <a:lnTo>
                  <a:pt x="45166" y="187114"/>
                </a:lnTo>
                <a:lnTo>
                  <a:pt x="53975" y="191803"/>
                </a:lnTo>
                <a:lnTo>
                  <a:pt x="63164" y="193823"/>
                </a:lnTo>
                <a:lnTo>
                  <a:pt x="72607" y="194065"/>
                </a:lnTo>
                <a:lnTo>
                  <a:pt x="82217" y="193120"/>
                </a:lnTo>
                <a:lnTo>
                  <a:pt x="90835" y="190281"/>
                </a:lnTo>
                <a:lnTo>
                  <a:pt x="98791" y="186177"/>
                </a:lnTo>
                <a:lnTo>
                  <a:pt x="106305" y="181230"/>
                </a:lnTo>
                <a:lnTo>
                  <a:pt x="112420" y="174616"/>
                </a:lnTo>
                <a:lnTo>
                  <a:pt x="117602" y="166891"/>
                </a:lnTo>
                <a:lnTo>
                  <a:pt x="122162" y="158425"/>
                </a:lnTo>
                <a:lnTo>
                  <a:pt x="125202" y="148360"/>
                </a:lnTo>
                <a:lnTo>
                  <a:pt x="127229" y="137229"/>
                </a:lnTo>
                <a:lnTo>
                  <a:pt x="128580" y="125387"/>
                </a:lnTo>
                <a:lnTo>
                  <a:pt x="127270" y="114176"/>
                </a:lnTo>
                <a:lnTo>
                  <a:pt x="124186" y="103386"/>
                </a:lnTo>
                <a:lnTo>
                  <a:pt x="119919" y="92877"/>
                </a:lnTo>
                <a:lnTo>
                  <a:pt x="113759" y="84766"/>
                </a:lnTo>
                <a:lnTo>
                  <a:pt x="106336" y="78253"/>
                </a:lnTo>
                <a:lnTo>
                  <a:pt x="98072" y="72806"/>
                </a:lnTo>
                <a:lnTo>
                  <a:pt x="89246" y="71385"/>
                </a:lnTo>
                <a:lnTo>
                  <a:pt x="80047" y="72648"/>
                </a:lnTo>
                <a:lnTo>
                  <a:pt x="70597" y="75701"/>
                </a:lnTo>
                <a:lnTo>
                  <a:pt x="63193" y="81052"/>
                </a:lnTo>
                <a:lnTo>
                  <a:pt x="57151" y="87935"/>
                </a:lnTo>
                <a:lnTo>
                  <a:pt x="52018" y="95840"/>
                </a:lnTo>
                <a:lnTo>
                  <a:pt x="48596" y="105532"/>
                </a:lnTo>
                <a:lnTo>
                  <a:pt x="46314" y="116414"/>
                </a:lnTo>
                <a:lnTo>
                  <a:pt x="41752" y="1514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367571" y="6006330"/>
            <a:ext cx="2370889" cy="242136"/>
          </a:xfrm>
          <a:custGeom>
            <a:avLst/>
            <a:gdLst/>
            <a:ahLst/>
            <a:cxnLst/>
            <a:rect l="0" t="0" r="0" b="0"/>
            <a:pathLst>
              <a:path w="2370889" h="242136">
                <a:moveTo>
                  <a:pt x="2337729" y="121502"/>
                </a:moveTo>
                <a:lnTo>
                  <a:pt x="2326266" y="104309"/>
                </a:lnTo>
                <a:lnTo>
                  <a:pt x="2331161" y="111650"/>
                </a:lnTo>
                <a:lnTo>
                  <a:pt x="2334455" y="119355"/>
                </a:lnTo>
                <a:lnTo>
                  <a:pt x="2337757" y="128913"/>
                </a:lnTo>
                <a:lnTo>
                  <a:pt x="2347685" y="160542"/>
                </a:lnTo>
                <a:lnTo>
                  <a:pt x="2350998" y="170741"/>
                </a:lnTo>
                <a:lnTo>
                  <a:pt x="2354312" y="181960"/>
                </a:lnTo>
                <a:lnTo>
                  <a:pt x="2364258" y="217770"/>
                </a:lnTo>
                <a:lnTo>
                  <a:pt x="2370888" y="239449"/>
                </a:lnTo>
                <a:lnTo>
                  <a:pt x="2370888" y="242135"/>
                </a:lnTo>
                <a:lnTo>
                  <a:pt x="2368677" y="239505"/>
                </a:lnTo>
                <a:lnTo>
                  <a:pt x="2364993" y="233330"/>
                </a:lnTo>
                <a:lnTo>
                  <a:pt x="2361432" y="224792"/>
                </a:lnTo>
                <a:lnTo>
                  <a:pt x="2357952" y="214680"/>
                </a:lnTo>
                <a:lnTo>
                  <a:pt x="2347774" y="182270"/>
                </a:lnTo>
                <a:lnTo>
                  <a:pt x="2324471" y="111618"/>
                </a:lnTo>
                <a:lnTo>
                  <a:pt x="2320048" y="102754"/>
                </a:lnTo>
                <a:lnTo>
                  <a:pt x="2314888" y="94635"/>
                </a:lnTo>
                <a:lnTo>
                  <a:pt x="2309238" y="87011"/>
                </a:lnTo>
                <a:lnTo>
                  <a:pt x="2303261" y="77507"/>
                </a:lnTo>
                <a:lnTo>
                  <a:pt x="2297065" y="66750"/>
                </a:lnTo>
                <a:lnTo>
                  <a:pt x="2290724" y="55157"/>
                </a:lnTo>
                <a:lnTo>
                  <a:pt x="2284286" y="49640"/>
                </a:lnTo>
                <a:lnTo>
                  <a:pt x="2277784" y="48172"/>
                </a:lnTo>
                <a:lnTo>
                  <a:pt x="2271238" y="49404"/>
                </a:lnTo>
                <a:lnTo>
                  <a:pt x="2267979" y="54646"/>
                </a:lnTo>
                <a:lnTo>
                  <a:pt x="2266913" y="62563"/>
                </a:lnTo>
                <a:lnTo>
                  <a:pt x="2267306" y="72262"/>
                </a:lnTo>
                <a:lnTo>
                  <a:pt x="2268675" y="84254"/>
                </a:lnTo>
                <a:lnTo>
                  <a:pt x="2270692" y="97776"/>
                </a:lnTo>
                <a:lnTo>
                  <a:pt x="2273142" y="112317"/>
                </a:lnTo>
                <a:lnTo>
                  <a:pt x="2274775" y="126432"/>
                </a:lnTo>
                <a:lnTo>
                  <a:pt x="2275864" y="140263"/>
                </a:lnTo>
                <a:lnTo>
                  <a:pt x="2276590" y="153905"/>
                </a:lnTo>
                <a:lnTo>
                  <a:pt x="2274864" y="158578"/>
                </a:lnTo>
                <a:lnTo>
                  <a:pt x="2271502" y="157273"/>
                </a:lnTo>
                <a:lnTo>
                  <a:pt x="2267050" y="151981"/>
                </a:lnTo>
                <a:lnTo>
                  <a:pt x="2262977" y="145137"/>
                </a:lnTo>
                <a:lnTo>
                  <a:pt x="2259156" y="137259"/>
                </a:lnTo>
                <a:lnTo>
                  <a:pt x="2255504" y="128691"/>
                </a:lnTo>
                <a:lnTo>
                  <a:pt x="2250858" y="119663"/>
                </a:lnTo>
                <a:lnTo>
                  <a:pt x="2245550" y="110328"/>
                </a:lnTo>
                <a:lnTo>
                  <a:pt x="2239802" y="100789"/>
                </a:lnTo>
                <a:lnTo>
                  <a:pt x="2232653" y="91114"/>
                </a:lnTo>
                <a:lnTo>
                  <a:pt x="2224571" y="81348"/>
                </a:lnTo>
                <a:lnTo>
                  <a:pt x="2215867" y="71521"/>
                </a:lnTo>
                <a:lnTo>
                  <a:pt x="2207854" y="67181"/>
                </a:lnTo>
                <a:lnTo>
                  <a:pt x="2200302" y="66498"/>
                </a:lnTo>
                <a:lnTo>
                  <a:pt x="2193056" y="68253"/>
                </a:lnTo>
                <a:lnTo>
                  <a:pt x="2188225" y="74949"/>
                </a:lnTo>
                <a:lnTo>
                  <a:pt x="2185005" y="84941"/>
                </a:lnTo>
                <a:lnTo>
                  <a:pt x="2182858" y="97128"/>
                </a:lnTo>
                <a:lnTo>
                  <a:pt x="2182532" y="108569"/>
                </a:lnTo>
                <a:lnTo>
                  <a:pt x="2183420" y="119511"/>
                </a:lnTo>
                <a:lnTo>
                  <a:pt x="2185117" y="130123"/>
                </a:lnTo>
                <a:lnTo>
                  <a:pt x="2186249" y="141619"/>
                </a:lnTo>
                <a:lnTo>
                  <a:pt x="2187003" y="153704"/>
                </a:lnTo>
                <a:lnTo>
                  <a:pt x="2187506" y="166181"/>
                </a:lnTo>
                <a:lnTo>
                  <a:pt x="2185631" y="172289"/>
                </a:lnTo>
                <a:lnTo>
                  <a:pt x="2182170" y="174151"/>
                </a:lnTo>
                <a:lnTo>
                  <a:pt x="2177652" y="173181"/>
                </a:lnTo>
                <a:lnTo>
                  <a:pt x="2172430" y="167008"/>
                </a:lnTo>
                <a:lnTo>
                  <a:pt x="2166737" y="157366"/>
                </a:lnTo>
                <a:lnTo>
                  <a:pt x="2160732" y="145411"/>
                </a:lnTo>
                <a:lnTo>
                  <a:pt x="2155623" y="134126"/>
                </a:lnTo>
                <a:lnTo>
                  <a:pt x="2151112" y="123286"/>
                </a:lnTo>
                <a:lnTo>
                  <a:pt x="2146999" y="112744"/>
                </a:lnTo>
                <a:lnTo>
                  <a:pt x="2140941" y="100189"/>
                </a:lnTo>
                <a:lnTo>
                  <a:pt x="2133587" y="86293"/>
                </a:lnTo>
                <a:lnTo>
                  <a:pt x="2125368" y="71502"/>
                </a:lnTo>
                <a:lnTo>
                  <a:pt x="2117678" y="59431"/>
                </a:lnTo>
                <a:lnTo>
                  <a:pt x="2110341" y="49172"/>
                </a:lnTo>
                <a:lnTo>
                  <a:pt x="2103239" y="40123"/>
                </a:lnTo>
                <a:lnTo>
                  <a:pt x="2097399" y="38512"/>
                </a:lnTo>
                <a:lnTo>
                  <a:pt x="2092400" y="41858"/>
                </a:lnTo>
                <a:lnTo>
                  <a:pt x="2087962" y="48511"/>
                </a:lnTo>
                <a:lnTo>
                  <a:pt x="2085004" y="59578"/>
                </a:lnTo>
                <a:lnTo>
                  <a:pt x="2083031" y="73587"/>
                </a:lnTo>
                <a:lnTo>
                  <a:pt x="2081716" y="89559"/>
                </a:lnTo>
                <a:lnTo>
                  <a:pt x="2081945" y="105733"/>
                </a:lnTo>
                <a:lnTo>
                  <a:pt x="2083203" y="122042"/>
                </a:lnTo>
                <a:lnTo>
                  <a:pt x="2085147" y="138442"/>
                </a:lnTo>
                <a:lnTo>
                  <a:pt x="2085337" y="152691"/>
                </a:lnTo>
                <a:lnTo>
                  <a:pt x="2084359" y="165506"/>
                </a:lnTo>
                <a:lnTo>
                  <a:pt x="2082601" y="177366"/>
                </a:lnTo>
                <a:lnTo>
                  <a:pt x="2079219" y="180851"/>
                </a:lnTo>
                <a:lnTo>
                  <a:pt x="2074754" y="178753"/>
                </a:lnTo>
                <a:lnTo>
                  <a:pt x="2069566" y="172933"/>
                </a:lnTo>
                <a:lnTo>
                  <a:pt x="2063897" y="163527"/>
                </a:lnTo>
                <a:lnTo>
                  <a:pt x="2057907" y="151729"/>
                </a:lnTo>
                <a:lnTo>
                  <a:pt x="2051703" y="138338"/>
                </a:lnTo>
                <a:lnTo>
                  <a:pt x="2046462" y="126094"/>
                </a:lnTo>
                <a:lnTo>
                  <a:pt x="2041863" y="114616"/>
                </a:lnTo>
                <a:lnTo>
                  <a:pt x="2037691" y="103648"/>
                </a:lnTo>
                <a:lnTo>
                  <a:pt x="2032699" y="91914"/>
                </a:lnTo>
                <a:lnTo>
                  <a:pt x="2021258" y="67088"/>
                </a:lnTo>
                <a:lnTo>
                  <a:pt x="2015112" y="56488"/>
                </a:lnTo>
                <a:lnTo>
                  <a:pt x="2008804" y="47211"/>
                </a:lnTo>
                <a:lnTo>
                  <a:pt x="2002388" y="38816"/>
                </a:lnTo>
                <a:lnTo>
                  <a:pt x="1997006" y="36535"/>
                </a:lnTo>
                <a:lnTo>
                  <a:pt x="1992312" y="38330"/>
                </a:lnTo>
                <a:lnTo>
                  <a:pt x="1988077" y="42843"/>
                </a:lnTo>
                <a:lnTo>
                  <a:pt x="1986360" y="52483"/>
                </a:lnTo>
                <a:lnTo>
                  <a:pt x="1986320" y="65542"/>
                </a:lnTo>
                <a:lnTo>
                  <a:pt x="1987399" y="80879"/>
                </a:lnTo>
                <a:lnTo>
                  <a:pt x="1988118" y="96631"/>
                </a:lnTo>
                <a:lnTo>
                  <a:pt x="1988917" y="128870"/>
                </a:lnTo>
                <a:lnTo>
                  <a:pt x="1990236" y="142994"/>
                </a:lnTo>
                <a:lnTo>
                  <a:pt x="1992220" y="155726"/>
                </a:lnTo>
                <a:lnTo>
                  <a:pt x="1994648" y="167529"/>
                </a:lnTo>
                <a:lnTo>
                  <a:pt x="1995161" y="178715"/>
                </a:lnTo>
                <a:lnTo>
                  <a:pt x="1994399" y="189488"/>
                </a:lnTo>
                <a:lnTo>
                  <a:pt x="1992784" y="199985"/>
                </a:lnTo>
                <a:lnTo>
                  <a:pt x="1989498" y="203668"/>
                </a:lnTo>
                <a:lnTo>
                  <a:pt x="1985096" y="202807"/>
                </a:lnTo>
                <a:lnTo>
                  <a:pt x="1979951" y="198917"/>
                </a:lnTo>
                <a:lnTo>
                  <a:pt x="1974310" y="191902"/>
                </a:lnTo>
                <a:lnTo>
                  <a:pt x="1968339" y="182805"/>
                </a:lnTo>
                <a:lnTo>
                  <a:pt x="1962148" y="172318"/>
                </a:lnTo>
                <a:lnTo>
                  <a:pt x="1954705" y="160906"/>
                </a:lnTo>
                <a:lnTo>
                  <a:pt x="1946426" y="148877"/>
                </a:lnTo>
                <a:lnTo>
                  <a:pt x="1928386" y="123721"/>
                </a:lnTo>
                <a:lnTo>
                  <a:pt x="1909315" y="97803"/>
                </a:lnTo>
                <a:lnTo>
                  <a:pt x="1899587" y="91334"/>
                </a:lnTo>
                <a:lnTo>
                  <a:pt x="1889786" y="89232"/>
                </a:lnTo>
                <a:lnTo>
                  <a:pt x="1879936" y="90041"/>
                </a:lnTo>
                <a:lnTo>
                  <a:pt x="1873369" y="95002"/>
                </a:lnTo>
                <a:lnTo>
                  <a:pt x="1868991" y="102730"/>
                </a:lnTo>
                <a:lnTo>
                  <a:pt x="1866073" y="112303"/>
                </a:lnTo>
                <a:lnTo>
                  <a:pt x="1864127" y="125317"/>
                </a:lnTo>
                <a:lnTo>
                  <a:pt x="1862830" y="140625"/>
                </a:lnTo>
                <a:lnTo>
                  <a:pt x="1861965" y="157463"/>
                </a:lnTo>
                <a:lnTo>
                  <a:pt x="1861004" y="187961"/>
                </a:lnTo>
                <a:lnTo>
                  <a:pt x="1860748" y="202283"/>
                </a:lnTo>
                <a:lnTo>
                  <a:pt x="1858367" y="207410"/>
                </a:lnTo>
                <a:lnTo>
                  <a:pt x="1854568" y="206407"/>
                </a:lnTo>
                <a:lnTo>
                  <a:pt x="1849825" y="201317"/>
                </a:lnTo>
                <a:lnTo>
                  <a:pt x="1845558" y="194608"/>
                </a:lnTo>
                <a:lnTo>
                  <a:pt x="1841608" y="186819"/>
                </a:lnTo>
                <a:lnTo>
                  <a:pt x="1837869" y="178311"/>
                </a:lnTo>
                <a:lnTo>
                  <a:pt x="1834272" y="168217"/>
                </a:lnTo>
                <a:lnTo>
                  <a:pt x="1830768" y="157067"/>
                </a:lnTo>
                <a:lnTo>
                  <a:pt x="1823927" y="133993"/>
                </a:lnTo>
                <a:lnTo>
                  <a:pt x="1817203" y="112685"/>
                </a:lnTo>
                <a:lnTo>
                  <a:pt x="1812757" y="102360"/>
                </a:lnTo>
                <a:lnTo>
                  <a:pt x="1807582" y="92162"/>
                </a:lnTo>
                <a:lnTo>
                  <a:pt x="1801921" y="82046"/>
                </a:lnTo>
                <a:lnTo>
                  <a:pt x="1795937" y="73092"/>
                </a:lnTo>
                <a:lnTo>
                  <a:pt x="1789737" y="64912"/>
                </a:lnTo>
                <a:lnTo>
                  <a:pt x="1783393" y="57248"/>
                </a:lnTo>
                <a:lnTo>
                  <a:pt x="1778059" y="55455"/>
                </a:lnTo>
                <a:lnTo>
                  <a:pt x="1773397" y="57575"/>
                </a:lnTo>
                <a:lnTo>
                  <a:pt x="1769184" y="62305"/>
                </a:lnTo>
                <a:lnTo>
                  <a:pt x="1767480" y="73195"/>
                </a:lnTo>
                <a:lnTo>
                  <a:pt x="1767450" y="88192"/>
                </a:lnTo>
                <a:lnTo>
                  <a:pt x="1768535" y="105927"/>
                </a:lnTo>
                <a:lnTo>
                  <a:pt x="1769741" y="143319"/>
                </a:lnTo>
                <a:lnTo>
                  <a:pt x="1770062" y="162574"/>
                </a:lnTo>
                <a:lnTo>
                  <a:pt x="1766961" y="173200"/>
                </a:lnTo>
                <a:lnTo>
                  <a:pt x="1761577" y="178074"/>
                </a:lnTo>
                <a:lnTo>
                  <a:pt x="1754672" y="179112"/>
                </a:lnTo>
                <a:lnTo>
                  <a:pt x="1748963" y="176489"/>
                </a:lnTo>
                <a:lnTo>
                  <a:pt x="1744052" y="171424"/>
                </a:lnTo>
                <a:lnTo>
                  <a:pt x="1739673" y="164731"/>
                </a:lnTo>
                <a:lnTo>
                  <a:pt x="1734543" y="155848"/>
                </a:lnTo>
                <a:lnTo>
                  <a:pt x="1722947" y="134188"/>
                </a:lnTo>
                <a:lnTo>
                  <a:pt x="1716761" y="123328"/>
                </a:lnTo>
                <a:lnTo>
                  <a:pt x="1710426" y="112772"/>
                </a:lnTo>
                <a:lnTo>
                  <a:pt x="1703991" y="102418"/>
                </a:lnTo>
                <a:lnTo>
                  <a:pt x="1698597" y="92200"/>
                </a:lnTo>
                <a:lnTo>
                  <a:pt x="1693895" y="82072"/>
                </a:lnTo>
                <a:lnTo>
                  <a:pt x="1689655" y="72004"/>
                </a:lnTo>
                <a:lnTo>
                  <a:pt x="1684618" y="63081"/>
                </a:lnTo>
                <a:lnTo>
                  <a:pt x="1679049" y="54922"/>
                </a:lnTo>
                <a:lnTo>
                  <a:pt x="1673126" y="47272"/>
                </a:lnTo>
                <a:lnTo>
                  <a:pt x="1666967" y="39962"/>
                </a:lnTo>
                <a:lnTo>
                  <a:pt x="1660650" y="32877"/>
                </a:lnTo>
                <a:lnTo>
                  <a:pt x="1654228" y="25944"/>
                </a:lnTo>
                <a:lnTo>
                  <a:pt x="1647736" y="24637"/>
                </a:lnTo>
                <a:lnTo>
                  <a:pt x="1641197" y="27083"/>
                </a:lnTo>
                <a:lnTo>
                  <a:pt x="1634628" y="32028"/>
                </a:lnTo>
                <a:lnTo>
                  <a:pt x="1631353" y="38641"/>
                </a:lnTo>
                <a:lnTo>
                  <a:pt x="1630276" y="46366"/>
                </a:lnTo>
                <a:lnTo>
                  <a:pt x="1630663" y="54832"/>
                </a:lnTo>
                <a:lnTo>
                  <a:pt x="1631207" y="103713"/>
                </a:lnTo>
                <a:lnTo>
                  <a:pt x="1632389" y="119591"/>
                </a:lnTo>
                <a:lnTo>
                  <a:pt x="1634282" y="133492"/>
                </a:lnTo>
                <a:lnTo>
                  <a:pt x="1636650" y="146075"/>
                </a:lnTo>
                <a:lnTo>
                  <a:pt x="1638228" y="158885"/>
                </a:lnTo>
                <a:lnTo>
                  <a:pt x="1639280" y="171846"/>
                </a:lnTo>
                <a:lnTo>
                  <a:pt x="1639981" y="184908"/>
                </a:lnTo>
                <a:lnTo>
                  <a:pt x="1638238" y="191406"/>
                </a:lnTo>
                <a:lnTo>
                  <a:pt x="1634866" y="193527"/>
                </a:lnTo>
                <a:lnTo>
                  <a:pt x="1630407" y="192730"/>
                </a:lnTo>
                <a:lnTo>
                  <a:pt x="1625223" y="185568"/>
                </a:lnTo>
                <a:lnTo>
                  <a:pt x="1619557" y="174160"/>
                </a:lnTo>
                <a:lnTo>
                  <a:pt x="1613569" y="159924"/>
                </a:lnTo>
                <a:lnTo>
                  <a:pt x="1608472" y="147117"/>
                </a:lnTo>
                <a:lnTo>
                  <a:pt x="1599861" y="124044"/>
                </a:lnTo>
                <a:lnTo>
                  <a:pt x="1594911" y="113249"/>
                </a:lnTo>
                <a:lnTo>
                  <a:pt x="1589401" y="102737"/>
                </a:lnTo>
                <a:lnTo>
                  <a:pt x="1583518" y="92412"/>
                </a:lnTo>
                <a:lnTo>
                  <a:pt x="1576279" y="81108"/>
                </a:lnTo>
                <a:lnTo>
                  <a:pt x="1568137" y="69151"/>
                </a:lnTo>
                <a:lnTo>
                  <a:pt x="1559394" y="56758"/>
                </a:lnTo>
                <a:lnTo>
                  <a:pt x="1549144" y="49601"/>
                </a:lnTo>
                <a:lnTo>
                  <a:pt x="1537889" y="45935"/>
                </a:lnTo>
                <a:lnTo>
                  <a:pt x="1525964" y="44597"/>
                </a:lnTo>
                <a:lnTo>
                  <a:pt x="1518015" y="50337"/>
                </a:lnTo>
                <a:lnTo>
                  <a:pt x="1512715" y="60795"/>
                </a:lnTo>
                <a:lnTo>
                  <a:pt x="1509181" y="74399"/>
                </a:lnTo>
                <a:lnTo>
                  <a:pt x="1507931" y="86784"/>
                </a:lnTo>
                <a:lnTo>
                  <a:pt x="1508203" y="98357"/>
                </a:lnTo>
                <a:lnTo>
                  <a:pt x="1509490" y="109388"/>
                </a:lnTo>
                <a:lnTo>
                  <a:pt x="1510348" y="123374"/>
                </a:lnTo>
                <a:lnTo>
                  <a:pt x="1511301" y="156599"/>
                </a:lnTo>
                <a:lnTo>
                  <a:pt x="1507133" y="165901"/>
                </a:lnTo>
                <a:lnTo>
                  <a:pt x="1499934" y="169892"/>
                </a:lnTo>
                <a:lnTo>
                  <a:pt x="1490714" y="170342"/>
                </a:lnTo>
                <a:lnTo>
                  <a:pt x="1482356" y="167326"/>
                </a:lnTo>
                <a:lnTo>
                  <a:pt x="1474573" y="161999"/>
                </a:lnTo>
                <a:lnTo>
                  <a:pt x="1460031" y="148343"/>
                </a:lnTo>
                <a:lnTo>
                  <a:pt x="1446199" y="134905"/>
                </a:lnTo>
                <a:lnTo>
                  <a:pt x="1439416" y="127122"/>
                </a:lnTo>
                <a:lnTo>
                  <a:pt x="1432683" y="118617"/>
                </a:lnTo>
                <a:lnTo>
                  <a:pt x="1425983" y="109631"/>
                </a:lnTo>
                <a:lnTo>
                  <a:pt x="1419307" y="101430"/>
                </a:lnTo>
                <a:lnTo>
                  <a:pt x="1412645" y="93751"/>
                </a:lnTo>
                <a:lnTo>
                  <a:pt x="1405993" y="86422"/>
                </a:lnTo>
                <a:lnTo>
                  <a:pt x="1399348" y="84852"/>
                </a:lnTo>
                <a:lnTo>
                  <a:pt x="1392708" y="87121"/>
                </a:lnTo>
                <a:lnTo>
                  <a:pt x="1386070" y="91950"/>
                </a:lnTo>
                <a:lnTo>
                  <a:pt x="1381645" y="100696"/>
                </a:lnTo>
                <a:lnTo>
                  <a:pt x="1378694" y="112052"/>
                </a:lnTo>
                <a:lnTo>
                  <a:pt x="1376728" y="125150"/>
                </a:lnTo>
                <a:lnTo>
                  <a:pt x="1376522" y="140514"/>
                </a:lnTo>
                <a:lnTo>
                  <a:pt x="1377490" y="157388"/>
                </a:lnTo>
                <a:lnTo>
                  <a:pt x="1379240" y="175270"/>
                </a:lnTo>
                <a:lnTo>
                  <a:pt x="1380407" y="191612"/>
                </a:lnTo>
                <a:lnTo>
                  <a:pt x="1381186" y="206928"/>
                </a:lnTo>
                <a:lnTo>
                  <a:pt x="1381704" y="221560"/>
                </a:lnTo>
                <a:lnTo>
                  <a:pt x="1379840" y="229104"/>
                </a:lnTo>
                <a:lnTo>
                  <a:pt x="1376386" y="231922"/>
                </a:lnTo>
                <a:lnTo>
                  <a:pt x="1371872" y="231591"/>
                </a:lnTo>
                <a:lnTo>
                  <a:pt x="1367758" y="228054"/>
                </a:lnTo>
                <a:lnTo>
                  <a:pt x="1363910" y="222380"/>
                </a:lnTo>
                <a:lnTo>
                  <a:pt x="1360240" y="215282"/>
                </a:lnTo>
                <a:lnTo>
                  <a:pt x="1356688" y="206128"/>
                </a:lnTo>
                <a:lnTo>
                  <a:pt x="1353214" y="195605"/>
                </a:lnTo>
                <a:lnTo>
                  <a:pt x="1349793" y="184168"/>
                </a:lnTo>
                <a:lnTo>
                  <a:pt x="1345301" y="172122"/>
                </a:lnTo>
                <a:lnTo>
                  <a:pt x="1340097" y="159670"/>
                </a:lnTo>
                <a:lnTo>
                  <a:pt x="1334416" y="146947"/>
                </a:lnTo>
                <a:lnTo>
                  <a:pt x="1329524" y="135150"/>
                </a:lnTo>
                <a:lnTo>
                  <a:pt x="1325157" y="123969"/>
                </a:lnTo>
                <a:lnTo>
                  <a:pt x="1321141" y="113199"/>
                </a:lnTo>
                <a:lnTo>
                  <a:pt x="1316252" y="102703"/>
                </a:lnTo>
                <a:lnTo>
                  <a:pt x="1310783" y="92390"/>
                </a:lnTo>
                <a:lnTo>
                  <a:pt x="1304926" y="82199"/>
                </a:lnTo>
                <a:lnTo>
                  <a:pt x="1298811" y="72088"/>
                </a:lnTo>
                <a:lnTo>
                  <a:pt x="1286121" y="52012"/>
                </a:lnTo>
                <a:lnTo>
                  <a:pt x="1280747" y="49754"/>
                </a:lnTo>
                <a:lnTo>
                  <a:pt x="1276060" y="52669"/>
                </a:lnTo>
                <a:lnTo>
                  <a:pt x="1271829" y="59034"/>
                </a:lnTo>
                <a:lnTo>
                  <a:pt x="1269009" y="69909"/>
                </a:lnTo>
                <a:lnTo>
                  <a:pt x="1267129" y="83791"/>
                </a:lnTo>
                <a:lnTo>
                  <a:pt x="1265875" y="99677"/>
                </a:lnTo>
                <a:lnTo>
                  <a:pt x="1266145" y="114689"/>
                </a:lnTo>
                <a:lnTo>
                  <a:pt x="1267430" y="129119"/>
                </a:lnTo>
                <a:lnTo>
                  <a:pt x="1269393" y="143159"/>
                </a:lnTo>
                <a:lnTo>
                  <a:pt x="1270700" y="156941"/>
                </a:lnTo>
                <a:lnTo>
                  <a:pt x="1271572" y="170551"/>
                </a:lnTo>
                <a:lnTo>
                  <a:pt x="1272154" y="184045"/>
                </a:lnTo>
                <a:lnTo>
                  <a:pt x="1270330" y="189725"/>
                </a:lnTo>
                <a:lnTo>
                  <a:pt x="1266905" y="190195"/>
                </a:lnTo>
                <a:lnTo>
                  <a:pt x="1262410" y="187193"/>
                </a:lnTo>
                <a:lnTo>
                  <a:pt x="1258308" y="180771"/>
                </a:lnTo>
                <a:lnTo>
                  <a:pt x="1254468" y="172068"/>
                </a:lnTo>
                <a:lnTo>
                  <a:pt x="1243783" y="141643"/>
                </a:lnTo>
                <a:lnTo>
                  <a:pt x="1240364" y="131613"/>
                </a:lnTo>
                <a:lnTo>
                  <a:pt x="1236979" y="120506"/>
                </a:lnTo>
                <a:lnTo>
                  <a:pt x="1230271" y="96374"/>
                </a:lnTo>
                <a:lnTo>
                  <a:pt x="1225829" y="84855"/>
                </a:lnTo>
                <a:lnTo>
                  <a:pt x="1220658" y="73858"/>
                </a:lnTo>
                <a:lnTo>
                  <a:pt x="1214999" y="63212"/>
                </a:lnTo>
                <a:lnTo>
                  <a:pt x="1210121" y="52799"/>
                </a:lnTo>
                <a:lnTo>
                  <a:pt x="1205764" y="42541"/>
                </a:lnTo>
                <a:lnTo>
                  <a:pt x="1201754" y="32386"/>
                </a:lnTo>
                <a:lnTo>
                  <a:pt x="1196870" y="22300"/>
                </a:lnTo>
                <a:lnTo>
                  <a:pt x="1191404" y="12261"/>
                </a:lnTo>
                <a:lnTo>
                  <a:pt x="1185548" y="2252"/>
                </a:lnTo>
                <a:lnTo>
                  <a:pt x="1180540" y="0"/>
                </a:lnTo>
                <a:lnTo>
                  <a:pt x="1176096" y="2921"/>
                </a:lnTo>
                <a:lnTo>
                  <a:pt x="1172027" y="9289"/>
                </a:lnTo>
                <a:lnTo>
                  <a:pt x="1169315" y="17955"/>
                </a:lnTo>
                <a:lnTo>
                  <a:pt x="1167507" y="28155"/>
                </a:lnTo>
                <a:lnTo>
                  <a:pt x="1166302" y="39375"/>
                </a:lnTo>
                <a:lnTo>
                  <a:pt x="1166603" y="50171"/>
                </a:lnTo>
                <a:lnTo>
                  <a:pt x="1167910" y="60684"/>
                </a:lnTo>
                <a:lnTo>
                  <a:pt x="1169886" y="71009"/>
                </a:lnTo>
                <a:lnTo>
                  <a:pt x="1171203" y="82314"/>
                </a:lnTo>
                <a:lnTo>
                  <a:pt x="1172081" y="94272"/>
                </a:lnTo>
                <a:lnTo>
                  <a:pt x="1172667" y="106664"/>
                </a:lnTo>
                <a:lnTo>
                  <a:pt x="1174163" y="119348"/>
                </a:lnTo>
                <a:lnTo>
                  <a:pt x="1176265" y="132224"/>
                </a:lnTo>
                <a:lnTo>
                  <a:pt x="1178772" y="145230"/>
                </a:lnTo>
                <a:lnTo>
                  <a:pt x="1179338" y="158322"/>
                </a:lnTo>
                <a:lnTo>
                  <a:pt x="1178610" y="171471"/>
                </a:lnTo>
                <a:lnTo>
                  <a:pt x="1177020" y="184658"/>
                </a:lnTo>
                <a:lnTo>
                  <a:pt x="1173748" y="187923"/>
                </a:lnTo>
                <a:lnTo>
                  <a:pt x="1169357" y="184573"/>
                </a:lnTo>
                <a:lnTo>
                  <a:pt x="1146426" y="150049"/>
                </a:lnTo>
                <a:lnTo>
                  <a:pt x="1141194" y="140534"/>
                </a:lnTo>
                <a:lnTo>
                  <a:pt x="1136601" y="130874"/>
                </a:lnTo>
                <a:lnTo>
                  <a:pt x="1132434" y="121119"/>
                </a:lnTo>
                <a:lnTo>
                  <a:pt x="1121909" y="98489"/>
                </a:lnTo>
                <a:lnTo>
                  <a:pt x="1116007" y="86265"/>
                </a:lnTo>
                <a:lnTo>
                  <a:pt x="1109862" y="74799"/>
                </a:lnTo>
                <a:lnTo>
                  <a:pt x="1103555" y="63840"/>
                </a:lnTo>
                <a:lnTo>
                  <a:pt x="1097139" y="53217"/>
                </a:lnTo>
                <a:lnTo>
                  <a:pt x="1090652" y="41714"/>
                </a:lnTo>
                <a:lnTo>
                  <a:pt x="1077548" y="17144"/>
                </a:lnTo>
                <a:lnTo>
                  <a:pt x="1069854" y="11034"/>
                </a:lnTo>
                <a:lnTo>
                  <a:pt x="1061408" y="9171"/>
                </a:lnTo>
                <a:lnTo>
                  <a:pt x="1052462" y="10139"/>
                </a:lnTo>
                <a:lnTo>
                  <a:pt x="1046498" y="17417"/>
                </a:lnTo>
                <a:lnTo>
                  <a:pt x="1042522" y="28901"/>
                </a:lnTo>
                <a:lnTo>
                  <a:pt x="1039871" y="43188"/>
                </a:lnTo>
                <a:lnTo>
                  <a:pt x="1038104" y="57135"/>
                </a:lnTo>
                <a:lnTo>
                  <a:pt x="1036926" y="70853"/>
                </a:lnTo>
                <a:lnTo>
                  <a:pt x="1036141" y="84420"/>
                </a:lnTo>
                <a:lnTo>
                  <a:pt x="1036722" y="97886"/>
                </a:lnTo>
                <a:lnTo>
                  <a:pt x="1038216" y="111285"/>
                </a:lnTo>
                <a:lnTo>
                  <a:pt x="1040316" y="124638"/>
                </a:lnTo>
                <a:lnTo>
                  <a:pt x="1041717" y="140173"/>
                </a:lnTo>
                <a:lnTo>
                  <a:pt x="1042650" y="157161"/>
                </a:lnTo>
                <a:lnTo>
                  <a:pt x="1043273" y="175118"/>
                </a:lnTo>
                <a:lnTo>
                  <a:pt x="1041477" y="184879"/>
                </a:lnTo>
                <a:lnTo>
                  <a:pt x="1038069" y="189175"/>
                </a:lnTo>
                <a:lnTo>
                  <a:pt x="1033587" y="189829"/>
                </a:lnTo>
                <a:lnTo>
                  <a:pt x="1029493" y="186950"/>
                </a:lnTo>
                <a:lnTo>
                  <a:pt x="1025659" y="181713"/>
                </a:lnTo>
                <a:lnTo>
                  <a:pt x="1021997" y="174907"/>
                </a:lnTo>
                <a:lnTo>
                  <a:pt x="1018451" y="167053"/>
                </a:lnTo>
                <a:lnTo>
                  <a:pt x="1014981" y="158502"/>
                </a:lnTo>
                <a:lnTo>
                  <a:pt x="1011563" y="149484"/>
                </a:lnTo>
                <a:lnTo>
                  <a:pt x="1007073" y="141262"/>
                </a:lnTo>
                <a:lnTo>
                  <a:pt x="1001870" y="133570"/>
                </a:lnTo>
                <a:lnTo>
                  <a:pt x="996190" y="126232"/>
                </a:lnTo>
                <a:lnTo>
                  <a:pt x="991298" y="118024"/>
                </a:lnTo>
                <a:lnTo>
                  <a:pt x="986932" y="109236"/>
                </a:lnTo>
                <a:lnTo>
                  <a:pt x="982915" y="100061"/>
                </a:lnTo>
                <a:lnTo>
                  <a:pt x="978027" y="91734"/>
                </a:lnTo>
                <a:lnTo>
                  <a:pt x="972558" y="83972"/>
                </a:lnTo>
                <a:lnTo>
                  <a:pt x="966701" y="76587"/>
                </a:lnTo>
                <a:lnTo>
                  <a:pt x="961691" y="76084"/>
                </a:lnTo>
                <a:lnTo>
                  <a:pt x="957246" y="80171"/>
                </a:lnTo>
                <a:lnTo>
                  <a:pt x="953177" y="87316"/>
                </a:lnTo>
                <a:lnTo>
                  <a:pt x="950465" y="97607"/>
                </a:lnTo>
                <a:lnTo>
                  <a:pt x="948656" y="109993"/>
                </a:lnTo>
                <a:lnTo>
                  <a:pt x="947451" y="123777"/>
                </a:lnTo>
                <a:lnTo>
                  <a:pt x="947752" y="136283"/>
                </a:lnTo>
                <a:lnTo>
                  <a:pt x="949059" y="147936"/>
                </a:lnTo>
                <a:lnTo>
                  <a:pt x="951035" y="159020"/>
                </a:lnTo>
                <a:lnTo>
                  <a:pt x="952352" y="170831"/>
                </a:lnTo>
                <a:lnTo>
                  <a:pt x="953231" y="183127"/>
                </a:lnTo>
                <a:lnTo>
                  <a:pt x="953816" y="195745"/>
                </a:lnTo>
                <a:lnTo>
                  <a:pt x="950891" y="199735"/>
                </a:lnTo>
                <a:lnTo>
                  <a:pt x="945624" y="197975"/>
                </a:lnTo>
                <a:lnTo>
                  <a:pt x="938798" y="192379"/>
                </a:lnTo>
                <a:lnTo>
                  <a:pt x="933141" y="185333"/>
                </a:lnTo>
                <a:lnTo>
                  <a:pt x="928265" y="177320"/>
                </a:lnTo>
                <a:lnTo>
                  <a:pt x="923909" y="168662"/>
                </a:lnTo>
                <a:lnTo>
                  <a:pt x="919899" y="159574"/>
                </a:lnTo>
                <a:lnTo>
                  <a:pt x="916121" y="150199"/>
                </a:lnTo>
                <a:lnTo>
                  <a:pt x="912497" y="140633"/>
                </a:lnTo>
                <a:lnTo>
                  <a:pt x="907870" y="129835"/>
                </a:lnTo>
                <a:lnTo>
                  <a:pt x="896834" y="106047"/>
                </a:lnTo>
                <a:lnTo>
                  <a:pt x="890796" y="95725"/>
                </a:lnTo>
                <a:lnTo>
                  <a:pt x="884561" y="86632"/>
                </a:lnTo>
                <a:lnTo>
                  <a:pt x="878193" y="78360"/>
                </a:lnTo>
                <a:lnTo>
                  <a:pt x="871737" y="69530"/>
                </a:lnTo>
                <a:lnTo>
                  <a:pt x="858669" y="50875"/>
                </a:lnTo>
                <a:lnTo>
                  <a:pt x="850984" y="43469"/>
                </a:lnTo>
                <a:lnTo>
                  <a:pt x="842545" y="37426"/>
                </a:lnTo>
                <a:lnTo>
                  <a:pt x="833603" y="32292"/>
                </a:lnTo>
                <a:lnTo>
                  <a:pt x="826536" y="32186"/>
                </a:lnTo>
                <a:lnTo>
                  <a:pt x="820719" y="35431"/>
                </a:lnTo>
                <a:lnTo>
                  <a:pt x="815737" y="40910"/>
                </a:lnTo>
                <a:lnTo>
                  <a:pt x="812415" y="52300"/>
                </a:lnTo>
                <a:lnTo>
                  <a:pt x="810200" y="67630"/>
                </a:lnTo>
                <a:lnTo>
                  <a:pt x="808724" y="85587"/>
                </a:lnTo>
                <a:lnTo>
                  <a:pt x="808845" y="100875"/>
                </a:lnTo>
                <a:lnTo>
                  <a:pt x="810031" y="114383"/>
                </a:lnTo>
                <a:lnTo>
                  <a:pt x="811926" y="126704"/>
                </a:lnTo>
                <a:lnTo>
                  <a:pt x="813191" y="139339"/>
                </a:lnTo>
                <a:lnTo>
                  <a:pt x="814033" y="152184"/>
                </a:lnTo>
                <a:lnTo>
                  <a:pt x="814595" y="165168"/>
                </a:lnTo>
                <a:lnTo>
                  <a:pt x="815219" y="191385"/>
                </a:lnTo>
                <a:lnTo>
                  <a:pt x="815386" y="204566"/>
                </a:lnTo>
                <a:lnTo>
                  <a:pt x="813286" y="210037"/>
                </a:lnTo>
                <a:lnTo>
                  <a:pt x="809675" y="210369"/>
                </a:lnTo>
                <a:lnTo>
                  <a:pt x="805058" y="207274"/>
                </a:lnTo>
                <a:lnTo>
                  <a:pt x="799769" y="199684"/>
                </a:lnTo>
                <a:lnTo>
                  <a:pt x="794032" y="189098"/>
                </a:lnTo>
                <a:lnTo>
                  <a:pt x="787997" y="176514"/>
                </a:lnTo>
                <a:lnTo>
                  <a:pt x="782869" y="164809"/>
                </a:lnTo>
                <a:lnTo>
                  <a:pt x="778344" y="153689"/>
                </a:lnTo>
                <a:lnTo>
                  <a:pt x="770370" y="132492"/>
                </a:lnTo>
                <a:lnTo>
                  <a:pt x="763141" y="112018"/>
                </a:lnTo>
                <a:lnTo>
                  <a:pt x="758561" y="101916"/>
                </a:lnTo>
                <a:lnTo>
                  <a:pt x="753296" y="91865"/>
                </a:lnTo>
                <a:lnTo>
                  <a:pt x="747576" y="81848"/>
                </a:lnTo>
                <a:lnTo>
                  <a:pt x="742658" y="79592"/>
                </a:lnTo>
                <a:lnTo>
                  <a:pt x="738273" y="82509"/>
                </a:lnTo>
                <a:lnTo>
                  <a:pt x="734245" y="88875"/>
                </a:lnTo>
                <a:lnTo>
                  <a:pt x="731559" y="98646"/>
                </a:lnTo>
                <a:lnTo>
                  <a:pt x="729769" y="110686"/>
                </a:lnTo>
                <a:lnTo>
                  <a:pt x="728575" y="124239"/>
                </a:lnTo>
                <a:lnTo>
                  <a:pt x="728885" y="136591"/>
                </a:lnTo>
                <a:lnTo>
                  <a:pt x="730197" y="148141"/>
                </a:lnTo>
                <a:lnTo>
                  <a:pt x="732177" y="159157"/>
                </a:lnTo>
                <a:lnTo>
                  <a:pt x="733496" y="170922"/>
                </a:lnTo>
                <a:lnTo>
                  <a:pt x="734376" y="183187"/>
                </a:lnTo>
                <a:lnTo>
                  <a:pt x="734963" y="195785"/>
                </a:lnTo>
                <a:lnTo>
                  <a:pt x="733143" y="198657"/>
                </a:lnTo>
                <a:lnTo>
                  <a:pt x="729719" y="195045"/>
                </a:lnTo>
                <a:lnTo>
                  <a:pt x="725227" y="187110"/>
                </a:lnTo>
                <a:lnTo>
                  <a:pt x="720021" y="178505"/>
                </a:lnTo>
                <a:lnTo>
                  <a:pt x="708341" y="160100"/>
                </a:lnTo>
                <a:lnTo>
                  <a:pt x="703237" y="150551"/>
                </a:lnTo>
                <a:lnTo>
                  <a:pt x="698729" y="140868"/>
                </a:lnTo>
                <a:lnTo>
                  <a:pt x="694619" y="131097"/>
                </a:lnTo>
                <a:lnTo>
                  <a:pt x="689668" y="121267"/>
                </a:lnTo>
                <a:lnTo>
                  <a:pt x="684156" y="111398"/>
                </a:lnTo>
                <a:lnTo>
                  <a:pt x="678271" y="101502"/>
                </a:lnTo>
                <a:lnTo>
                  <a:pt x="673243" y="91589"/>
                </a:lnTo>
                <a:lnTo>
                  <a:pt x="668785" y="81665"/>
                </a:lnTo>
                <a:lnTo>
                  <a:pt x="664708" y="71732"/>
                </a:lnTo>
                <a:lnTo>
                  <a:pt x="659779" y="62900"/>
                </a:lnTo>
                <a:lnTo>
                  <a:pt x="654283" y="54802"/>
                </a:lnTo>
                <a:lnTo>
                  <a:pt x="648408" y="47192"/>
                </a:lnTo>
                <a:lnTo>
                  <a:pt x="642281" y="39908"/>
                </a:lnTo>
                <a:lnTo>
                  <a:pt x="635985" y="32842"/>
                </a:lnTo>
                <a:lnTo>
                  <a:pt x="629578" y="25920"/>
                </a:lnTo>
                <a:lnTo>
                  <a:pt x="623096" y="24622"/>
                </a:lnTo>
                <a:lnTo>
                  <a:pt x="616563" y="27072"/>
                </a:lnTo>
                <a:lnTo>
                  <a:pt x="609998" y="32021"/>
                </a:lnTo>
                <a:lnTo>
                  <a:pt x="605621" y="40847"/>
                </a:lnTo>
                <a:lnTo>
                  <a:pt x="602703" y="52258"/>
                </a:lnTo>
                <a:lnTo>
                  <a:pt x="600758" y="65392"/>
                </a:lnTo>
                <a:lnTo>
                  <a:pt x="599461" y="78569"/>
                </a:lnTo>
                <a:lnTo>
                  <a:pt x="598596" y="91774"/>
                </a:lnTo>
                <a:lnTo>
                  <a:pt x="598020" y="105000"/>
                </a:lnTo>
                <a:lnTo>
                  <a:pt x="597379" y="137379"/>
                </a:lnTo>
                <a:lnTo>
                  <a:pt x="597209" y="155298"/>
                </a:lnTo>
                <a:lnTo>
                  <a:pt x="592674" y="165034"/>
                </a:lnTo>
                <a:lnTo>
                  <a:pt x="585229" y="169314"/>
                </a:lnTo>
                <a:lnTo>
                  <a:pt x="575845" y="169956"/>
                </a:lnTo>
                <a:lnTo>
                  <a:pt x="568483" y="167069"/>
                </a:lnTo>
                <a:lnTo>
                  <a:pt x="562470" y="161828"/>
                </a:lnTo>
                <a:lnTo>
                  <a:pt x="557356" y="155018"/>
                </a:lnTo>
                <a:lnTo>
                  <a:pt x="551736" y="146057"/>
                </a:lnTo>
                <a:lnTo>
                  <a:pt x="545779" y="135662"/>
                </a:lnTo>
                <a:lnTo>
                  <a:pt x="533265" y="112321"/>
                </a:lnTo>
                <a:lnTo>
                  <a:pt x="520334" y="87210"/>
                </a:lnTo>
                <a:lnTo>
                  <a:pt x="513791" y="76535"/>
                </a:lnTo>
                <a:lnTo>
                  <a:pt x="507219" y="67207"/>
                </a:lnTo>
                <a:lnTo>
                  <a:pt x="500626" y="58778"/>
                </a:lnTo>
                <a:lnTo>
                  <a:pt x="495126" y="57580"/>
                </a:lnTo>
                <a:lnTo>
                  <a:pt x="490354" y="61203"/>
                </a:lnTo>
                <a:lnTo>
                  <a:pt x="486067" y="68039"/>
                </a:lnTo>
                <a:lnTo>
                  <a:pt x="483209" y="80334"/>
                </a:lnTo>
                <a:lnTo>
                  <a:pt x="481304" y="96267"/>
                </a:lnTo>
                <a:lnTo>
                  <a:pt x="480034" y="114627"/>
                </a:lnTo>
                <a:lnTo>
                  <a:pt x="480293" y="130182"/>
                </a:lnTo>
                <a:lnTo>
                  <a:pt x="481570" y="143869"/>
                </a:lnTo>
                <a:lnTo>
                  <a:pt x="483528" y="156309"/>
                </a:lnTo>
                <a:lnTo>
                  <a:pt x="484832" y="169024"/>
                </a:lnTo>
                <a:lnTo>
                  <a:pt x="485702" y="181922"/>
                </a:lnTo>
                <a:lnTo>
                  <a:pt x="486282" y="194941"/>
                </a:lnTo>
                <a:lnTo>
                  <a:pt x="484458" y="198094"/>
                </a:lnTo>
                <a:lnTo>
                  <a:pt x="481031" y="194670"/>
                </a:lnTo>
                <a:lnTo>
                  <a:pt x="476536" y="186860"/>
                </a:lnTo>
                <a:lnTo>
                  <a:pt x="472434" y="178338"/>
                </a:lnTo>
                <a:lnTo>
                  <a:pt x="468594" y="169341"/>
                </a:lnTo>
                <a:lnTo>
                  <a:pt x="464929" y="160026"/>
                </a:lnTo>
                <a:lnTo>
                  <a:pt x="461380" y="149396"/>
                </a:lnTo>
                <a:lnTo>
                  <a:pt x="457909" y="137888"/>
                </a:lnTo>
                <a:lnTo>
                  <a:pt x="454489" y="125794"/>
                </a:lnTo>
                <a:lnTo>
                  <a:pt x="449999" y="114416"/>
                </a:lnTo>
                <a:lnTo>
                  <a:pt x="444795" y="103515"/>
                </a:lnTo>
                <a:lnTo>
                  <a:pt x="439115" y="92931"/>
                </a:lnTo>
                <a:lnTo>
                  <a:pt x="434223" y="82559"/>
                </a:lnTo>
                <a:lnTo>
                  <a:pt x="429856" y="72328"/>
                </a:lnTo>
                <a:lnTo>
                  <a:pt x="425840" y="62192"/>
                </a:lnTo>
                <a:lnTo>
                  <a:pt x="420952" y="53224"/>
                </a:lnTo>
                <a:lnTo>
                  <a:pt x="415482" y="45035"/>
                </a:lnTo>
                <a:lnTo>
                  <a:pt x="409625" y="37365"/>
                </a:lnTo>
                <a:lnTo>
                  <a:pt x="402405" y="31146"/>
                </a:lnTo>
                <a:lnTo>
                  <a:pt x="394275" y="25895"/>
                </a:lnTo>
                <a:lnTo>
                  <a:pt x="385540" y="21289"/>
                </a:lnTo>
                <a:lnTo>
                  <a:pt x="378610" y="21534"/>
                </a:lnTo>
                <a:lnTo>
                  <a:pt x="372886" y="25013"/>
                </a:lnTo>
                <a:lnTo>
                  <a:pt x="367964" y="30649"/>
                </a:lnTo>
                <a:lnTo>
                  <a:pt x="365788" y="37722"/>
                </a:lnTo>
                <a:lnTo>
                  <a:pt x="365443" y="45753"/>
                </a:lnTo>
                <a:lnTo>
                  <a:pt x="366318" y="54423"/>
                </a:lnTo>
                <a:lnTo>
                  <a:pt x="366902" y="64625"/>
                </a:lnTo>
                <a:lnTo>
                  <a:pt x="367550" y="87749"/>
                </a:lnTo>
                <a:lnTo>
                  <a:pt x="367915" y="125625"/>
                </a:lnTo>
                <a:lnTo>
                  <a:pt x="369071" y="137515"/>
                </a:lnTo>
                <a:lnTo>
                  <a:pt x="370947" y="148757"/>
                </a:lnTo>
                <a:lnTo>
                  <a:pt x="373304" y="159568"/>
                </a:lnTo>
                <a:lnTo>
                  <a:pt x="374874" y="172301"/>
                </a:lnTo>
                <a:lnTo>
                  <a:pt x="375922" y="186317"/>
                </a:lnTo>
                <a:lnTo>
                  <a:pt x="376620" y="201187"/>
                </a:lnTo>
                <a:lnTo>
                  <a:pt x="374874" y="207785"/>
                </a:lnTo>
                <a:lnTo>
                  <a:pt x="371500" y="208868"/>
                </a:lnTo>
                <a:lnTo>
                  <a:pt x="367040" y="206273"/>
                </a:lnTo>
                <a:lnTo>
                  <a:pt x="362962" y="199017"/>
                </a:lnTo>
                <a:lnTo>
                  <a:pt x="359137" y="188653"/>
                </a:lnTo>
                <a:lnTo>
                  <a:pt x="355482" y="176217"/>
                </a:lnTo>
                <a:lnTo>
                  <a:pt x="350835" y="164611"/>
                </a:lnTo>
                <a:lnTo>
                  <a:pt x="345526" y="153557"/>
                </a:lnTo>
                <a:lnTo>
                  <a:pt x="339777" y="142872"/>
                </a:lnTo>
                <a:lnTo>
                  <a:pt x="334838" y="132433"/>
                </a:lnTo>
                <a:lnTo>
                  <a:pt x="330441" y="122157"/>
                </a:lnTo>
                <a:lnTo>
                  <a:pt x="326403" y="111991"/>
                </a:lnTo>
                <a:lnTo>
                  <a:pt x="320396" y="99687"/>
                </a:lnTo>
                <a:lnTo>
                  <a:pt x="313075" y="85958"/>
                </a:lnTo>
                <a:lnTo>
                  <a:pt x="304879" y="71279"/>
                </a:lnTo>
                <a:lnTo>
                  <a:pt x="297204" y="59282"/>
                </a:lnTo>
                <a:lnTo>
                  <a:pt x="289877" y="49074"/>
                </a:lnTo>
                <a:lnTo>
                  <a:pt x="282781" y="40057"/>
                </a:lnTo>
                <a:lnTo>
                  <a:pt x="275840" y="36257"/>
                </a:lnTo>
                <a:lnTo>
                  <a:pt x="269002" y="35934"/>
                </a:lnTo>
                <a:lnTo>
                  <a:pt x="262233" y="37930"/>
                </a:lnTo>
                <a:lnTo>
                  <a:pt x="256615" y="45892"/>
                </a:lnTo>
                <a:lnTo>
                  <a:pt x="251764" y="57831"/>
                </a:lnTo>
                <a:lnTo>
                  <a:pt x="247425" y="72423"/>
                </a:lnTo>
                <a:lnTo>
                  <a:pt x="244533" y="86572"/>
                </a:lnTo>
                <a:lnTo>
                  <a:pt x="242604" y="100427"/>
                </a:lnTo>
                <a:lnTo>
                  <a:pt x="241318" y="114084"/>
                </a:lnTo>
                <a:lnTo>
                  <a:pt x="240461" y="127610"/>
                </a:lnTo>
                <a:lnTo>
                  <a:pt x="239509" y="154429"/>
                </a:lnTo>
                <a:lnTo>
                  <a:pt x="238973" y="199664"/>
                </a:lnTo>
                <a:lnTo>
                  <a:pt x="236687" y="206770"/>
                </a:lnTo>
                <a:lnTo>
                  <a:pt x="232953" y="208191"/>
                </a:lnTo>
                <a:lnTo>
                  <a:pt x="228252" y="205822"/>
                </a:lnTo>
                <a:lnTo>
                  <a:pt x="224013" y="199822"/>
                </a:lnTo>
                <a:lnTo>
                  <a:pt x="220082" y="191400"/>
                </a:lnTo>
                <a:lnTo>
                  <a:pt x="212767" y="171359"/>
                </a:lnTo>
                <a:lnTo>
                  <a:pt x="205831" y="151398"/>
                </a:lnTo>
                <a:lnTo>
                  <a:pt x="202434" y="140327"/>
                </a:lnTo>
                <a:lnTo>
                  <a:pt x="195712" y="116237"/>
                </a:lnTo>
                <a:lnTo>
                  <a:pt x="191267" y="104729"/>
                </a:lnTo>
                <a:lnTo>
                  <a:pt x="186093" y="93740"/>
                </a:lnTo>
                <a:lnTo>
                  <a:pt x="180433" y="83099"/>
                </a:lnTo>
                <a:lnTo>
                  <a:pt x="175554" y="72688"/>
                </a:lnTo>
                <a:lnTo>
                  <a:pt x="171196" y="62432"/>
                </a:lnTo>
                <a:lnTo>
                  <a:pt x="167186" y="52279"/>
                </a:lnTo>
                <a:lnTo>
                  <a:pt x="159782" y="32155"/>
                </a:lnTo>
                <a:lnTo>
                  <a:pt x="156260" y="22146"/>
                </a:lnTo>
                <a:lnTo>
                  <a:pt x="152807" y="18790"/>
                </a:lnTo>
                <a:lnTo>
                  <a:pt x="149400" y="19868"/>
                </a:lnTo>
                <a:lnTo>
                  <a:pt x="146023" y="23903"/>
                </a:lnTo>
                <a:lnTo>
                  <a:pt x="143772" y="33224"/>
                </a:lnTo>
                <a:lnTo>
                  <a:pt x="142271" y="46071"/>
                </a:lnTo>
                <a:lnTo>
                  <a:pt x="141271" y="61267"/>
                </a:lnTo>
                <a:lnTo>
                  <a:pt x="141709" y="79135"/>
                </a:lnTo>
                <a:lnTo>
                  <a:pt x="143106" y="98784"/>
                </a:lnTo>
                <a:lnTo>
                  <a:pt x="145143" y="119620"/>
                </a:lnTo>
                <a:lnTo>
                  <a:pt x="146501" y="139038"/>
                </a:lnTo>
                <a:lnTo>
                  <a:pt x="147407" y="157510"/>
                </a:lnTo>
                <a:lnTo>
                  <a:pt x="148010" y="175351"/>
                </a:lnTo>
                <a:lnTo>
                  <a:pt x="146202" y="182824"/>
                </a:lnTo>
                <a:lnTo>
                  <a:pt x="142786" y="183384"/>
                </a:lnTo>
                <a:lnTo>
                  <a:pt x="138298" y="179336"/>
                </a:lnTo>
                <a:lnTo>
                  <a:pt x="134200" y="173322"/>
                </a:lnTo>
                <a:lnTo>
                  <a:pt x="130363" y="165996"/>
                </a:lnTo>
                <a:lnTo>
                  <a:pt x="126700" y="157797"/>
                </a:lnTo>
                <a:lnTo>
                  <a:pt x="123153" y="149015"/>
                </a:lnTo>
                <a:lnTo>
                  <a:pt x="116264" y="130414"/>
                </a:lnTo>
                <a:lnTo>
                  <a:pt x="106171" y="101300"/>
                </a:lnTo>
                <a:lnTo>
                  <a:pt x="101729" y="90349"/>
                </a:lnTo>
                <a:lnTo>
                  <a:pt x="96558" y="78627"/>
                </a:lnTo>
                <a:lnTo>
                  <a:pt x="90899" y="66391"/>
                </a:lnTo>
                <a:lnTo>
                  <a:pt x="84917" y="63761"/>
                </a:lnTo>
                <a:lnTo>
                  <a:pt x="78717" y="67534"/>
                </a:lnTo>
                <a:lnTo>
                  <a:pt x="72374" y="75576"/>
                </a:lnTo>
                <a:lnTo>
                  <a:pt x="69250" y="84253"/>
                </a:lnTo>
                <a:lnTo>
                  <a:pt x="68273" y="93354"/>
                </a:lnTo>
                <a:lnTo>
                  <a:pt x="68727" y="102737"/>
                </a:lnTo>
                <a:lnTo>
                  <a:pt x="69231" y="124952"/>
                </a:lnTo>
                <a:lnTo>
                  <a:pt x="69366" y="137066"/>
                </a:lnTo>
                <a:lnTo>
                  <a:pt x="70561" y="148458"/>
                </a:lnTo>
                <a:lnTo>
                  <a:pt x="72463" y="159369"/>
                </a:lnTo>
                <a:lnTo>
                  <a:pt x="74836" y="169958"/>
                </a:lnTo>
                <a:lnTo>
                  <a:pt x="76418" y="181439"/>
                </a:lnTo>
                <a:lnTo>
                  <a:pt x="77473" y="193514"/>
                </a:lnTo>
                <a:lnTo>
                  <a:pt x="78176" y="205986"/>
                </a:lnTo>
                <a:lnTo>
                  <a:pt x="78645" y="209878"/>
                </a:lnTo>
                <a:lnTo>
                  <a:pt x="79166" y="202414"/>
                </a:lnTo>
                <a:lnTo>
                  <a:pt x="77094" y="193129"/>
                </a:lnTo>
                <a:lnTo>
                  <a:pt x="73502" y="181412"/>
                </a:lnTo>
                <a:lnTo>
                  <a:pt x="68897" y="168074"/>
                </a:lnTo>
                <a:lnTo>
                  <a:pt x="64722" y="154761"/>
                </a:lnTo>
                <a:lnTo>
                  <a:pt x="57135" y="128179"/>
                </a:lnTo>
                <a:lnTo>
                  <a:pt x="52459" y="117111"/>
                </a:lnTo>
                <a:lnTo>
                  <a:pt x="47131" y="107522"/>
                </a:lnTo>
                <a:lnTo>
                  <a:pt x="41369" y="98919"/>
                </a:lnTo>
                <a:lnTo>
                  <a:pt x="36422" y="96499"/>
                </a:lnTo>
                <a:lnTo>
                  <a:pt x="32018" y="98202"/>
                </a:lnTo>
                <a:lnTo>
                  <a:pt x="27978" y="102653"/>
                </a:lnTo>
                <a:lnTo>
                  <a:pt x="25284" y="111146"/>
                </a:lnTo>
                <a:lnTo>
                  <a:pt x="23488" y="122336"/>
                </a:lnTo>
                <a:lnTo>
                  <a:pt x="22290" y="135322"/>
                </a:lnTo>
                <a:lnTo>
                  <a:pt x="20387" y="139558"/>
                </a:lnTo>
                <a:lnTo>
                  <a:pt x="18013" y="137961"/>
                </a:lnTo>
                <a:lnTo>
                  <a:pt x="15325" y="132475"/>
                </a:lnTo>
                <a:lnTo>
                  <a:pt x="12427" y="124396"/>
                </a:lnTo>
                <a:lnTo>
                  <a:pt x="9390" y="114589"/>
                </a:lnTo>
                <a:lnTo>
                  <a:pt x="0" y="916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469900"/>
            <a:ext cx="8458200" cy="213904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b="1" smtClean="0">
                <a:solidFill>
                  <a:srgbClr val="000000"/>
                </a:solidFill>
                <a:latin typeface="Arial - 26"/>
              </a:rPr>
              <a:t>If your inequality sign is &lt; or &gt;, then your point used is an open circle.  See example 1.</a:t>
            </a:r>
          </a:p>
          <a:p>
            <a:endParaRPr lang="en-US" sz="1900" b="1" smtClean="0">
              <a:solidFill>
                <a:srgbClr val="000000"/>
              </a:solidFill>
              <a:latin typeface="Arial - 26"/>
            </a:endParaRPr>
          </a:p>
          <a:p>
            <a:endParaRPr lang="en-US" sz="1900" b="1" smtClean="0">
              <a:solidFill>
                <a:srgbClr val="000000"/>
              </a:solidFill>
              <a:latin typeface="Arial - 26"/>
            </a:endParaRPr>
          </a:p>
          <a:p>
            <a:endParaRPr lang="en-US" sz="1900" b="1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b="1" smtClean="0">
                <a:solidFill>
                  <a:srgbClr val="000000"/>
                </a:solidFill>
                <a:latin typeface="Arial - 26"/>
              </a:rPr>
              <a:t>If your inequality sign is </a:t>
            </a:r>
            <a:r>
              <a:rPr lang="en-US" sz="1900" b="1" smtClean="0">
                <a:solidFill>
                  <a:srgbClr val="000000"/>
                </a:solidFill>
                <a:latin typeface="Lucida Sans Unicode - 26"/>
              </a:rPr>
              <a:t>≤</a:t>
            </a:r>
            <a:r>
              <a:rPr lang="en-US" sz="1900" b="1" smtClean="0">
                <a:solidFill>
                  <a:srgbClr val="000000"/>
                </a:solidFill>
                <a:latin typeface="Arial - 26"/>
              </a:rPr>
              <a:t> or </a:t>
            </a:r>
            <a:r>
              <a:rPr lang="en-US" sz="1900" b="1" smtClean="0">
                <a:solidFill>
                  <a:srgbClr val="000000"/>
                </a:solidFill>
                <a:latin typeface="Lucida Sans Unicode - 26"/>
              </a:rPr>
              <a:t>≥</a:t>
            </a:r>
            <a:r>
              <a:rPr lang="en-US" sz="1900" b="1" smtClean="0">
                <a:solidFill>
                  <a:srgbClr val="000000"/>
                </a:solidFill>
                <a:latin typeface="Arial - 26"/>
              </a:rPr>
              <a:t>, then your point used is a closed circle.  See example 2.  </a:t>
            </a:r>
            <a:endParaRPr lang="en-US" sz="1900" b="1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143331" y="1333002"/>
            <a:ext cx="2962583" cy="1014675"/>
            <a:chOff x="2143331" y="1333002"/>
            <a:chExt cx="2962583" cy="1014675"/>
          </a:xfrm>
        </p:grpSpPr>
        <p:sp>
          <p:nvSpPr>
            <p:cNvPr id="3" name="Freeform 2"/>
            <p:cNvSpPr/>
            <p:nvPr/>
          </p:nvSpPr>
          <p:spPr>
            <a:xfrm>
              <a:off x="2143331" y="1362845"/>
              <a:ext cx="264032" cy="255744"/>
            </a:xfrm>
            <a:custGeom>
              <a:avLst/>
              <a:gdLst/>
              <a:ahLst/>
              <a:cxnLst/>
              <a:rect l="0" t="0" r="0" b="0"/>
              <a:pathLst>
                <a:path w="264032" h="255744">
                  <a:moveTo>
                    <a:pt x="244136" y="0"/>
                  </a:moveTo>
                  <a:lnTo>
                    <a:pt x="233574" y="15843"/>
                  </a:lnTo>
                  <a:lnTo>
                    <a:pt x="227147" y="23826"/>
                  </a:lnTo>
                  <a:lnTo>
                    <a:pt x="219546" y="32464"/>
                  </a:lnTo>
                  <a:lnTo>
                    <a:pt x="211163" y="41538"/>
                  </a:lnTo>
                  <a:lnTo>
                    <a:pt x="193006" y="60463"/>
                  </a:lnTo>
                  <a:lnTo>
                    <a:pt x="183522" y="70152"/>
                  </a:lnTo>
                  <a:lnTo>
                    <a:pt x="171673" y="79928"/>
                  </a:lnTo>
                  <a:lnTo>
                    <a:pt x="158247" y="89760"/>
                  </a:lnTo>
                  <a:lnTo>
                    <a:pt x="107551" y="124086"/>
                  </a:lnTo>
                  <a:lnTo>
                    <a:pt x="97814" y="131358"/>
                  </a:lnTo>
                  <a:lnTo>
                    <a:pt x="89112" y="138416"/>
                  </a:lnTo>
                  <a:lnTo>
                    <a:pt x="81100" y="145332"/>
                  </a:lnTo>
                  <a:lnTo>
                    <a:pt x="72443" y="152154"/>
                  </a:lnTo>
                  <a:lnTo>
                    <a:pt x="63355" y="158912"/>
                  </a:lnTo>
                  <a:lnTo>
                    <a:pt x="44416" y="172316"/>
                  </a:lnTo>
                  <a:lnTo>
                    <a:pt x="24945" y="185642"/>
                  </a:lnTo>
                  <a:lnTo>
                    <a:pt x="16216" y="192291"/>
                  </a:lnTo>
                  <a:lnTo>
                    <a:pt x="8186" y="198934"/>
                  </a:lnTo>
                  <a:lnTo>
                    <a:pt x="622" y="205573"/>
                  </a:lnTo>
                  <a:lnTo>
                    <a:pt x="0" y="211105"/>
                  </a:lnTo>
                  <a:lnTo>
                    <a:pt x="4007" y="215898"/>
                  </a:lnTo>
                  <a:lnTo>
                    <a:pt x="11100" y="220198"/>
                  </a:lnTo>
                  <a:lnTo>
                    <a:pt x="20249" y="223065"/>
                  </a:lnTo>
                  <a:lnTo>
                    <a:pt x="30770" y="224977"/>
                  </a:lnTo>
                  <a:lnTo>
                    <a:pt x="42205" y="226251"/>
                  </a:lnTo>
                  <a:lnTo>
                    <a:pt x="53145" y="228206"/>
                  </a:lnTo>
                  <a:lnTo>
                    <a:pt x="63754" y="230614"/>
                  </a:lnTo>
                  <a:lnTo>
                    <a:pt x="74142" y="233325"/>
                  </a:lnTo>
                  <a:lnTo>
                    <a:pt x="87700" y="236238"/>
                  </a:lnTo>
                  <a:lnTo>
                    <a:pt x="170890" y="252117"/>
                  </a:lnTo>
                  <a:lnTo>
                    <a:pt x="186463" y="254292"/>
                  </a:lnTo>
                  <a:lnTo>
                    <a:pt x="201266" y="255743"/>
                  </a:lnTo>
                  <a:lnTo>
                    <a:pt x="264031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785378" y="1333002"/>
              <a:ext cx="9949" cy="248696"/>
            </a:xfrm>
            <a:custGeom>
              <a:avLst/>
              <a:gdLst/>
              <a:ahLst/>
              <a:cxnLst/>
              <a:rect l="0" t="0" r="0" b="0"/>
              <a:pathLst>
                <a:path w="9949" h="248696">
                  <a:moveTo>
                    <a:pt x="0" y="0"/>
                  </a:moveTo>
                  <a:lnTo>
                    <a:pt x="0" y="191196"/>
                  </a:lnTo>
                  <a:lnTo>
                    <a:pt x="9948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869139" y="1422199"/>
              <a:ext cx="135091" cy="139603"/>
            </a:xfrm>
            <a:custGeom>
              <a:avLst/>
              <a:gdLst/>
              <a:ahLst/>
              <a:cxnLst/>
              <a:rect l="0" t="0" r="0" b="0"/>
              <a:pathLst>
                <a:path w="135091" h="139603">
                  <a:moveTo>
                    <a:pt x="5769" y="109759"/>
                  </a:moveTo>
                  <a:lnTo>
                    <a:pt x="47307" y="95913"/>
                  </a:lnTo>
                  <a:lnTo>
                    <a:pt x="56672" y="91686"/>
                  </a:lnTo>
                  <a:lnTo>
                    <a:pt x="66232" y="86657"/>
                  </a:lnTo>
                  <a:lnTo>
                    <a:pt x="75921" y="81094"/>
                  </a:lnTo>
                  <a:lnTo>
                    <a:pt x="84591" y="74069"/>
                  </a:lnTo>
                  <a:lnTo>
                    <a:pt x="92581" y="66070"/>
                  </a:lnTo>
                  <a:lnTo>
                    <a:pt x="100119" y="57422"/>
                  </a:lnTo>
                  <a:lnTo>
                    <a:pt x="104039" y="48340"/>
                  </a:lnTo>
                  <a:lnTo>
                    <a:pt x="105547" y="38970"/>
                  </a:lnTo>
                  <a:lnTo>
                    <a:pt x="105447" y="29407"/>
                  </a:lnTo>
                  <a:lnTo>
                    <a:pt x="102064" y="20821"/>
                  </a:lnTo>
                  <a:lnTo>
                    <a:pt x="96493" y="12886"/>
                  </a:lnTo>
                  <a:lnTo>
                    <a:pt x="89463" y="5386"/>
                  </a:lnTo>
                  <a:lnTo>
                    <a:pt x="80356" y="1491"/>
                  </a:lnTo>
                  <a:lnTo>
                    <a:pt x="69863" y="0"/>
                  </a:lnTo>
                  <a:lnTo>
                    <a:pt x="58446" y="111"/>
                  </a:lnTo>
                  <a:lnTo>
                    <a:pt x="48624" y="3501"/>
                  </a:lnTo>
                  <a:lnTo>
                    <a:pt x="39866" y="9077"/>
                  </a:lnTo>
                  <a:lnTo>
                    <a:pt x="31816" y="16110"/>
                  </a:lnTo>
                  <a:lnTo>
                    <a:pt x="24239" y="24115"/>
                  </a:lnTo>
                  <a:lnTo>
                    <a:pt x="16977" y="32767"/>
                  </a:lnTo>
                  <a:lnTo>
                    <a:pt x="9925" y="41851"/>
                  </a:lnTo>
                  <a:lnTo>
                    <a:pt x="5224" y="53434"/>
                  </a:lnTo>
                  <a:lnTo>
                    <a:pt x="2090" y="66682"/>
                  </a:lnTo>
                  <a:lnTo>
                    <a:pt x="0" y="81041"/>
                  </a:lnTo>
                  <a:lnTo>
                    <a:pt x="818" y="92824"/>
                  </a:lnTo>
                  <a:lnTo>
                    <a:pt x="3574" y="102890"/>
                  </a:lnTo>
                  <a:lnTo>
                    <a:pt x="7622" y="111812"/>
                  </a:lnTo>
                  <a:lnTo>
                    <a:pt x="13636" y="118864"/>
                  </a:lnTo>
                  <a:lnTo>
                    <a:pt x="20961" y="124672"/>
                  </a:lnTo>
                  <a:lnTo>
                    <a:pt x="29161" y="129649"/>
                  </a:lnTo>
                  <a:lnTo>
                    <a:pt x="40154" y="132966"/>
                  </a:lnTo>
                  <a:lnTo>
                    <a:pt x="53009" y="135178"/>
                  </a:lnTo>
                  <a:lnTo>
                    <a:pt x="67106" y="136653"/>
                  </a:lnTo>
                  <a:lnTo>
                    <a:pt x="80925" y="137636"/>
                  </a:lnTo>
                  <a:lnTo>
                    <a:pt x="94559" y="138291"/>
                  </a:lnTo>
                  <a:lnTo>
                    <a:pt x="135090" y="1396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083812" y="1412584"/>
              <a:ext cx="105922" cy="119375"/>
            </a:xfrm>
            <a:custGeom>
              <a:avLst/>
              <a:gdLst/>
              <a:ahLst/>
              <a:cxnLst/>
              <a:rect l="0" t="0" r="0" b="0"/>
              <a:pathLst>
                <a:path w="105922" h="119375">
                  <a:moveTo>
                    <a:pt x="89530" y="0"/>
                  </a:moveTo>
                  <a:lnTo>
                    <a:pt x="68406" y="0"/>
                  </a:lnTo>
                  <a:lnTo>
                    <a:pt x="58868" y="1106"/>
                  </a:lnTo>
                  <a:lnTo>
                    <a:pt x="49192" y="2948"/>
                  </a:lnTo>
                  <a:lnTo>
                    <a:pt x="39427" y="5281"/>
                  </a:lnTo>
                  <a:lnTo>
                    <a:pt x="29600" y="9048"/>
                  </a:lnTo>
                  <a:lnTo>
                    <a:pt x="19734" y="13769"/>
                  </a:lnTo>
                  <a:lnTo>
                    <a:pt x="9840" y="19127"/>
                  </a:lnTo>
                  <a:lnTo>
                    <a:pt x="5454" y="26015"/>
                  </a:lnTo>
                  <a:lnTo>
                    <a:pt x="4741" y="33923"/>
                  </a:lnTo>
                  <a:lnTo>
                    <a:pt x="6477" y="42511"/>
                  </a:lnTo>
                  <a:lnTo>
                    <a:pt x="13160" y="49342"/>
                  </a:lnTo>
                  <a:lnTo>
                    <a:pt x="23142" y="55001"/>
                  </a:lnTo>
                  <a:lnTo>
                    <a:pt x="35324" y="59879"/>
                  </a:lnTo>
                  <a:lnTo>
                    <a:pt x="47866" y="64236"/>
                  </a:lnTo>
                  <a:lnTo>
                    <a:pt x="60648" y="68246"/>
                  </a:lnTo>
                  <a:lnTo>
                    <a:pt x="73591" y="72025"/>
                  </a:lnTo>
                  <a:lnTo>
                    <a:pt x="84431" y="76755"/>
                  </a:lnTo>
                  <a:lnTo>
                    <a:pt x="93867" y="82119"/>
                  </a:lnTo>
                  <a:lnTo>
                    <a:pt x="102369" y="87905"/>
                  </a:lnTo>
                  <a:lnTo>
                    <a:pt x="105827" y="93973"/>
                  </a:lnTo>
                  <a:lnTo>
                    <a:pt x="105921" y="100230"/>
                  </a:lnTo>
                  <a:lnTo>
                    <a:pt x="103773" y="106611"/>
                  </a:lnTo>
                  <a:lnTo>
                    <a:pt x="97920" y="110865"/>
                  </a:lnTo>
                  <a:lnTo>
                    <a:pt x="89597" y="113701"/>
                  </a:lnTo>
                  <a:lnTo>
                    <a:pt x="79626" y="115592"/>
                  </a:lnTo>
                  <a:lnTo>
                    <a:pt x="68558" y="116853"/>
                  </a:lnTo>
                  <a:lnTo>
                    <a:pt x="56759" y="117693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272819" y="1412584"/>
              <a:ext cx="131251" cy="179061"/>
            </a:xfrm>
            <a:custGeom>
              <a:avLst/>
              <a:gdLst/>
              <a:ahLst/>
              <a:cxnLst/>
              <a:rect l="0" t="0" r="0" b="0"/>
              <a:pathLst>
                <a:path w="131251" h="179061">
                  <a:moveTo>
                    <a:pt x="99478" y="0"/>
                  </a:moveTo>
                  <a:lnTo>
                    <a:pt x="78355" y="10562"/>
                  </a:lnTo>
                  <a:lnTo>
                    <a:pt x="69921" y="15884"/>
                  </a:lnTo>
                  <a:lnTo>
                    <a:pt x="62089" y="21643"/>
                  </a:lnTo>
                  <a:lnTo>
                    <a:pt x="54656" y="27692"/>
                  </a:lnTo>
                  <a:lnTo>
                    <a:pt x="45280" y="32831"/>
                  </a:lnTo>
                  <a:lnTo>
                    <a:pt x="34608" y="37361"/>
                  </a:lnTo>
                  <a:lnTo>
                    <a:pt x="23072" y="41487"/>
                  </a:lnTo>
                  <a:lnTo>
                    <a:pt x="14276" y="47554"/>
                  </a:lnTo>
                  <a:lnTo>
                    <a:pt x="7307" y="54914"/>
                  </a:lnTo>
                  <a:lnTo>
                    <a:pt x="1556" y="63137"/>
                  </a:lnTo>
                  <a:lnTo>
                    <a:pt x="2143" y="69724"/>
                  </a:lnTo>
                  <a:lnTo>
                    <a:pt x="6955" y="75221"/>
                  </a:lnTo>
                  <a:lnTo>
                    <a:pt x="14584" y="79991"/>
                  </a:lnTo>
                  <a:lnTo>
                    <a:pt x="25197" y="84276"/>
                  </a:lnTo>
                  <a:lnTo>
                    <a:pt x="37799" y="88238"/>
                  </a:lnTo>
                  <a:lnTo>
                    <a:pt x="92453" y="102539"/>
                  </a:lnTo>
                  <a:lnTo>
                    <a:pt x="104743" y="107045"/>
                  </a:lnTo>
                  <a:lnTo>
                    <a:pt x="116252" y="112260"/>
                  </a:lnTo>
                  <a:lnTo>
                    <a:pt x="127240" y="117947"/>
                  </a:lnTo>
                  <a:lnTo>
                    <a:pt x="131250" y="123949"/>
                  </a:lnTo>
                  <a:lnTo>
                    <a:pt x="130607" y="130161"/>
                  </a:lnTo>
                  <a:lnTo>
                    <a:pt x="126863" y="136513"/>
                  </a:lnTo>
                  <a:lnTo>
                    <a:pt x="119945" y="142959"/>
                  </a:lnTo>
                  <a:lnTo>
                    <a:pt x="110912" y="149466"/>
                  </a:lnTo>
                  <a:lnTo>
                    <a:pt x="100469" y="156015"/>
                  </a:lnTo>
                  <a:lnTo>
                    <a:pt x="89086" y="160381"/>
                  </a:lnTo>
                  <a:lnTo>
                    <a:pt x="77076" y="163291"/>
                  </a:lnTo>
                  <a:lnTo>
                    <a:pt x="64648" y="165232"/>
                  </a:lnTo>
                  <a:lnTo>
                    <a:pt x="53046" y="167631"/>
                  </a:lnTo>
                  <a:lnTo>
                    <a:pt x="41996" y="170335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710522" y="1412584"/>
              <a:ext cx="7874" cy="198957"/>
            </a:xfrm>
            <a:custGeom>
              <a:avLst/>
              <a:gdLst/>
              <a:ahLst/>
              <a:cxnLst/>
              <a:rect l="0" t="0" r="0" b="0"/>
              <a:pathLst>
                <a:path w="7874" h="198957">
                  <a:moveTo>
                    <a:pt x="0" y="0"/>
                  </a:moveTo>
                  <a:lnTo>
                    <a:pt x="0" y="63949"/>
                  </a:lnTo>
                  <a:lnTo>
                    <a:pt x="1105" y="76897"/>
                  </a:lnTo>
                  <a:lnTo>
                    <a:pt x="2947" y="89951"/>
                  </a:lnTo>
                  <a:lnTo>
                    <a:pt x="5281" y="103074"/>
                  </a:lnTo>
                  <a:lnTo>
                    <a:pt x="6836" y="117350"/>
                  </a:lnTo>
                  <a:lnTo>
                    <a:pt x="7873" y="132394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630939" y="1472271"/>
              <a:ext cx="238748" cy="49740"/>
            </a:xfrm>
            <a:custGeom>
              <a:avLst/>
              <a:gdLst/>
              <a:ahLst/>
              <a:cxnLst/>
              <a:rect l="0" t="0" r="0" b="0"/>
              <a:pathLst>
                <a:path w="238748" h="49740">
                  <a:moveTo>
                    <a:pt x="0" y="49739"/>
                  </a:moveTo>
                  <a:lnTo>
                    <a:pt x="21124" y="39177"/>
                  </a:lnTo>
                  <a:lnTo>
                    <a:pt x="35084" y="34961"/>
                  </a:lnTo>
                  <a:lnTo>
                    <a:pt x="52127" y="31044"/>
                  </a:lnTo>
                  <a:lnTo>
                    <a:pt x="71227" y="27328"/>
                  </a:lnTo>
                  <a:lnTo>
                    <a:pt x="88381" y="24850"/>
                  </a:lnTo>
                  <a:lnTo>
                    <a:pt x="104239" y="23199"/>
                  </a:lnTo>
                  <a:lnTo>
                    <a:pt x="119232" y="22098"/>
                  </a:lnTo>
                  <a:lnTo>
                    <a:pt x="132543" y="20258"/>
                  </a:lnTo>
                  <a:lnTo>
                    <a:pt x="144733" y="17927"/>
                  </a:lnTo>
                  <a:lnTo>
                    <a:pt x="156175" y="15267"/>
                  </a:lnTo>
                  <a:lnTo>
                    <a:pt x="168225" y="13494"/>
                  </a:lnTo>
                  <a:lnTo>
                    <a:pt x="180679" y="12312"/>
                  </a:lnTo>
                  <a:lnTo>
                    <a:pt x="2387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94072" y="1352898"/>
              <a:ext cx="174571" cy="248695"/>
            </a:xfrm>
            <a:custGeom>
              <a:avLst/>
              <a:gdLst/>
              <a:ahLst/>
              <a:cxnLst/>
              <a:rect l="0" t="0" r="0" b="0"/>
              <a:pathLst>
                <a:path w="174571" h="248695">
                  <a:moveTo>
                    <a:pt x="15406" y="0"/>
                  </a:moveTo>
                  <a:lnTo>
                    <a:pt x="15406" y="55383"/>
                  </a:lnTo>
                  <a:lnTo>
                    <a:pt x="14300" y="70082"/>
                  </a:lnTo>
                  <a:lnTo>
                    <a:pt x="12458" y="86512"/>
                  </a:lnTo>
                  <a:lnTo>
                    <a:pt x="10124" y="104098"/>
                  </a:lnTo>
                  <a:lnTo>
                    <a:pt x="8569" y="121348"/>
                  </a:lnTo>
                  <a:lnTo>
                    <a:pt x="7532" y="138374"/>
                  </a:lnTo>
                  <a:lnTo>
                    <a:pt x="6841" y="155252"/>
                  </a:lnTo>
                  <a:lnTo>
                    <a:pt x="5274" y="169820"/>
                  </a:lnTo>
                  <a:lnTo>
                    <a:pt x="3125" y="182848"/>
                  </a:lnTo>
                  <a:lnTo>
                    <a:pt x="586" y="194849"/>
                  </a:lnTo>
                  <a:lnTo>
                    <a:pt x="0" y="206165"/>
                  </a:lnTo>
                  <a:lnTo>
                    <a:pt x="714" y="217026"/>
                  </a:lnTo>
                  <a:lnTo>
                    <a:pt x="2295" y="227582"/>
                  </a:lnTo>
                  <a:lnTo>
                    <a:pt x="5560" y="232409"/>
                  </a:lnTo>
                  <a:lnTo>
                    <a:pt x="9947" y="233416"/>
                  </a:lnTo>
                  <a:lnTo>
                    <a:pt x="15082" y="231877"/>
                  </a:lnTo>
                  <a:lnTo>
                    <a:pt x="19611" y="226430"/>
                  </a:lnTo>
                  <a:lnTo>
                    <a:pt x="23736" y="218377"/>
                  </a:lnTo>
                  <a:lnTo>
                    <a:pt x="27590" y="208587"/>
                  </a:lnTo>
                  <a:lnTo>
                    <a:pt x="32371" y="198745"/>
                  </a:lnTo>
                  <a:lnTo>
                    <a:pt x="37769" y="188867"/>
                  </a:lnTo>
                  <a:lnTo>
                    <a:pt x="43578" y="178966"/>
                  </a:lnTo>
                  <a:lnTo>
                    <a:pt x="55928" y="159123"/>
                  </a:lnTo>
                  <a:lnTo>
                    <a:pt x="62316" y="149189"/>
                  </a:lnTo>
                  <a:lnTo>
                    <a:pt x="69891" y="143671"/>
                  </a:lnTo>
                  <a:lnTo>
                    <a:pt x="78256" y="141098"/>
                  </a:lnTo>
                  <a:lnTo>
                    <a:pt x="87149" y="140489"/>
                  </a:lnTo>
                  <a:lnTo>
                    <a:pt x="95289" y="144503"/>
                  </a:lnTo>
                  <a:lnTo>
                    <a:pt x="102925" y="151601"/>
                  </a:lnTo>
                  <a:lnTo>
                    <a:pt x="110227" y="160754"/>
                  </a:lnTo>
                  <a:lnTo>
                    <a:pt x="116201" y="170172"/>
                  </a:lnTo>
                  <a:lnTo>
                    <a:pt x="121288" y="179766"/>
                  </a:lnTo>
                  <a:lnTo>
                    <a:pt x="125785" y="189479"/>
                  </a:lnTo>
                  <a:lnTo>
                    <a:pt x="130993" y="199269"/>
                  </a:lnTo>
                  <a:lnTo>
                    <a:pt x="136676" y="209112"/>
                  </a:lnTo>
                  <a:lnTo>
                    <a:pt x="174570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18101" y="1472271"/>
              <a:ext cx="149498" cy="119374"/>
            </a:xfrm>
            <a:custGeom>
              <a:avLst/>
              <a:gdLst/>
              <a:ahLst/>
              <a:cxnLst/>
              <a:rect l="0" t="0" r="0" b="0"/>
              <a:pathLst>
                <a:path w="149498" h="119374">
                  <a:moveTo>
                    <a:pt x="79862" y="0"/>
                  </a:moveTo>
                  <a:lnTo>
                    <a:pt x="58738" y="10562"/>
                  </a:lnTo>
                  <a:lnTo>
                    <a:pt x="49200" y="16989"/>
                  </a:lnTo>
                  <a:lnTo>
                    <a:pt x="39525" y="24590"/>
                  </a:lnTo>
                  <a:lnTo>
                    <a:pt x="29759" y="32973"/>
                  </a:lnTo>
                  <a:lnTo>
                    <a:pt x="21038" y="40772"/>
                  </a:lnTo>
                  <a:lnTo>
                    <a:pt x="5453" y="55333"/>
                  </a:lnTo>
                  <a:lnTo>
                    <a:pt x="1518" y="63416"/>
                  </a:lnTo>
                  <a:lnTo>
                    <a:pt x="0" y="72121"/>
                  </a:lnTo>
                  <a:lnTo>
                    <a:pt x="93" y="81240"/>
                  </a:lnTo>
                  <a:lnTo>
                    <a:pt x="4577" y="86214"/>
                  </a:lnTo>
                  <a:lnTo>
                    <a:pt x="11987" y="88425"/>
                  </a:lnTo>
                  <a:lnTo>
                    <a:pt x="21348" y="88793"/>
                  </a:lnTo>
                  <a:lnTo>
                    <a:pt x="30905" y="86828"/>
                  </a:lnTo>
                  <a:lnTo>
                    <a:pt x="40592" y="83308"/>
                  </a:lnTo>
                  <a:lnTo>
                    <a:pt x="50366" y="78750"/>
                  </a:lnTo>
                  <a:lnTo>
                    <a:pt x="59093" y="71290"/>
                  </a:lnTo>
                  <a:lnTo>
                    <a:pt x="67121" y="61896"/>
                  </a:lnTo>
                  <a:lnTo>
                    <a:pt x="74684" y="51212"/>
                  </a:lnTo>
                  <a:lnTo>
                    <a:pt x="80831" y="40773"/>
                  </a:lnTo>
                  <a:lnTo>
                    <a:pt x="86035" y="30498"/>
                  </a:lnTo>
                  <a:lnTo>
                    <a:pt x="90609" y="20332"/>
                  </a:lnTo>
                  <a:lnTo>
                    <a:pt x="93658" y="17976"/>
                  </a:lnTo>
                  <a:lnTo>
                    <a:pt x="95692" y="20826"/>
                  </a:lnTo>
                  <a:lnTo>
                    <a:pt x="97047" y="27148"/>
                  </a:lnTo>
                  <a:lnTo>
                    <a:pt x="99056" y="34678"/>
                  </a:lnTo>
                  <a:lnTo>
                    <a:pt x="104235" y="51888"/>
                  </a:lnTo>
                  <a:lnTo>
                    <a:pt x="108270" y="61119"/>
                  </a:lnTo>
                  <a:lnTo>
                    <a:pt x="113169" y="70590"/>
                  </a:lnTo>
                  <a:lnTo>
                    <a:pt x="118646" y="80219"/>
                  </a:lnTo>
                  <a:lnTo>
                    <a:pt x="124509" y="88849"/>
                  </a:lnTo>
                  <a:lnTo>
                    <a:pt x="130627" y="96813"/>
                  </a:lnTo>
                  <a:lnTo>
                    <a:pt x="149497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17336" y="1472271"/>
              <a:ext cx="129323" cy="129322"/>
            </a:xfrm>
            <a:custGeom>
              <a:avLst/>
              <a:gdLst/>
              <a:ahLst/>
              <a:cxnLst/>
              <a:rect l="0" t="0" r="0" b="0"/>
              <a:pathLst>
                <a:path w="129323" h="129322">
                  <a:moveTo>
                    <a:pt x="0" y="0"/>
                  </a:moveTo>
                  <a:lnTo>
                    <a:pt x="0" y="60665"/>
                  </a:lnTo>
                  <a:lnTo>
                    <a:pt x="1106" y="73602"/>
                  </a:lnTo>
                  <a:lnTo>
                    <a:pt x="2948" y="85543"/>
                  </a:lnTo>
                  <a:lnTo>
                    <a:pt x="5281" y="96820"/>
                  </a:lnTo>
                  <a:lnTo>
                    <a:pt x="7942" y="99917"/>
                  </a:lnTo>
                  <a:lnTo>
                    <a:pt x="10821" y="97560"/>
                  </a:lnTo>
                  <a:lnTo>
                    <a:pt x="28665" y="62010"/>
                  </a:lnTo>
                  <a:lnTo>
                    <a:pt x="34585" y="51288"/>
                  </a:lnTo>
                  <a:lnTo>
                    <a:pt x="40741" y="40824"/>
                  </a:lnTo>
                  <a:lnTo>
                    <a:pt x="47056" y="30532"/>
                  </a:lnTo>
                  <a:lnTo>
                    <a:pt x="53477" y="21460"/>
                  </a:lnTo>
                  <a:lnTo>
                    <a:pt x="59968" y="13201"/>
                  </a:lnTo>
                  <a:lnTo>
                    <a:pt x="66506" y="5485"/>
                  </a:lnTo>
                  <a:lnTo>
                    <a:pt x="73076" y="2551"/>
                  </a:lnTo>
                  <a:lnTo>
                    <a:pt x="79666" y="2806"/>
                  </a:lnTo>
                  <a:lnTo>
                    <a:pt x="86270" y="5187"/>
                  </a:lnTo>
                  <a:lnTo>
                    <a:pt x="91778" y="10090"/>
                  </a:lnTo>
                  <a:lnTo>
                    <a:pt x="96556" y="16674"/>
                  </a:lnTo>
                  <a:lnTo>
                    <a:pt x="100846" y="24380"/>
                  </a:lnTo>
                  <a:lnTo>
                    <a:pt x="104811" y="33938"/>
                  </a:lnTo>
                  <a:lnTo>
                    <a:pt x="108560" y="44732"/>
                  </a:lnTo>
                  <a:lnTo>
                    <a:pt x="112164" y="56348"/>
                  </a:lnTo>
                  <a:lnTo>
                    <a:pt x="119117" y="81046"/>
                  </a:lnTo>
                  <a:lnTo>
                    <a:pt x="129322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238250" y="1691122"/>
              <a:ext cx="177668" cy="208905"/>
            </a:xfrm>
            <a:custGeom>
              <a:avLst/>
              <a:gdLst/>
              <a:ahLst/>
              <a:cxnLst/>
              <a:rect l="0" t="0" r="0" b="0"/>
              <a:pathLst>
                <a:path w="177668" h="208905">
                  <a:moveTo>
                    <a:pt x="0" y="0"/>
                  </a:moveTo>
                  <a:lnTo>
                    <a:pt x="26405" y="0"/>
                  </a:lnTo>
                  <a:lnTo>
                    <a:pt x="38604" y="1106"/>
                  </a:lnTo>
                  <a:lnTo>
                    <a:pt x="51158" y="2948"/>
                  </a:lnTo>
                  <a:lnTo>
                    <a:pt x="63949" y="5281"/>
                  </a:lnTo>
                  <a:lnTo>
                    <a:pt x="76897" y="7942"/>
                  </a:lnTo>
                  <a:lnTo>
                    <a:pt x="103074" y="13846"/>
                  </a:lnTo>
                  <a:lnTo>
                    <a:pt x="115139" y="16968"/>
                  </a:lnTo>
                  <a:lnTo>
                    <a:pt x="126498" y="20155"/>
                  </a:lnTo>
                  <a:lnTo>
                    <a:pt x="147962" y="26643"/>
                  </a:lnTo>
                  <a:lnTo>
                    <a:pt x="168555" y="33211"/>
                  </a:lnTo>
                  <a:lnTo>
                    <a:pt x="174267" y="39826"/>
                  </a:lnTo>
                  <a:lnTo>
                    <a:pt x="176970" y="48657"/>
                  </a:lnTo>
                  <a:lnTo>
                    <a:pt x="177667" y="58965"/>
                  </a:lnTo>
                  <a:lnTo>
                    <a:pt x="174815" y="68048"/>
                  </a:lnTo>
                  <a:lnTo>
                    <a:pt x="169599" y="76314"/>
                  </a:lnTo>
                  <a:lnTo>
                    <a:pt x="162805" y="84035"/>
                  </a:lnTo>
                  <a:lnTo>
                    <a:pt x="153854" y="91394"/>
                  </a:lnTo>
                  <a:lnTo>
                    <a:pt x="143466" y="98510"/>
                  </a:lnTo>
                  <a:lnTo>
                    <a:pt x="132119" y="105464"/>
                  </a:lnTo>
                  <a:lnTo>
                    <a:pt x="121239" y="113417"/>
                  </a:lnTo>
                  <a:lnTo>
                    <a:pt x="110669" y="122034"/>
                  </a:lnTo>
                  <a:lnTo>
                    <a:pt x="100307" y="131095"/>
                  </a:lnTo>
                  <a:lnTo>
                    <a:pt x="82899" y="147058"/>
                  </a:lnTo>
                  <a:lnTo>
                    <a:pt x="60669" y="168473"/>
                  </a:lnTo>
                  <a:lnTo>
                    <a:pt x="29844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666005" y="1738325"/>
              <a:ext cx="189009" cy="312874"/>
            </a:xfrm>
            <a:custGeom>
              <a:avLst/>
              <a:gdLst/>
              <a:ahLst/>
              <a:cxnLst/>
              <a:rect l="0" t="0" r="0" b="0"/>
              <a:pathLst>
                <a:path w="189009" h="312874">
                  <a:moveTo>
                    <a:pt x="189008" y="62223"/>
                  </a:moveTo>
                  <a:lnTo>
                    <a:pt x="183727" y="46380"/>
                  </a:lnTo>
                  <a:lnTo>
                    <a:pt x="179961" y="38397"/>
                  </a:lnTo>
                  <a:lnTo>
                    <a:pt x="175239" y="29760"/>
                  </a:lnTo>
                  <a:lnTo>
                    <a:pt x="169881" y="20685"/>
                  </a:lnTo>
                  <a:lnTo>
                    <a:pt x="162993" y="13530"/>
                  </a:lnTo>
                  <a:lnTo>
                    <a:pt x="155085" y="7655"/>
                  </a:lnTo>
                  <a:lnTo>
                    <a:pt x="146497" y="2633"/>
                  </a:lnTo>
                  <a:lnTo>
                    <a:pt x="136350" y="390"/>
                  </a:lnTo>
                  <a:lnTo>
                    <a:pt x="125165" y="0"/>
                  </a:lnTo>
                  <a:lnTo>
                    <a:pt x="113286" y="845"/>
                  </a:lnTo>
                  <a:lnTo>
                    <a:pt x="100946" y="4725"/>
                  </a:lnTo>
                  <a:lnTo>
                    <a:pt x="88298" y="10627"/>
                  </a:lnTo>
                  <a:lnTo>
                    <a:pt x="75445" y="17878"/>
                  </a:lnTo>
                  <a:lnTo>
                    <a:pt x="63560" y="26028"/>
                  </a:lnTo>
                  <a:lnTo>
                    <a:pt x="52321" y="34777"/>
                  </a:lnTo>
                  <a:lnTo>
                    <a:pt x="41513" y="43926"/>
                  </a:lnTo>
                  <a:lnTo>
                    <a:pt x="34307" y="54446"/>
                  </a:lnTo>
                  <a:lnTo>
                    <a:pt x="29503" y="65881"/>
                  </a:lnTo>
                  <a:lnTo>
                    <a:pt x="26301" y="77925"/>
                  </a:lnTo>
                  <a:lnTo>
                    <a:pt x="27481" y="88165"/>
                  </a:lnTo>
                  <a:lnTo>
                    <a:pt x="31584" y="97203"/>
                  </a:lnTo>
                  <a:lnTo>
                    <a:pt x="37636" y="105438"/>
                  </a:lnTo>
                  <a:lnTo>
                    <a:pt x="47197" y="109824"/>
                  </a:lnTo>
                  <a:lnTo>
                    <a:pt x="59097" y="111641"/>
                  </a:lnTo>
                  <a:lnTo>
                    <a:pt x="72557" y="111748"/>
                  </a:lnTo>
                  <a:lnTo>
                    <a:pt x="84847" y="109609"/>
                  </a:lnTo>
                  <a:lnTo>
                    <a:pt x="96356" y="105972"/>
                  </a:lnTo>
                  <a:lnTo>
                    <a:pt x="107344" y="101337"/>
                  </a:lnTo>
                  <a:lnTo>
                    <a:pt x="116880" y="94931"/>
                  </a:lnTo>
                  <a:lnTo>
                    <a:pt x="125448" y="87344"/>
                  </a:lnTo>
                  <a:lnTo>
                    <a:pt x="133371" y="78970"/>
                  </a:lnTo>
                  <a:lnTo>
                    <a:pt x="140863" y="70072"/>
                  </a:lnTo>
                  <a:lnTo>
                    <a:pt x="148069" y="60824"/>
                  </a:lnTo>
                  <a:lnTo>
                    <a:pt x="155083" y="51342"/>
                  </a:lnTo>
                  <a:lnTo>
                    <a:pt x="158654" y="49443"/>
                  </a:lnTo>
                  <a:lnTo>
                    <a:pt x="159930" y="52597"/>
                  </a:lnTo>
                  <a:lnTo>
                    <a:pt x="159675" y="59122"/>
                  </a:lnTo>
                  <a:lnTo>
                    <a:pt x="159232" y="135379"/>
                  </a:lnTo>
                  <a:lnTo>
                    <a:pt x="159168" y="252206"/>
                  </a:lnTo>
                  <a:lnTo>
                    <a:pt x="158062" y="265144"/>
                  </a:lnTo>
                  <a:lnTo>
                    <a:pt x="156219" y="277086"/>
                  </a:lnTo>
                  <a:lnTo>
                    <a:pt x="153885" y="288363"/>
                  </a:lnTo>
                  <a:lnTo>
                    <a:pt x="149013" y="296987"/>
                  </a:lnTo>
                  <a:lnTo>
                    <a:pt x="142449" y="303841"/>
                  </a:lnTo>
                  <a:lnTo>
                    <a:pt x="134757" y="309516"/>
                  </a:lnTo>
                  <a:lnTo>
                    <a:pt x="126313" y="312194"/>
                  </a:lnTo>
                  <a:lnTo>
                    <a:pt x="117368" y="312873"/>
                  </a:lnTo>
                  <a:lnTo>
                    <a:pt x="108089" y="312221"/>
                  </a:lnTo>
                  <a:lnTo>
                    <a:pt x="97481" y="309576"/>
                  </a:lnTo>
                  <a:lnTo>
                    <a:pt x="85988" y="305602"/>
                  </a:lnTo>
                  <a:lnTo>
                    <a:pt x="73905" y="300742"/>
                  </a:lnTo>
                  <a:lnTo>
                    <a:pt x="62534" y="294186"/>
                  </a:lnTo>
                  <a:lnTo>
                    <a:pt x="51637" y="286499"/>
                  </a:lnTo>
                  <a:lnTo>
                    <a:pt x="0" y="251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16481" y="1765395"/>
              <a:ext cx="107645" cy="134202"/>
            </a:xfrm>
            <a:custGeom>
              <a:avLst/>
              <a:gdLst/>
              <a:ahLst/>
              <a:cxnLst/>
              <a:rect l="0" t="0" r="0" b="0"/>
              <a:pathLst>
                <a:path w="107645" h="134202">
                  <a:moveTo>
                    <a:pt x="8166" y="35153"/>
                  </a:moveTo>
                  <a:lnTo>
                    <a:pt x="13447" y="56276"/>
                  </a:lnTo>
                  <a:lnTo>
                    <a:pt x="15003" y="66920"/>
                  </a:lnTo>
                  <a:lnTo>
                    <a:pt x="16040" y="78437"/>
                  </a:lnTo>
                  <a:lnTo>
                    <a:pt x="16731" y="90536"/>
                  </a:lnTo>
                  <a:lnTo>
                    <a:pt x="17499" y="115770"/>
                  </a:lnTo>
                  <a:lnTo>
                    <a:pt x="17704" y="128689"/>
                  </a:lnTo>
                  <a:lnTo>
                    <a:pt x="16735" y="133985"/>
                  </a:lnTo>
                  <a:lnTo>
                    <a:pt x="14984" y="134201"/>
                  </a:lnTo>
                  <a:lnTo>
                    <a:pt x="12712" y="131028"/>
                  </a:lnTo>
                  <a:lnTo>
                    <a:pt x="10091" y="124492"/>
                  </a:lnTo>
                  <a:lnTo>
                    <a:pt x="7239" y="115713"/>
                  </a:lnTo>
                  <a:lnTo>
                    <a:pt x="4232" y="105439"/>
                  </a:lnTo>
                  <a:lnTo>
                    <a:pt x="2228" y="94169"/>
                  </a:lnTo>
                  <a:lnTo>
                    <a:pt x="891" y="82234"/>
                  </a:lnTo>
                  <a:lnTo>
                    <a:pt x="0" y="69856"/>
                  </a:lnTo>
                  <a:lnTo>
                    <a:pt x="1617" y="58288"/>
                  </a:lnTo>
                  <a:lnTo>
                    <a:pt x="4905" y="47261"/>
                  </a:lnTo>
                  <a:lnTo>
                    <a:pt x="9308" y="36593"/>
                  </a:lnTo>
                  <a:lnTo>
                    <a:pt x="14454" y="27270"/>
                  </a:lnTo>
                  <a:lnTo>
                    <a:pt x="20095" y="18845"/>
                  </a:lnTo>
                  <a:lnTo>
                    <a:pt x="26067" y="11017"/>
                  </a:lnTo>
                  <a:lnTo>
                    <a:pt x="35574" y="5799"/>
                  </a:lnTo>
                  <a:lnTo>
                    <a:pt x="47439" y="2320"/>
                  </a:lnTo>
                  <a:lnTo>
                    <a:pt x="60875" y="0"/>
                  </a:lnTo>
                  <a:lnTo>
                    <a:pt x="72044" y="665"/>
                  </a:lnTo>
                  <a:lnTo>
                    <a:pt x="81700" y="3318"/>
                  </a:lnTo>
                  <a:lnTo>
                    <a:pt x="107644" y="15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44020" y="1749968"/>
              <a:ext cx="149218" cy="179902"/>
            </a:xfrm>
            <a:custGeom>
              <a:avLst/>
              <a:gdLst/>
              <a:ahLst/>
              <a:cxnLst/>
              <a:rect l="0" t="0" r="0" b="0"/>
              <a:pathLst>
                <a:path w="149218" h="179902">
                  <a:moveTo>
                    <a:pt x="0" y="110267"/>
                  </a:moveTo>
                  <a:lnTo>
                    <a:pt x="15843" y="99705"/>
                  </a:lnTo>
                  <a:lnTo>
                    <a:pt x="23826" y="95488"/>
                  </a:lnTo>
                  <a:lnTo>
                    <a:pt x="32464" y="91572"/>
                  </a:lnTo>
                  <a:lnTo>
                    <a:pt x="41538" y="87856"/>
                  </a:lnTo>
                  <a:lnTo>
                    <a:pt x="52009" y="83167"/>
                  </a:lnTo>
                  <a:lnTo>
                    <a:pt x="75433" y="72064"/>
                  </a:lnTo>
                  <a:lnTo>
                    <a:pt x="85659" y="64902"/>
                  </a:lnTo>
                  <a:lnTo>
                    <a:pt x="94686" y="56812"/>
                  </a:lnTo>
                  <a:lnTo>
                    <a:pt x="102916" y="48103"/>
                  </a:lnTo>
                  <a:lnTo>
                    <a:pt x="109507" y="38981"/>
                  </a:lnTo>
                  <a:lnTo>
                    <a:pt x="115007" y="29583"/>
                  </a:lnTo>
                  <a:lnTo>
                    <a:pt x="119778" y="20003"/>
                  </a:lnTo>
                  <a:lnTo>
                    <a:pt x="119644" y="12510"/>
                  </a:lnTo>
                  <a:lnTo>
                    <a:pt x="116238" y="6410"/>
                  </a:lnTo>
                  <a:lnTo>
                    <a:pt x="110651" y="1238"/>
                  </a:lnTo>
                  <a:lnTo>
                    <a:pt x="103611" y="0"/>
                  </a:lnTo>
                  <a:lnTo>
                    <a:pt x="95601" y="1386"/>
                  </a:lnTo>
                  <a:lnTo>
                    <a:pt x="86946" y="4520"/>
                  </a:lnTo>
                  <a:lnTo>
                    <a:pt x="77860" y="9925"/>
                  </a:lnTo>
                  <a:lnTo>
                    <a:pt x="68486" y="16845"/>
                  </a:lnTo>
                  <a:lnTo>
                    <a:pt x="58921" y="24774"/>
                  </a:lnTo>
                  <a:lnTo>
                    <a:pt x="50334" y="32271"/>
                  </a:lnTo>
                  <a:lnTo>
                    <a:pt x="42398" y="39479"/>
                  </a:lnTo>
                  <a:lnTo>
                    <a:pt x="34898" y="46495"/>
                  </a:lnTo>
                  <a:lnTo>
                    <a:pt x="28792" y="55594"/>
                  </a:lnTo>
                  <a:lnTo>
                    <a:pt x="23616" y="66081"/>
                  </a:lnTo>
                  <a:lnTo>
                    <a:pt x="19060" y="77493"/>
                  </a:lnTo>
                  <a:lnTo>
                    <a:pt x="18233" y="89523"/>
                  </a:lnTo>
                  <a:lnTo>
                    <a:pt x="19893" y="101964"/>
                  </a:lnTo>
                  <a:lnTo>
                    <a:pt x="23210" y="114679"/>
                  </a:lnTo>
                  <a:lnTo>
                    <a:pt x="28737" y="125367"/>
                  </a:lnTo>
                  <a:lnTo>
                    <a:pt x="35738" y="134702"/>
                  </a:lnTo>
                  <a:lnTo>
                    <a:pt x="43721" y="143137"/>
                  </a:lnTo>
                  <a:lnTo>
                    <a:pt x="52359" y="149865"/>
                  </a:lnTo>
                  <a:lnTo>
                    <a:pt x="61433" y="155456"/>
                  </a:lnTo>
                  <a:lnTo>
                    <a:pt x="70799" y="160288"/>
                  </a:lnTo>
                  <a:lnTo>
                    <a:pt x="83675" y="164615"/>
                  </a:lnTo>
                  <a:lnTo>
                    <a:pt x="98891" y="168605"/>
                  </a:lnTo>
                  <a:lnTo>
                    <a:pt x="149217" y="1799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248459" y="1760757"/>
              <a:ext cx="153683" cy="149217"/>
            </a:xfrm>
            <a:custGeom>
              <a:avLst/>
              <a:gdLst/>
              <a:ahLst/>
              <a:cxnLst/>
              <a:rect l="0" t="0" r="0" b="0"/>
              <a:pathLst>
                <a:path w="153683" h="149217">
                  <a:moveTo>
                    <a:pt x="143734" y="0"/>
                  </a:moveTo>
                  <a:lnTo>
                    <a:pt x="122610" y="0"/>
                  </a:lnTo>
                  <a:lnTo>
                    <a:pt x="113072" y="2210"/>
                  </a:lnTo>
                  <a:lnTo>
                    <a:pt x="103397" y="5895"/>
                  </a:lnTo>
                  <a:lnTo>
                    <a:pt x="93631" y="10562"/>
                  </a:lnTo>
                  <a:lnTo>
                    <a:pt x="83805" y="14778"/>
                  </a:lnTo>
                  <a:lnTo>
                    <a:pt x="73938" y="18694"/>
                  </a:lnTo>
                  <a:lnTo>
                    <a:pt x="64044" y="22411"/>
                  </a:lnTo>
                  <a:lnTo>
                    <a:pt x="55237" y="27099"/>
                  </a:lnTo>
                  <a:lnTo>
                    <a:pt x="47156" y="32435"/>
                  </a:lnTo>
                  <a:lnTo>
                    <a:pt x="39557" y="38203"/>
                  </a:lnTo>
                  <a:lnTo>
                    <a:pt x="31176" y="46469"/>
                  </a:lnTo>
                  <a:lnTo>
                    <a:pt x="22272" y="56402"/>
                  </a:lnTo>
                  <a:lnTo>
                    <a:pt x="13020" y="67444"/>
                  </a:lnTo>
                  <a:lnTo>
                    <a:pt x="6853" y="79227"/>
                  </a:lnTo>
                  <a:lnTo>
                    <a:pt x="2741" y="91504"/>
                  </a:lnTo>
                  <a:lnTo>
                    <a:pt x="0" y="104110"/>
                  </a:lnTo>
                  <a:lnTo>
                    <a:pt x="383" y="115829"/>
                  </a:lnTo>
                  <a:lnTo>
                    <a:pt x="2849" y="126958"/>
                  </a:lnTo>
                  <a:lnTo>
                    <a:pt x="6703" y="137694"/>
                  </a:lnTo>
                  <a:lnTo>
                    <a:pt x="12589" y="143745"/>
                  </a:lnTo>
                  <a:lnTo>
                    <a:pt x="19829" y="146674"/>
                  </a:lnTo>
                  <a:lnTo>
                    <a:pt x="27971" y="147522"/>
                  </a:lnTo>
                  <a:lnTo>
                    <a:pt x="37821" y="145876"/>
                  </a:lnTo>
                  <a:lnTo>
                    <a:pt x="48808" y="142568"/>
                  </a:lnTo>
                  <a:lnTo>
                    <a:pt x="60554" y="138152"/>
                  </a:lnTo>
                  <a:lnTo>
                    <a:pt x="70596" y="130787"/>
                  </a:lnTo>
                  <a:lnTo>
                    <a:pt x="79501" y="121456"/>
                  </a:lnTo>
                  <a:lnTo>
                    <a:pt x="87648" y="110814"/>
                  </a:lnTo>
                  <a:lnTo>
                    <a:pt x="95290" y="100403"/>
                  </a:lnTo>
                  <a:lnTo>
                    <a:pt x="109676" y="79994"/>
                  </a:lnTo>
                  <a:lnTo>
                    <a:pt x="114397" y="68803"/>
                  </a:lnTo>
                  <a:lnTo>
                    <a:pt x="117544" y="56922"/>
                  </a:lnTo>
                  <a:lnTo>
                    <a:pt x="119642" y="44580"/>
                  </a:lnTo>
                  <a:lnTo>
                    <a:pt x="119935" y="39667"/>
                  </a:lnTo>
                  <a:lnTo>
                    <a:pt x="119026" y="39709"/>
                  </a:lnTo>
                  <a:lnTo>
                    <a:pt x="117314" y="43052"/>
                  </a:lnTo>
                  <a:lnTo>
                    <a:pt x="116173" y="50807"/>
                  </a:lnTo>
                  <a:lnTo>
                    <a:pt x="115412" y="61504"/>
                  </a:lnTo>
                  <a:lnTo>
                    <a:pt x="114905" y="74162"/>
                  </a:lnTo>
                  <a:lnTo>
                    <a:pt x="116777" y="85916"/>
                  </a:lnTo>
                  <a:lnTo>
                    <a:pt x="120236" y="97069"/>
                  </a:lnTo>
                  <a:lnTo>
                    <a:pt x="124753" y="107819"/>
                  </a:lnTo>
                  <a:lnTo>
                    <a:pt x="129975" y="117197"/>
                  </a:lnTo>
                  <a:lnTo>
                    <a:pt x="135666" y="125660"/>
                  </a:lnTo>
                  <a:lnTo>
                    <a:pt x="153682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03001" y="1720966"/>
              <a:ext cx="38409" cy="208904"/>
            </a:xfrm>
            <a:custGeom>
              <a:avLst/>
              <a:gdLst/>
              <a:ahLst/>
              <a:cxnLst/>
              <a:rect l="0" t="0" r="0" b="0"/>
              <a:pathLst>
                <a:path w="38409" h="208904">
                  <a:moveTo>
                    <a:pt x="8565" y="0"/>
                  </a:moveTo>
                  <a:lnTo>
                    <a:pt x="3284" y="15842"/>
                  </a:lnTo>
                  <a:lnTo>
                    <a:pt x="1728" y="24930"/>
                  </a:lnTo>
                  <a:lnTo>
                    <a:pt x="691" y="35410"/>
                  </a:lnTo>
                  <a:lnTo>
                    <a:pt x="0" y="46818"/>
                  </a:lnTo>
                  <a:lnTo>
                    <a:pt x="644" y="59950"/>
                  </a:lnTo>
                  <a:lnTo>
                    <a:pt x="2179" y="74231"/>
                  </a:lnTo>
                  <a:lnTo>
                    <a:pt x="4308" y="89278"/>
                  </a:lnTo>
                  <a:lnTo>
                    <a:pt x="9621" y="120735"/>
                  </a:lnTo>
                  <a:lnTo>
                    <a:pt x="12585" y="136861"/>
                  </a:lnTo>
                  <a:lnTo>
                    <a:pt x="15666" y="150927"/>
                  </a:lnTo>
                  <a:lnTo>
                    <a:pt x="18826" y="163620"/>
                  </a:lnTo>
                  <a:lnTo>
                    <a:pt x="38408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61827" y="1786177"/>
              <a:ext cx="368069" cy="116448"/>
            </a:xfrm>
            <a:custGeom>
              <a:avLst/>
              <a:gdLst/>
              <a:ahLst/>
              <a:cxnLst/>
              <a:rect l="0" t="0" r="0" b="0"/>
              <a:pathLst>
                <a:path w="368069" h="116448">
                  <a:moveTo>
                    <a:pt x="0" y="74058"/>
                  </a:moveTo>
                  <a:lnTo>
                    <a:pt x="21124" y="68777"/>
                  </a:lnTo>
                  <a:lnTo>
                    <a:pt x="33978" y="67221"/>
                  </a:lnTo>
                  <a:lnTo>
                    <a:pt x="49180" y="66184"/>
                  </a:lnTo>
                  <a:lnTo>
                    <a:pt x="81544" y="65032"/>
                  </a:lnTo>
                  <a:lnTo>
                    <a:pt x="110666" y="64519"/>
                  </a:lnTo>
                  <a:lnTo>
                    <a:pt x="123517" y="65488"/>
                  </a:lnTo>
                  <a:lnTo>
                    <a:pt x="135399" y="67239"/>
                  </a:lnTo>
                  <a:lnTo>
                    <a:pt x="146637" y="69512"/>
                  </a:lnTo>
                  <a:lnTo>
                    <a:pt x="158550" y="69922"/>
                  </a:lnTo>
                  <a:lnTo>
                    <a:pt x="170914" y="69090"/>
                  </a:lnTo>
                  <a:lnTo>
                    <a:pt x="183577" y="67430"/>
                  </a:lnTo>
                  <a:lnTo>
                    <a:pt x="196440" y="65218"/>
                  </a:lnTo>
                  <a:lnTo>
                    <a:pt x="209437" y="62638"/>
                  </a:lnTo>
                  <a:lnTo>
                    <a:pt x="222523" y="59813"/>
                  </a:lnTo>
                  <a:lnTo>
                    <a:pt x="234563" y="54613"/>
                  </a:lnTo>
                  <a:lnTo>
                    <a:pt x="245905" y="47831"/>
                  </a:lnTo>
                  <a:lnTo>
                    <a:pt x="256783" y="39993"/>
                  </a:lnTo>
                  <a:lnTo>
                    <a:pt x="262929" y="31452"/>
                  </a:lnTo>
                  <a:lnTo>
                    <a:pt x="265922" y="22443"/>
                  </a:lnTo>
                  <a:lnTo>
                    <a:pt x="266811" y="13120"/>
                  </a:lnTo>
                  <a:lnTo>
                    <a:pt x="262983" y="6905"/>
                  </a:lnTo>
                  <a:lnTo>
                    <a:pt x="256010" y="2762"/>
                  </a:lnTo>
                  <a:lnTo>
                    <a:pt x="246940" y="0"/>
                  </a:lnTo>
                  <a:lnTo>
                    <a:pt x="238682" y="369"/>
                  </a:lnTo>
                  <a:lnTo>
                    <a:pt x="230966" y="2826"/>
                  </a:lnTo>
                  <a:lnTo>
                    <a:pt x="223612" y="6674"/>
                  </a:lnTo>
                  <a:lnTo>
                    <a:pt x="216499" y="12556"/>
                  </a:lnTo>
                  <a:lnTo>
                    <a:pt x="209546" y="19792"/>
                  </a:lnTo>
                  <a:lnTo>
                    <a:pt x="202700" y="27933"/>
                  </a:lnTo>
                  <a:lnTo>
                    <a:pt x="198136" y="38887"/>
                  </a:lnTo>
                  <a:lnTo>
                    <a:pt x="195093" y="51716"/>
                  </a:lnTo>
                  <a:lnTo>
                    <a:pt x="193065" y="65795"/>
                  </a:lnTo>
                  <a:lnTo>
                    <a:pt x="193923" y="77392"/>
                  </a:lnTo>
                  <a:lnTo>
                    <a:pt x="196706" y="87333"/>
                  </a:lnTo>
                  <a:lnTo>
                    <a:pt x="200772" y="96172"/>
                  </a:lnTo>
                  <a:lnTo>
                    <a:pt x="209009" y="103169"/>
                  </a:lnTo>
                  <a:lnTo>
                    <a:pt x="220027" y="108940"/>
                  </a:lnTo>
                  <a:lnTo>
                    <a:pt x="232899" y="113892"/>
                  </a:lnTo>
                  <a:lnTo>
                    <a:pt x="244796" y="116088"/>
                  </a:lnTo>
                  <a:lnTo>
                    <a:pt x="256043" y="116447"/>
                  </a:lnTo>
                  <a:lnTo>
                    <a:pt x="266858" y="115581"/>
                  </a:lnTo>
                  <a:lnTo>
                    <a:pt x="279594" y="113898"/>
                  </a:lnTo>
                  <a:lnTo>
                    <a:pt x="293611" y="111671"/>
                  </a:lnTo>
                  <a:lnTo>
                    <a:pt x="308482" y="109081"/>
                  </a:lnTo>
                  <a:lnTo>
                    <a:pt x="321712" y="105144"/>
                  </a:lnTo>
                  <a:lnTo>
                    <a:pt x="333849" y="100308"/>
                  </a:lnTo>
                  <a:lnTo>
                    <a:pt x="368068" y="840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889582" y="1750809"/>
              <a:ext cx="198957" cy="99461"/>
            </a:xfrm>
            <a:custGeom>
              <a:avLst/>
              <a:gdLst/>
              <a:ahLst/>
              <a:cxnLst/>
              <a:rect l="0" t="0" r="0" b="0"/>
              <a:pathLst>
                <a:path w="198957" h="99461">
                  <a:moveTo>
                    <a:pt x="0" y="0"/>
                  </a:moveTo>
                  <a:lnTo>
                    <a:pt x="0" y="26405"/>
                  </a:lnTo>
                  <a:lnTo>
                    <a:pt x="1105" y="38604"/>
                  </a:lnTo>
                  <a:lnTo>
                    <a:pt x="2947" y="51158"/>
                  </a:lnTo>
                  <a:lnTo>
                    <a:pt x="5281" y="63949"/>
                  </a:lnTo>
                  <a:lnTo>
                    <a:pt x="9047" y="75792"/>
                  </a:lnTo>
                  <a:lnTo>
                    <a:pt x="13768" y="87003"/>
                  </a:lnTo>
                  <a:lnTo>
                    <a:pt x="19127" y="97793"/>
                  </a:lnTo>
                  <a:lnTo>
                    <a:pt x="22699" y="99460"/>
                  </a:lnTo>
                  <a:lnTo>
                    <a:pt x="25080" y="95044"/>
                  </a:lnTo>
                  <a:lnTo>
                    <a:pt x="26668" y="86574"/>
                  </a:lnTo>
                  <a:lnTo>
                    <a:pt x="31379" y="65373"/>
                  </a:lnTo>
                  <a:lnTo>
                    <a:pt x="34183" y="53530"/>
                  </a:lnTo>
                  <a:lnTo>
                    <a:pt x="38263" y="43424"/>
                  </a:lnTo>
                  <a:lnTo>
                    <a:pt x="43193" y="34476"/>
                  </a:lnTo>
                  <a:lnTo>
                    <a:pt x="48691" y="26300"/>
                  </a:lnTo>
                  <a:lnTo>
                    <a:pt x="55672" y="19744"/>
                  </a:lnTo>
                  <a:lnTo>
                    <a:pt x="63642" y="14268"/>
                  </a:lnTo>
                  <a:lnTo>
                    <a:pt x="72271" y="9512"/>
                  </a:lnTo>
                  <a:lnTo>
                    <a:pt x="82445" y="6341"/>
                  </a:lnTo>
                  <a:lnTo>
                    <a:pt x="93649" y="4227"/>
                  </a:lnTo>
                  <a:lnTo>
                    <a:pt x="105540" y="2818"/>
                  </a:lnTo>
                  <a:lnTo>
                    <a:pt x="117888" y="2984"/>
                  </a:lnTo>
                  <a:lnTo>
                    <a:pt x="130542" y="4200"/>
                  </a:lnTo>
                  <a:lnTo>
                    <a:pt x="143398" y="6116"/>
                  </a:lnTo>
                  <a:lnTo>
                    <a:pt x="155286" y="9604"/>
                  </a:lnTo>
                  <a:lnTo>
                    <a:pt x="166527" y="14140"/>
                  </a:lnTo>
                  <a:lnTo>
                    <a:pt x="198956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17336" y="1740861"/>
              <a:ext cx="9949" cy="198957"/>
            </a:xfrm>
            <a:custGeom>
              <a:avLst/>
              <a:gdLst/>
              <a:ahLst/>
              <a:cxnLst/>
              <a:rect l="0" t="0" r="0" b="0"/>
              <a:pathLst>
                <a:path w="9949" h="198957">
                  <a:moveTo>
                    <a:pt x="0" y="0"/>
                  </a:moveTo>
                  <a:lnTo>
                    <a:pt x="5281" y="15843"/>
                  </a:lnTo>
                  <a:lnTo>
                    <a:pt x="5731" y="26036"/>
                  </a:lnTo>
                  <a:lnTo>
                    <a:pt x="4926" y="38358"/>
                  </a:lnTo>
                  <a:lnTo>
                    <a:pt x="3284" y="52100"/>
                  </a:lnTo>
                  <a:lnTo>
                    <a:pt x="2190" y="66787"/>
                  </a:lnTo>
                  <a:lnTo>
                    <a:pt x="1460" y="82106"/>
                  </a:lnTo>
                  <a:lnTo>
                    <a:pt x="649" y="113863"/>
                  </a:lnTo>
                  <a:lnTo>
                    <a:pt x="433" y="130069"/>
                  </a:lnTo>
                  <a:lnTo>
                    <a:pt x="994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237754" y="1840339"/>
              <a:ext cx="258643" cy="15680"/>
            </a:xfrm>
            <a:custGeom>
              <a:avLst/>
              <a:gdLst/>
              <a:ahLst/>
              <a:cxnLst/>
              <a:rect l="0" t="0" r="0" b="0"/>
              <a:pathLst>
                <a:path w="258643" h="15680">
                  <a:moveTo>
                    <a:pt x="0" y="9948"/>
                  </a:moveTo>
                  <a:lnTo>
                    <a:pt x="55384" y="9948"/>
                  </a:lnTo>
                  <a:lnTo>
                    <a:pt x="72292" y="11053"/>
                  </a:lnTo>
                  <a:lnTo>
                    <a:pt x="114660" y="15229"/>
                  </a:lnTo>
                  <a:lnTo>
                    <a:pt x="132811" y="15679"/>
                  </a:lnTo>
                  <a:lnTo>
                    <a:pt x="148227" y="14874"/>
                  </a:lnTo>
                  <a:lnTo>
                    <a:pt x="161821" y="13232"/>
                  </a:lnTo>
                  <a:lnTo>
                    <a:pt x="175304" y="12137"/>
                  </a:lnTo>
                  <a:lnTo>
                    <a:pt x="188715" y="11407"/>
                  </a:lnTo>
                  <a:lnTo>
                    <a:pt x="202076" y="10921"/>
                  </a:lnTo>
                  <a:lnTo>
                    <a:pt x="214300" y="9491"/>
                  </a:lnTo>
                  <a:lnTo>
                    <a:pt x="225765" y="7433"/>
                  </a:lnTo>
                  <a:lnTo>
                    <a:pt x="2586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456605" y="1720966"/>
              <a:ext cx="169114" cy="238747"/>
            </a:xfrm>
            <a:custGeom>
              <a:avLst/>
              <a:gdLst/>
              <a:ahLst/>
              <a:cxnLst/>
              <a:rect l="0" t="0" r="0" b="0"/>
              <a:pathLst>
                <a:path w="169114" h="238747">
                  <a:moveTo>
                    <a:pt x="0" y="0"/>
                  </a:moveTo>
                  <a:lnTo>
                    <a:pt x="0" y="26404"/>
                  </a:lnTo>
                  <a:lnTo>
                    <a:pt x="2211" y="39709"/>
                  </a:lnTo>
                  <a:lnTo>
                    <a:pt x="5895" y="54105"/>
                  </a:lnTo>
                  <a:lnTo>
                    <a:pt x="10562" y="69229"/>
                  </a:lnTo>
                  <a:lnTo>
                    <a:pt x="14779" y="85944"/>
                  </a:lnTo>
                  <a:lnTo>
                    <a:pt x="18695" y="103719"/>
                  </a:lnTo>
                  <a:lnTo>
                    <a:pt x="22411" y="122200"/>
                  </a:lnTo>
                  <a:lnTo>
                    <a:pt x="24889" y="138943"/>
                  </a:lnTo>
                  <a:lnTo>
                    <a:pt x="26540" y="154526"/>
                  </a:lnTo>
                  <a:lnTo>
                    <a:pt x="27641" y="169336"/>
                  </a:lnTo>
                  <a:lnTo>
                    <a:pt x="29481" y="174788"/>
                  </a:lnTo>
                  <a:lnTo>
                    <a:pt x="31812" y="174001"/>
                  </a:lnTo>
                  <a:lnTo>
                    <a:pt x="34472" y="169055"/>
                  </a:lnTo>
                  <a:lnTo>
                    <a:pt x="39561" y="162442"/>
                  </a:lnTo>
                  <a:lnTo>
                    <a:pt x="46270" y="154718"/>
                  </a:lnTo>
                  <a:lnTo>
                    <a:pt x="54058" y="146252"/>
                  </a:lnTo>
                  <a:lnTo>
                    <a:pt x="62566" y="139503"/>
                  </a:lnTo>
                  <a:lnTo>
                    <a:pt x="71554" y="133898"/>
                  </a:lnTo>
                  <a:lnTo>
                    <a:pt x="80862" y="129056"/>
                  </a:lnTo>
                  <a:lnTo>
                    <a:pt x="91489" y="126934"/>
                  </a:lnTo>
                  <a:lnTo>
                    <a:pt x="102994" y="126624"/>
                  </a:lnTo>
                  <a:lnTo>
                    <a:pt x="115086" y="127523"/>
                  </a:lnTo>
                  <a:lnTo>
                    <a:pt x="125358" y="130333"/>
                  </a:lnTo>
                  <a:lnTo>
                    <a:pt x="134416" y="134417"/>
                  </a:lnTo>
                  <a:lnTo>
                    <a:pt x="142666" y="139350"/>
                  </a:lnTo>
                  <a:lnTo>
                    <a:pt x="148165" y="147060"/>
                  </a:lnTo>
                  <a:lnTo>
                    <a:pt x="151832" y="156621"/>
                  </a:lnTo>
                  <a:lnTo>
                    <a:pt x="154276" y="167417"/>
                  </a:lnTo>
                  <a:lnTo>
                    <a:pt x="157011" y="177929"/>
                  </a:lnTo>
                  <a:lnTo>
                    <a:pt x="159939" y="188254"/>
                  </a:lnTo>
                  <a:lnTo>
                    <a:pt x="169113" y="2387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674730" y="1797696"/>
              <a:ext cx="179788" cy="132174"/>
            </a:xfrm>
            <a:custGeom>
              <a:avLst/>
              <a:gdLst/>
              <a:ahLst/>
              <a:cxnLst/>
              <a:rect l="0" t="0" r="0" b="0"/>
              <a:pathLst>
                <a:path w="179788" h="132174">
                  <a:moveTo>
                    <a:pt x="120100" y="12800"/>
                  </a:moveTo>
                  <a:lnTo>
                    <a:pt x="104257" y="2238"/>
                  </a:lnTo>
                  <a:lnTo>
                    <a:pt x="96274" y="232"/>
                  </a:lnTo>
                  <a:lnTo>
                    <a:pt x="87637" y="0"/>
                  </a:lnTo>
                  <a:lnTo>
                    <a:pt x="78562" y="951"/>
                  </a:lnTo>
                  <a:lnTo>
                    <a:pt x="69197" y="4900"/>
                  </a:lnTo>
                  <a:lnTo>
                    <a:pt x="59637" y="10850"/>
                  </a:lnTo>
                  <a:lnTo>
                    <a:pt x="49948" y="18131"/>
                  </a:lnTo>
                  <a:lnTo>
                    <a:pt x="40172" y="26302"/>
                  </a:lnTo>
                  <a:lnTo>
                    <a:pt x="30340" y="35065"/>
                  </a:lnTo>
                  <a:lnTo>
                    <a:pt x="20469" y="44223"/>
                  </a:lnTo>
                  <a:lnTo>
                    <a:pt x="12783" y="53644"/>
                  </a:lnTo>
                  <a:lnTo>
                    <a:pt x="6554" y="63241"/>
                  </a:lnTo>
                  <a:lnTo>
                    <a:pt x="1295" y="72954"/>
                  </a:lnTo>
                  <a:lnTo>
                    <a:pt x="0" y="82746"/>
                  </a:lnTo>
                  <a:lnTo>
                    <a:pt x="1348" y="92590"/>
                  </a:lnTo>
                  <a:lnTo>
                    <a:pt x="4457" y="102468"/>
                  </a:lnTo>
                  <a:lnTo>
                    <a:pt x="10951" y="109054"/>
                  </a:lnTo>
                  <a:lnTo>
                    <a:pt x="19701" y="113444"/>
                  </a:lnTo>
                  <a:lnTo>
                    <a:pt x="29956" y="116371"/>
                  </a:lnTo>
                  <a:lnTo>
                    <a:pt x="41214" y="116112"/>
                  </a:lnTo>
                  <a:lnTo>
                    <a:pt x="53140" y="113728"/>
                  </a:lnTo>
                  <a:lnTo>
                    <a:pt x="65512" y="109929"/>
                  </a:lnTo>
                  <a:lnTo>
                    <a:pt x="75971" y="105185"/>
                  </a:lnTo>
                  <a:lnTo>
                    <a:pt x="85154" y="99812"/>
                  </a:lnTo>
                  <a:lnTo>
                    <a:pt x="93487" y="94019"/>
                  </a:lnTo>
                  <a:lnTo>
                    <a:pt x="100147" y="86842"/>
                  </a:lnTo>
                  <a:lnTo>
                    <a:pt x="105692" y="78741"/>
                  </a:lnTo>
                  <a:lnTo>
                    <a:pt x="110495" y="70024"/>
                  </a:lnTo>
                  <a:lnTo>
                    <a:pt x="113697" y="59792"/>
                  </a:lnTo>
                  <a:lnTo>
                    <a:pt x="115831" y="48549"/>
                  </a:lnTo>
                  <a:lnTo>
                    <a:pt x="117254" y="36632"/>
                  </a:lnTo>
                  <a:lnTo>
                    <a:pt x="117097" y="32004"/>
                  </a:lnTo>
                  <a:lnTo>
                    <a:pt x="115887" y="32234"/>
                  </a:lnTo>
                  <a:lnTo>
                    <a:pt x="113976" y="35704"/>
                  </a:lnTo>
                  <a:lnTo>
                    <a:pt x="113806" y="42438"/>
                  </a:lnTo>
                  <a:lnTo>
                    <a:pt x="114799" y="51349"/>
                  </a:lnTo>
                  <a:lnTo>
                    <a:pt x="116566" y="61711"/>
                  </a:lnTo>
                  <a:lnTo>
                    <a:pt x="119954" y="71934"/>
                  </a:lnTo>
                  <a:lnTo>
                    <a:pt x="124424" y="82066"/>
                  </a:lnTo>
                  <a:lnTo>
                    <a:pt x="129615" y="92137"/>
                  </a:lnTo>
                  <a:lnTo>
                    <a:pt x="136391" y="99955"/>
                  </a:lnTo>
                  <a:lnTo>
                    <a:pt x="144224" y="106273"/>
                  </a:lnTo>
                  <a:lnTo>
                    <a:pt x="179787" y="132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924151" y="1815379"/>
              <a:ext cx="179061" cy="154282"/>
            </a:xfrm>
            <a:custGeom>
              <a:avLst/>
              <a:gdLst/>
              <a:ahLst/>
              <a:cxnLst/>
              <a:rect l="0" t="0" r="0" b="0"/>
              <a:pathLst>
                <a:path w="179061" h="154282">
                  <a:moveTo>
                    <a:pt x="0" y="24960"/>
                  </a:moveTo>
                  <a:lnTo>
                    <a:pt x="0" y="80344"/>
                  </a:lnTo>
                  <a:lnTo>
                    <a:pt x="1105" y="91726"/>
                  </a:lnTo>
                  <a:lnTo>
                    <a:pt x="2948" y="102630"/>
                  </a:lnTo>
                  <a:lnTo>
                    <a:pt x="5281" y="113215"/>
                  </a:lnTo>
                  <a:lnTo>
                    <a:pt x="9047" y="118061"/>
                  </a:lnTo>
                  <a:lnTo>
                    <a:pt x="13769" y="119081"/>
                  </a:lnTo>
                  <a:lnTo>
                    <a:pt x="19127" y="117551"/>
                  </a:lnTo>
                  <a:lnTo>
                    <a:pt x="23804" y="113215"/>
                  </a:lnTo>
                  <a:lnTo>
                    <a:pt x="28028" y="107008"/>
                  </a:lnTo>
                  <a:lnTo>
                    <a:pt x="31949" y="99554"/>
                  </a:lnTo>
                  <a:lnTo>
                    <a:pt x="35668" y="91269"/>
                  </a:lnTo>
                  <a:lnTo>
                    <a:pt x="39253" y="82430"/>
                  </a:lnTo>
                  <a:lnTo>
                    <a:pt x="42749" y="73221"/>
                  </a:lnTo>
                  <a:lnTo>
                    <a:pt x="45079" y="62661"/>
                  </a:lnTo>
                  <a:lnTo>
                    <a:pt x="46632" y="51199"/>
                  </a:lnTo>
                  <a:lnTo>
                    <a:pt x="47668" y="39137"/>
                  </a:lnTo>
                  <a:lnTo>
                    <a:pt x="50569" y="28885"/>
                  </a:lnTo>
                  <a:lnTo>
                    <a:pt x="54714" y="19839"/>
                  </a:lnTo>
                  <a:lnTo>
                    <a:pt x="59687" y="11598"/>
                  </a:lnTo>
                  <a:lnTo>
                    <a:pt x="67424" y="6104"/>
                  </a:lnTo>
                  <a:lnTo>
                    <a:pt x="77003" y="2442"/>
                  </a:lnTo>
                  <a:lnTo>
                    <a:pt x="87811" y="0"/>
                  </a:lnTo>
                  <a:lnTo>
                    <a:pt x="97226" y="1688"/>
                  </a:lnTo>
                  <a:lnTo>
                    <a:pt x="105714" y="6129"/>
                  </a:lnTo>
                  <a:lnTo>
                    <a:pt x="113583" y="12406"/>
                  </a:lnTo>
                  <a:lnTo>
                    <a:pt x="121040" y="21012"/>
                  </a:lnTo>
                  <a:lnTo>
                    <a:pt x="128221" y="31171"/>
                  </a:lnTo>
                  <a:lnTo>
                    <a:pt x="135220" y="42364"/>
                  </a:lnTo>
                  <a:lnTo>
                    <a:pt x="142096" y="55353"/>
                  </a:lnTo>
                  <a:lnTo>
                    <a:pt x="148891" y="69539"/>
                  </a:lnTo>
                  <a:lnTo>
                    <a:pt x="155631" y="84522"/>
                  </a:lnTo>
                  <a:lnTo>
                    <a:pt x="161230" y="97828"/>
                  </a:lnTo>
                  <a:lnTo>
                    <a:pt x="166068" y="110014"/>
                  </a:lnTo>
                  <a:lnTo>
                    <a:pt x="179060" y="1542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168616" y="2089155"/>
              <a:ext cx="268591" cy="9827"/>
            </a:xfrm>
            <a:custGeom>
              <a:avLst/>
              <a:gdLst/>
              <a:ahLst/>
              <a:cxnLst/>
              <a:rect l="0" t="0" r="0" b="0"/>
              <a:pathLst>
                <a:path w="268591" h="9827">
                  <a:moveTo>
                    <a:pt x="0" y="9826"/>
                  </a:moveTo>
                  <a:lnTo>
                    <a:pt x="21123" y="9826"/>
                  </a:lnTo>
                  <a:lnTo>
                    <a:pt x="30662" y="8721"/>
                  </a:lnTo>
                  <a:lnTo>
                    <a:pt x="40337" y="6879"/>
                  </a:lnTo>
                  <a:lnTo>
                    <a:pt x="50103" y="4545"/>
                  </a:lnTo>
                  <a:lnTo>
                    <a:pt x="63245" y="2990"/>
                  </a:lnTo>
                  <a:lnTo>
                    <a:pt x="78639" y="1953"/>
                  </a:lnTo>
                  <a:lnTo>
                    <a:pt x="112322" y="800"/>
                  </a:lnTo>
                  <a:lnTo>
                    <a:pt x="178977" y="60"/>
                  </a:lnTo>
                  <a:lnTo>
                    <a:pt x="195584" y="0"/>
                  </a:lnTo>
                  <a:lnTo>
                    <a:pt x="209972" y="1065"/>
                  </a:lnTo>
                  <a:lnTo>
                    <a:pt x="268590" y="9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58668" y="2168616"/>
              <a:ext cx="268591" cy="1"/>
            </a:xfrm>
            <a:custGeom>
              <a:avLst/>
              <a:gdLst/>
              <a:ahLst/>
              <a:cxnLst/>
              <a:rect l="0" t="0" r="0" b="0"/>
              <a:pathLst>
                <a:path w="268591" h="1">
                  <a:moveTo>
                    <a:pt x="0" y="0"/>
                  </a:moveTo>
                  <a:lnTo>
                    <a:pt x="2685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198459" y="1979608"/>
              <a:ext cx="218852" cy="248695"/>
            </a:xfrm>
            <a:custGeom>
              <a:avLst/>
              <a:gdLst/>
              <a:ahLst/>
              <a:cxnLst/>
              <a:rect l="0" t="0" r="0" b="0"/>
              <a:pathLst>
                <a:path w="218852" h="248695">
                  <a:moveTo>
                    <a:pt x="218851" y="0"/>
                  </a:moveTo>
                  <a:lnTo>
                    <a:pt x="208289" y="10562"/>
                  </a:lnTo>
                  <a:lnTo>
                    <a:pt x="201862" y="18094"/>
                  </a:lnTo>
                  <a:lnTo>
                    <a:pt x="185878" y="38254"/>
                  </a:lnTo>
                  <a:lnTo>
                    <a:pt x="178079" y="47609"/>
                  </a:lnTo>
                  <a:lnTo>
                    <a:pt x="170669" y="56056"/>
                  </a:lnTo>
                  <a:lnTo>
                    <a:pt x="163518" y="63898"/>
                  </a:lnTo>
                  <a:lnTo>
                    <a:pt x="156541" y="72442"/>
                  </a:lnTo>
                  <a:lnTo>
                    <a:pt x="149678" y="81454"/>
                  </a:lnTo>
                  <a:lnTo>
                    <a:pt x="136158" y="100310"/>
                  </a:lnTo>
                  <a:lnTo>
                    <a:pt x="122780" y="119743"/>
                  </a:lnTo>
                  <a:lnTo>
                    <a:pt x="115013" y="128462"/>
                  </a:lnTo>
                  <a:lnTo>
                    <a:pt x="106519" y="136486"/>
                  </a:lnTo>
                  <a:lnTo>
                    <a:pt x="97540" y="144045"/>
                  </a:lnTo>
                  <a:lnTo>
                    <a:pt x="89343" y="152401"/>
                  </a:lnTo>
                  <a:lnTo>
                    <a:pt x="81669" y="161287"/>
                  </a:lnTo>
                  <a:lnTo>
                    <a:pt x="74341" y="170528"/>
                  </a:lnTo>
                  <a:lnTo>
                    <a:pt x="67246" y="178898"/>
                  </a:lnTo>
                  <a:lnTo>
                    <a:pt x="60305" y="186689"/>
                  </a:lnTo>
                  <a:lnTo>
                    <a:pt x="46698" y="201241"/>
                  </a:lnTo>
                  <a:lnTo>
                    <a:pt x="19950" y="228595"/>
                  </a:lnTo>
                  <a:lnTo>
                    <a:pt x="0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816640" y="2098981"/>
              <a:ext cx="157747" cy="159166"/>
            </a:xfrm>
            <a:custGeom>
              <a:avLst/>
              <a:gdLst/>
              <a:ahLst/>
              <a:cxnLst/>
              <a:rect l="0" t="0" r="0" b="0"/>
              <a:pathLst>
                <a:path w="157747" h="159166">
                  <a:moveTo>
                    <a:pt x="18477" y="0"/>
                  </a:moveTo>
                  <a:lnTo>
                    <a:pt x="13196" y="21124"/>
                  </a:lnTo>
                  <a:lnTo>
                    <a:pt x="11641" y="32873"/>
                  </a:lnTo>
                  <a:lnTo>
                    <a:pt x="10603" y="46232"/>
                  </a:lnTo>
                  <a:lnTo>
                    <a:pt x="9912" y="60665"/>
                  </a:lnTo>
                  <a:lnTo>
                    <a:pt x="9144" y="88491"/>
                  </a:lnTo>
                  <a:lnTo>
                    <a:pt x="8939" y="102101"/>
                  </a:lnTo>
                  <a:lnTo>
                    <a:pt x="7697" y="114491"/>
                  </a:lnTo>
                  <a:lnTo>
                    <a:pt x="5764" y="126066"/>
                  </a:lnTo>
                  <a:lnTo>
                    <a:pt x="3370" y="137099"/>
                  </a:lnTo>
                  <a:lnTo>
                    <a:pt x="1774" y="140033"/>
                  </a:lnTo>
                  <a:lnTo>
                    <a:pt x="710" y="137568"/>
                  </a:lnTo>
                  <a:lnTo>
                    <a:pt x="0" y="131503"/>
                  </a:lnTo>
                  <a:lnTo>
                    <a:pt x="2843" y="123039"/>
                  </a:lnTo>
                  <a:lnTo>
                    <a:pt x="8055" y="112974"/>
                  </a:lnTo>
                  <a:lnTo>
                    <a:pt x="14845" y="101844"/>
                  </a:lnTo>
                  <a:lnTo>
                    <a:pt x="21582" y="90002"/>
                  </a:lnTo>
                  <a:lnTo>
                    <a:pt x="34963" y="65055"/>
                  </a:lnTo>
                  <a:lnTo>
                    <a:pt x="42731" y="54423"/>
                  </a:lnTo>
                  <a:lnTo>
                    <a:pt x="51226" y="45125"/>
                  </a:lnTo>
                  <a:lnTo>
                    <a:pt x="60205" y="36715"/>
                  </a:lnTo>
                  <a:lnTo>
                    <a:pt x="69507" y="33319"/>
                  </a:lnTo>
                  <a:lnTo>
                    <a:pt x="79025" y="33266"/>
                  </a:lnTo>
                  <a:lnTo>
                    <a:pt x="88685" y="35441"/>
                  </a:lnTo>
                  <a:lnTo>
                    <a:pt x="96231" y="40207"/>
                  </a:lnTo>
                  <a:lnTo>
                    <a:pt x="102367" y="46701"/>
                  </a:lnTo>
                  <a:lnTo>
                    <a:pt x="107563" y="54345"/>
                  </a:lnTo>
                  <a:lnTo>
                    <a:pt x="113238" y="61652"/>
                  </a:lnTo>
                  <a:lnTo>
                    <a:pt x="119231" y="68734"/>
                  </a:lnTo>
                  <a:lnTo>
                    <a:pt x="125438" y="75666"/>
                  </a:lnTo>
                  <a:lnTo>
                    <a:pt x="130681" y="83603"/>
                  </a:lnTo>
                  <a:lnTo>
                    <a:pt x="135281" y="92211"/>
                  </a:lnTo>
                  <a:lnTo>
                    <a:pt x="139453" y="101265"/>
                  </a:lnTo>
                  <a:lnTo>
                    <a:pt x="143340" y="111723"/>
                  </a:lnTo>
                  <a:lnTo>
                    <a:pt x="147037" y="123115"/>
                  </a:lnTo>
                  <a:lnTo>
                    <a:pt x="157746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54490" y="2078700"/>
              <a:ext cx="174971" cy="142414"/>
            </a:xfrm>
            <a:custGeom>
              <a:avLst/>
              <a:gdLst/>
              <a:ahLst/>
              <a:cxnLst/>
              <a:rect l="0" t="0" r="0" b="0"/>
              <a:pathLst>
                <a:path w="174971" h="142414">
                  <a:moveTo>
                    <a:pt x="59687" y="20281"/>
                  </a:moveTo>
                  <a:lnTo>
                    <a:pt x="45841" y="61819"/>
                  </a:lnTo>
                  <a:lnTo>
                    <a:pt x="44930" y="72290"/>
                  </a:lnTo>
                  <a:lnTo>
                    <a:pt x="45428" y="83692"/>
                  </a:lnTo>
                  <a:lnTo>
                    <a:pt x="46865" y="95714"/>
                  </a:lnTo>
                  <a:lnTo>
                    <a:pt x="51139" y="105940"/>
                  </a:lnTo>
                  <a:lnTo>
                    <a:pt x="57304" y="114968"/>
                  </a:lnTo>
                  <a:lnTo>
                    <a:pt x="64730" y="123196"/>
                  </a:lnTo>
                  <a:lnTo>
                    <a:pt x="72997" y="129788"/>
                  </a:lnTo>
                  <a:lnTo>
                    <a:pt x="81824" y="135287"/>
                  </a:lnTo>
                  <a:lnTo>
                    <a:pt x="91025" y="140059"/>
                  </a:lnTo>
                  <a:lnTo>
                    <a:pt x="100474" y="142135"/>
                  </a:lnTo>
                  <a:lnTo>
                    <a:pt x="110090" y="142413"/>
                  </a:lnTo>
                  <a:lnTo>
                    <a:pt x="119816" y="141494"/>
                  </a:lnTo>
                  <a:lnTo>
                    <a:pt x="128511" y="138670"/>
                  </a:lnTo>
                  <a:lnTo>
                    <a:pt x="136519" y="134577"/>
                  </a:lnTo>
                  <a:lnTo>
                    <a:pt x="144067" y="129638"/>
                  </a:lnTo>
                  <a:lnTo>
                    <a:pt x="151311" y="124134"/>
                  </a:lnTo>
                  <a:lnTo>
                    <a:pt x="158350" y="118255"/>
                  </a:lnTo>
                  <a:lnTo>
                    <a:pt x="165254" y="112124"/>
                  </a:lnTo>
                  <a:lnTo>
                    <a:pt x="169856" y="103616"/>
                  </a:lnTo>
                  <a:lnTo>
                    <a:pt x="172924" y="93523"/>
                  </a:lnTo>
                  <a:lnTo>
                    <a:pt x="174970" y="82373"/>
                  </a:lnTo>
                  <a:lnTo>
                    <a:pt x="174123" y="72729"/>
                  </a:lnTo>
                  <a:lnTo>
                    <a:pt x="171347" y="64089"/>
                  </a:lnTo>
                  <a:lnTo>
                    <a:pt x="167287" y="56118"/>
                  </a:lnTo>
                  <a:lnTo>
                    <a:pt x="161264" y="47488"/>
                  </a:lnTo>
                  <a:lnTo>
                    <a:pt x="153932" y="38419"/>
                  </a:lnTo>
                  <a:lnTo>
                    <a:pt x="145729" y="29057"/>
                  </a:lnTo>
                  <a:lnTo>
                    <a:pt x="135838" y="20605"/>
                  </a:lnTo>
                  <a:lnTo>
                    <a:pt x="124824" y="12760"/>
                  </a:lnTo>
                  <a:lnTo>
                    <a:pt x="113059" y="5319"/>
                  </a:lnTo>
                  <a:lnTo>
                    <a:pt x="99690" y="1464"/>
                  </a:lnTo>
                  <a:lnTo>
                    <a:pt x="85250" y="0"/>
                  </a:lnTo>
                  <a:lnTo>
                    <a:pt x="70097" y="128"/>
                  </a:lnTo>
                  <a:lnTo>
                    <a:pt x="56679" y="1319"/>
                  </a:lnTo>
                  <a:lnTo>
                    <a:pt x="44418" y="3219"/>
                  </a:lnTo>
                  <a:lnTo>
                    <a:pt x="0" y="302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242976" y="2059190"/>
              <a:ext cx="19897" cy="198957"/>
            </a:xfrm>
            <a:custGeom>
              <a:avLst/>
              <a:gdLst/>
              <a:ahLst/>
              <a:cxnLst/>
              <a:rect l="0" t="0" r="0" b="0"/>
              <a:pathLst>
                <a:path w="19897" h="198957">
                  <a:moveTo>
                    <a:pt x="0" y="0"/>
                  </a:moveTo>
                  <a:lnTo>
                    <a:pt x="0" y="31686"/>
                  </a:lnTo>
                  <a:lnTo>
                    <a:pt x="1105" y="46546"/>
                  </a:lnTo>
                  <a:lnTo>
                    <a:pt x="2948" y="61979"/>
                  </a:lnTo>
                  <a:lnTo>
                    <a:pt x="5281" y="77795"/>
                  </a:lnTo>
                  <a:lnTo>
                    <a:pt x="6837" y="92760"/>
                  </a:lnTo>
                  <a:lnTo>
                    <a:pt x="7874" y="107158"/>
                  </a:lnTo>
                  <a:lnTo>
                    <a:pt x="8565" y="121177"/>
                  </a:lnTo>
                  <a:lnTo>
                    <a:pt x="10131" y="134945"/>
                  </a:lnTo>
                  <a:lnTo>
                    <a:pt x="19896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83289" y="2138772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0"/>
                  </a:moveTo>
                  <a:lnTo>
                    <a:pt x="74511" y="0"/>
                  </a:lnTo>
                  <a:lnTo>
                    <a:pt x="90571" y="1106"/>
                  </a:lnTo>
                  <a:lnTo>
                    <a:pt x="105699" y="2948"/>
                  </a:lnTo>
                  <a:lnTo>
                    <a:pt x="149217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591149" y="2109445"/>
              <a:ext cx="129322" cy="138754"/>
            </a:xfrm>
            <a:custGeom>
              <a:avLst/>
              <a:gdLst/>
              <a:ahLst/>
              <a:cxnLst/>
              <a:rect l="0" t="0" r="0" b="0"/>
              <a:pathLst>
                <a:path w="129322" h="138754">
                  <a:moveTo>
                    <a:pt x="0" y="89014"/>
                  </a:moveTo>
                  <a:lnTo>
                    <a:pt x="15842" y="78452"/>
                  </a:lnTo>
                  <a:lnTo>
                    <a:pt x="24930" y="73130"/>
                  </a:lnTo>
                  <a:lnTo>
                    <a:pt x="35410" y="67372"/>
                  </a:lnTo>
                  <a:lnTo>
                    <a:pt x="46818" y="61322"/>
                  </a:lnTo>
                  <a:lnTo>
                    <a:pt x="58845" y="56184"/>
                  </a:lnTo>
                  <a:lnTo>
                    <a:pt x="71284" y="51653"/>
                  </a:lnTo>
                  <a:lnTo>
                    <a:pt x="83997" y="47527"/>
                  </a:lnTo>
                  <a:lnTo>
                    <a:pt x="94684" y="42566"/>
                  </a:lnTo>
                  <a:lnTo>
                    <a:pt x="104019" y="37048"/>
                  </a:lnTo>
                  <a:lnTo>
                    <a:pt x="112453" y="31158"/>
                  </a:lnTo>
                  <a:lnTo>
                    <a:pt x="116970" y="23916"/>
                  </a:lnTo>
                  <a:lnTo>
                    <a:pt x="118876" y="15772"/>
                  </a:lnTo>
                  <a:lnTo>
                    <a:pt x="119042" y="7027"/>
                  </a:lnTo>
                  <a:lnTo>
                    <a:pt x="112520" y="2302"/>
                  </a:lnTo>
                  <a:lnTo>
                    <a:pt x="101541" y="258"/>
                  </a:lnTo>
                  <a:lnTo>
                    <a:pt x="87589" y="0"/>
                  </a:lnTo>
                  <a:lnTo>
                    <a:pt x="74972" y="2038"/>
                  </a:lnTo>
                  <a:lnTo>
                    <a:pt x="63245" y="5608"/>
                  </a:lnTo>
                  <a:lnTo>
                    <a:pt x="52111" y="10199"/>
                  </a:lnTo>
                  <a:lnTo>
                    <a:pt x="42478" y="17680"/>
                  </a:lnTo>
                  <a:lnTo>
                    <a:pt x="33845" y="27089"/>
                  </a:lnTo>
                  <a:lnTo>
                    <a:pt x="25879" y="37783"/>
                  </a:lnTo>
                  <a:lnTo>
                    <a:pt x="20568" y="49334"/>
                  </a:lnTo>
                  <a:lnTo>
                    <a:pt x="17028" y="61455"/>
                  </a:lnTo>
                  <a:lnTo>
                    <a:pt x="14668" y="73957"/>
                  </a:lnTo>
                  <a:lnTo>
                    <a:pt x="15305" y="85608"/>
                  </a:lnTo>
                  <a:lnTo>
                    <a:pt x="17940" y="96691"/>
                  </a:lnTo>
                  <a:lnTo>
                    <a:pt x="21908" y="107396"/>
                  </a:lnTo>
                  <a:lnTo>
                    <a:pt x="28974" y="115638"/>
                  </a:lnTo>
                  <a:lnTo>
                    <a:pt x="38106" y="122237"/>
                  </a:lnTo>
                  <a:lnTo>
                    <a:pt x="48616" y="127743"/>
                  </a:lnTo>
                  <a:lnTo>
                    <a:pt x="62253" y="131413"/>
                  </a:lnTo>
                  <a:lnTo>
                    <a:pt x="77977" y="133859"/>
                  </a:lnTo>
                  <a:lnTo>
                    <a:pt x="129321" y="138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791648" y="2113146"/>
              <a:ext cx="157622" cy="234531"/>
            </a:xfrm>
            <a:custGeom>
              <a:avLst/>
              <a:gdLst/>
              <a:ahLst/>
              <a:cxnLst/>
              <a:rect l="0" t="0" r="0" b="0"/>
              <a:pathLst>
                <a:path w="157622" h="234531">
                  <a:moveTo>
                    <a:pt x="127777" y="5731"/>
                  </a:moveTo>
                  <a:lnTo>
                    <a:pt x="111934" y="450"/>
                  </a:lnTo>
                  <a:lnTo>
                    <a:pt x="102846" y="0"/>
                  </a:lnTo>
                  <a:lnTo>
                    <a:pt x="92366" y="805"/>
                  </a:lnTo>
                  <a:lnTo>
                    <a:pt x="80959" y="2447"/>
                  </a:lnTo>
                  <a:lnTo>
                    <a:pt x="70037" y="5752"/>
                  </a:lnTo>
                  <a:lnTo>
                    <a:pt x="59441" y="10166"/>
                  </a:lnTo>
                  <a:lnTo>
                    <a:pt x="49060" y="15320"/>
                  </a:lnTo>
                  <a:lnTo>
                    <a:pt x="39929" y="20966"/>
                  </a:lnTo>
                  <a:lnTo>
                    <a:pt x="31631" y="26941"/>
                  </a:lnTo>
                  <a:lnTo>
                    <a:pt x="23889" y="33134"/>
                  </a:lnTo>
                  <a:lnTo>
                    <a:pt x="16516" y="40579"/>
                  </a:lnTo>
                  <a:lnTo>
                    <a:pt x="9391" y="48859"/>
                  </a:lnTo>
                  <a:lnTo>
                    <a:pt x="2430" y="57694"/>
                  </a:lnTo>
                  <a:lnTo>
                    <a:pt x="0" y="66900"/>
                  </a:lnTo>
                  <a:lnTo>
                    <a:pt x="591" y="76354"/>
                  </a:lnTo>
                  <a:lnTo>
                    <a:pt x="3195" y="85972"/>
                  </a:lnTo>
                  <a:lnTo>
                    <a:pt x="8247" y="93490"/>
                  </a:lnTo>
                  <a:lnTo>
                    <a:pt x="14931" y="99607"/>
                  </a:lnTo>
                  <a:lnTo>
                    <a:pt x="22703" y="104790"/>
                  </a:lnTo>
                  <a:lnTo>
                    <a:pt x="32306" y="106035"/>
                  </a:lnTo>
                  <a:lnTo>
                    <a:pt x="43129" y="104654"/>
                  </a:lnTo>
                  <a:lnTo>
                    <a:pt x="54765" y="101523"/>
                  </a:lnTo>
                  <a:lnTo>
                    <a:pt x="65839" y="96120"/>
                  </a:lnTo>
                  <a:lnTo>
                    <a:pt x="76537" y="89202"/>
                  </a:lnTo>
                  <a:lnTo>
                    <a:pt x="86985" y="81274"/>
                  </a:lnTo>
                  <a:lnTo>
                    <a:pt x="96161" y="72672"/>
                  </a:lnTo>
                  <a:lnTo>
                    <a:pt x="104489" y="63622"/>
                  </a:lnTo>
                  <a:lnTo>
                    <a:pt x="112252" y="54273"/>
                  </a:lnTo>
                  <a:lnTo>
                    <a:pt x="117427" y="43619"/>
                  </a:lnTo>
                  <a:lnTo>
                    <a:pt x="120877" y="32095"/>
                  </a:lnTo>
                  <a:lnTo>
                    <a:pt x="123177" y="19991"/>
                  </a:lnTo>
                  <a:lnTo>
                    <a:pt x="124710" y="18553"/>
                  </a:lnTo>
                  <a:lnTo>
                    <a:pt x="125733" y="24227"/>
                  </a:lnTo>
                  <a:lnTo>
                    <a:pt x="126414" y="34641"/>
                  </a:lnTo>
                  <a:lnTo>
                    <a:pt x="126868" y="47111"/>
                  </a:lnTo>
                  <a:lnTo>
                    <a:pt x="127508" y="91065"/>
                  </a:lnTo>
                  <a:lnTo>
                    <a:pt x="127657" y="122871"/>
                  </a:lnTo>
                  <a:lnTo>
                    <a:pt x="128803" y="137984"/>
                  </a:lnTo>
                  <a:lnTo>
                    <a:pt x="130671" y="152481"/>
                  </a:lnTo>
                  <a:lnTo>
                    <a:pt x="133022" y="166567"/>
                  </a:lnTo>
                  <a:lnTo>
                    <a:pt x="135695" y="179273"/>
                  </a:lnTo>
                  <a:lnTo>
                    <a:pt x="138582" y="191060"/>
                  </a:lnTo>
                  <a:lnTo>
                    <a:pt x="157621" y="234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043015" y="2098981"/>
              <a:ext cx="184793" cy="159166"/>
            </a:xfrm>
            <a:custGeom>
              <a:avLst/>
              <a:gdLst/>
              <a:ahLst/>
              <a:cxnLst/>
              <a:rect l="0" t="0" r="0" b="0"/>
              <a:pathLst>
                <a:path w="184793" h="159166">
                  <a:moveTo>
                    <a:pt x="5731" y="0"/>
                  </a:moveTo>
                  <a:lnTo>
                    <a:pt x="5731" y="26405"/>
                  </a:lnTo>
                  <a:lnTo>
                    <a:pt x="4626" y="38604"/>
                  </a:lnTo>
                  <a:lnTo>
                    <a:pt x="2784" y="51158"/>
                  </a:lnTo>
                  <a:lnTo>
                    <a:pt x="450" y="63949"/>
                  </a:lnTo>
                  <a:lnTo>
                    <a:pt x="0" y="75792"/>
                  </a:lnTo>
                  <a:lnTo>
                    <a:pt x="805" y="87003"/>
                  </a:lnTo>
                  <a:lnTo>
                    <a:pt x="2447" y="97793"/>
                  </a:lnTo>
                  <a:lnTo>
                    <a:pt x="5752" y="107197"/>
                  </a:lnTo>
                  <a:lnTo>
                    <a:pt x="10167" y="115678"/>
                  </a:lnTo>
                  <a:lnTo>
                    <a:pt x="15320" y="123541"/>
                  </a:lnTo>
                  <a:lnTo>
                    <a:pt x="23177" y="127679"/>
                  </a:lnTo>
                  <a:lnTo>
                    <a:pt x="32836" y="129332"/>
                  </a:lnTo>
                  <a:lnTo>
                    <a:pt x="43697" y="129328"/>
                  </a:lnTo>
                  <a:lnTo>
                    <a:pt x="53148" y="126010"/>
                  </a:lnTo>
                  <a:lnTo>
                    <a:pt x="61659" y="120482"/>
                  </a:lnTo>
                  <a:lnTo>
                    <a:pt x="69544" y="113481"/>
                  </a:lnTo>
                  <a:lnTo>
                    <a:pt x="84200" y="99806"/>
                  </a:lnTo>
                  <a:lnTo>
                    <a:pt x="91203" y="93065"/>
                  </a:lnTo>
                  <a:lnTo>
                    <a:pt x="96977" y="85255"/>
                  </a:lnTo>
                  <a:lnTo>
                    <a:pt x="101931" y="76732"/>
                  </a:lnTo>
                  <a:lnTo>
                    <a:pt x="106340" y="67735"/>
                  </a:lnTo>
                  <a:lnTo>
                    <a:pt x="110384" y="66157"/>
                  </a:lnTo>
                  <a:lnTo>
                    <a:pt x="114186" y="69527"/>
                  </a:lnTo>
                  <a:lnTo>
                    <a:pt x="117825" y="76195"/>
                  </a:lnTo>
                  <a:lnTo>
                    <a:pt x="122462" y="83956"/>
                  </a:lnTo>
                  <a:lnTo>
                    <a:pt x="133510" y="101422"/>
                  </a:lnTo>
                  <a:lnTo>
                    <a:pt x="145788" y="120237"/>
                  </a:lnTo>
                  <a:lnTo>
                    <a:pt x="184792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255361" y="2113077"/>
              <a:ext cx="161454" cy="145070"/>
            </a:xfrm>
            <a:custGeom>
              <a:avLst/>
              <a:gdLst/>
              <a:ahLst/>
              <a:cxnLst/>
              <a:rect l="0" t="0" r="0" b="0"/>
              <a:pathLst>
                <a:path w="161454" h="145070">
                  <a:moveTo>
                    <a:pt x="121662" y="25695"/>
                  </a:moveTo>
                  <a:lnTo>
                    <a:pt x="111100" y="9853"/>
                  </a:lnTo>
                  <a:lnTo>
                    <a:pt x="103568" y="5186"/>
                  </a:lnTo>
                  <a:lnTo>
                    <a:pt x="94125" y="2075"/>
                  </a:lnTo>
                  <a:lnTo>
                    <a:pt x="83409" y="0"/>
                  </a:lnTo>
                  <a:lnTo>
                    <a:pt x="72948" y="1934"/>
                  </a:lnTo>
                  <a:lnTo>
                    <a:pt x="62659" y="6538"/>
                  </a:lnTo>
                  <a:lnTo>
                    <a:pt x="52483" y="12924"/>
                  </a:lnTo>
                  <a:lnTo>
                    <a:pt x="42384" y="20497"/>
                  </a:lnTo>
                  <a:lnTo>
                    <a:pt x="32335" y="28862"/>
                  </a:lnTo>
                  <a:lnTo>
                    <a:pt x="22319" y="37754"/>
                  </a:lnTo>
                  <a:lnTo>
                    <a:pt x="14537" y="48104"/>
                  </a:lnTo>
                  <a:lnTo>
                    <a:pt x="8244" y="59425"/>
                  </a:lnTo>
                  <a:lnTo>
                    <a:pt x="2943" y="71393"/>
                  </a:lnTo>
                  <a:lnTo>
                    <a:pt x="514" y="82688"/>
                  </a:lnTo>
                  <a:lnTo>
                    <a:pt x="0" y="93534"/>
                  </a:lnTo>
                  <a:lnTo>
                    <a:pt x="763" y="104080"/>
                  </a:lnTo>
                  <a:lnTo>
                    <a:pt x="5693" y="112217"/>
                  </a:lnTo>
                  <a:lnTo>
                    <a:pt x="13400" y="118746"/>
                  </a:lnTo>
                  <a:lnTo>
                    <a:pt x="22960" y="124204"/>
                  </a:lnTo>
                  <a:lnTo>
                    <a:pt x="33755" y="125633"/>
                  </a:lnTo>
                  <a:lnTo>
                    <a:pt x="45372" y="124374"/>
                  </a:lnTo>
                  <a:lnTo>
                    <a:pt x="57538" y="121324"/>
                  </a:lnTo>
                  <a:lnTo>
                    <a:pt x="67860" y="115976"/>
                  </a:lnTo>
                  <a:lnTo>
                    <a:pt x="76952" y="109094"/>
                  </a:lnTo>
                  <a:lnTo>
                    <a:pt x="85223" y="101190"/>
                  </a:lnTo>
                  <a:lnTo>
                    <a:pt x="92948" y="92605"/>
                  </a:lnTo>
                  <a:lnTo>
                    <a:pt x="100309" y="83565"/>
                  </a:lnTo>
                  <a:lnTo>
                    <a:pt x="107426" y="74223"/>
                  </a:lnTo>
                  <a:lnTo>
                    <a:pt x="112172" y="73522"/>
                  </a:lnTo>
                  <a:lnTo>
                    <a:pt x="115335" y="78580"/>
                  </a:lnTo>
                  <a:lnTo>
                    <a:pt x="117444" y="87479"/>
                  </a:lnTo>
                  <a:lnTo>
                    <a:pt x="121061" y="96728"/>
                  </a:lnTo>
                  <a:lnTo>
                    <a:pt x="125682" y="106210"/>
                  </a:lnTo>
                  <a:lnTo>
                    <a:pt x="161453" y="145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510834" y="2029347"/>
              <a:ext cx="25355" cy="228800"/>
            </a:xfrm>
            <a:custGeom>
              <a:avLst/>
              <a:gdLst/>
              <a:ahLst/>
              <a:cxnLst/>
              <a:rect l="0" t="0" r="0" b="0"/>
              <a:pathLst>
                <a:path w="25355" h="228800">
                  <a:moveTo>
                    <a:pt x="15406" y="0"/>
                  </a:moveTo>
                  <a:lnTo>
                    <a:pt x="10125" y="15843"/>
                  </a:lnTo>
                  <a:lnTo>
                    <a:pt x="8569" y="26036"/>
                  </a:lnTo>
                  <a:lnTo>
                    <a:pt x="7532" y="38358"/>
                  </a:lnTo>
                  <a:lnTo>
                    <a:pt x="6841" y="52099"/>
                  </a:lnTo>
                  <a:lnTo>
                    <a:pt x="5275" y="64576"/>
                  </a:lnTo>
                  <a:lnTo>
                    <a:pt x="3125" y="76210"/>
                  </a:lnTo>
                  <a:lnTo>
                    <a:pt x="587" y="87282"/>
                  </a:lnTo>
                  <a:lnTo>
                    <a:pt x="0" y="97979"/>
                  </a:lnTo>
                  <a:lnTo>
                    <a:pt x="714" y="108426"/>
                  </a:lnTo>
                  <a:lnTo>
                    <a:pt x="2295" y="118707"/>
                  </a:lnTo>
                  <a:lnTo>
                    <a:pt x="3350" y="129982"/>
                  </a:lnTo>
                  <a:lnTo>
                    <a:pt x="4052" y="141920"/>
                  </a:lnTo>
                  <a:lnTo>
                    <a:pt x="4521" y="154300"/>
                  </a:lnTo>
                  <a:lnTo>
                    <a:pt x="5939" y="166975"/>
                  </a:lnTo>
                  <a:lnTo>
                    <a:pt x="7989" y="179846"/>
                  </a:lnTo>
                  <a:lnTo>
                    <a:pt x="25354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775344" y="2069138"/>
              <a:ext cx="148808" cy="180285"/>
            </a:xfrm>
            <a:custGeom>
              <a:avLst/>
              <a:gdLst/>
              <a:ahLst/>
              <a:cxnLst/>
              <a:rect l="0" t="0" r="0" b="0"/>
              <a:pathLst>
                <a:path w="148808" h="180285">
                  <a:moveTo>
                    <a:pt x="9538" y="0"/>
                  </a:moveTo>
                  <a:lnTo>
                    <a:pt x="9538" y="21124"/>
                  </a:lnTo>
                  <a:lnTo>
                    <a:pt x="8433" y="32873"/>
                  </a:lnTo>
                  <a:lnTo>
                    <a:pt x="6591" y="46232"/>
                  </a:lnTo>
                  <a:lnTo>
                    <a:pt x="4257" y="60665"/>
                  </a:lnTo>
                  <a:lnTo>
                    <a:pt x="2701" y="75813"/>
                  </a:lnTo>
                  <a:lnTo>
                    <a:pt x="1665" y="91438"/>
                  </a:lnTo>
                  <a:lnTo>
                    <a:pt x="512" y="122432"/>
                  </a:lnTo>
                  <a:lnTo>
                    <a:pt x="0" y="150945"/>
                  </a:lnTo>
                  <a:lnTo>
                    <a:pt x="4285" y="161422"/>
                  </a:lnTo>
                  <a:lnTo>
                    <a:pt x="11562" y="169512"/>
                  </a:lnTo>
                  <a:lnTo>
                    <a:pt x="20835" y="176010"/>
                  </a:lnTo>
                  <a:lnTo>
                    <a:pt x="30333" y="179237"/>
                  </a:lnTo>
                  <a:lnTo>
                    <a:pt x="39981" y="180284"/>
                  </a:lnTo>
                  <a:lnTo>
                    <a:pt x="49729" y="179876"/>
                  </a:lnTo>
                  <a:lnTo>
                    <a:pt x="60649" y="178498"/>
                  </a:lnTo>
                  <a:lnTo>
                    <a:pt x="72350" y="176475"/>
                  </a:lnTo>
                  <a:lnTo>
                    <a:pt x="84572" y="174021"/>
                  </a:lnTo>
                  <a:lnTo>
                    <a:pt x="96036" y="171279"/>
                  </a:lnTo>
                  <a:lnTo>
                    <a:pt x="106995" y="168346"/>
                  </a:lnTo>
                  <a:lnTo>
                    <a:pt x="148807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35143" y="2128825"/>
              <a:ext cx="218852" cy="9948"/>
            </a:xfrm>
            <a:custGeom>
              <a:avLst/>
              <a:gdLst/>
              <a:ahLst/>
              <a:cxnLst/>
              <a:rect l="0" t="0" r="0" b="0"/>
              <a:pathLst>
                <a:path w="218852" h="9948">
                  <a:moveTo>
                    <a:pt x="0" y="0"/>
                  </a:moveTo>
                  <a:lnTo>
                    <a:pt x="26405" y="0"/>
                  </a:lnTo>
                  <a:lnTo>
                    <a:pt x="37499" y="1105"/>
                  </a:lnTo>
                  <a:lnTo>
                    <a:pt x="48211" y="2947"/>
                  </a:lnTo>
                  <a:lnTo>
                    <a:pt x="58668" y="5280"/>
                  </a:lnTo>
                  <a:lnTo>
                    <a:pt x="72271" y="6836"/>
                  </a:lnTo>
                  <a:lnTo>
                    <a:pt x="87972" y="7873"/>
                  </a:lnTo>
                  <a:lnTo>
                    <a:pt x="121997" y="9026"/>
                  </a:lnTo>
                  <a:lnTo>
                    <a:pt x="218851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970002" y="2094323"/>
              <a:ext cx="135912" cy="137921"/>
            </a:xfrm>
            <a:custGeom>
              <a:avLst/>
              <a:gdLst/>
              <a:ahLst/>
              <a:cxnLst/>
              <a:rect l="0" t="0" r="0" b="0"/>
              <a:pathLst>
                <a:path w="135912" h="137921">
                  <a:moveTo>
                    <a:pt x="23783" y="4658"/>
                  </a:moveTo>
                  <a:lnTo>
                    <a:pt x="13222" y="25782"/>
                  </a:lnTo>
                  <a:lnTo>
                    <a:pt x="9005" y="36426"/>
                  </a:lnTo>
                  <a:lnTo>
                    <a:pt x="5089" y="47943"/>
                  </a:lnTo>
                  <a:lnTo>
                    <a:pt x="1373" y="60042"/>
                  </a:lnTo>
                  <a:lnTo>
                    <a:pt x="0" y="71424"/>
                  </a:lnTo>
                  <a:lnTo>
                    <a:pt x="191" y="82328"/>
                  </a:lnTo>
                  <a:lnTo>
                    <a:pt x="1424" y="92913"/>
                  </a:lnTo>
                  <a:lnTo>
                    <a:pt x="5561" y="103286"/>
                  </a:lnTo>
                  <a:lnTo>
                    <a:pt x="11635" y="113517"/>
                  </a:lnTo>
                  <a:lnTo>
                    <a:pt x="19001" y="123654"/>
                  </a:lnTo>
                  <a:lnTo>
                    <a:pt x="28332" y="130412"/>
                  </a:lnTo>
                  <a:lnTo>
                    <a:pt x="38974" y="134917"/>
                  </a:lnTo>
                  <a:lnTo>
                    <a:pt x="50491" y="137920"/>
                  </a:lnTo>
                  <a:lnTo>
                    <a:pt x="62589" y="137712"/>
                  </a:lnTo>
                  <a:lnTo>
                    <a:pt x="75076" y="135363"/>
                  </a:lnTo>
                  <a:lnTo>
                    <a:pt x="87822" y="131586"/>
                  </a:lnTo>
                  <a:lnTo>
                    <a:pt x="98530" y="125752"/>
                  </a:lnTo>
                  <a:lnTo>
                    <a:pt x="107879" y="118546"/>
                  </a:lnTo>
                  <a:lnTo>
                    <a:pt x="116322" y="110427"/>
                  </a:lnTo>
                  <a:lnTo>
                    <a:pt x="123057" y="101698"/>
                  </a:lnTo>
                  <a:lnTo>
                    <a:pt x="128651" y="92563"/>
                  </a:lnTo>
                  <a:lnTo>
                    <a:pt x="133486" y="83157"/>
                  </a:lnTo>
                  <a:lnTo>
                    <a:pt x="135604" y="72465"/>
                  </a:lnTo>
                  <a:lnTo>
                    <a:pt x="135911" y="60916"/>
                  </a:lnTo>
                  <a:lnTo>
                    <a:pt x="135010" y="48795"/>
                  </a:lnTo>
                  <a:lnTo>
                    <a:pt x="132200" y="37399"/>
                  </a:lnTo>
                  <a:lnTo>
                    <a:pt x="128115" y="26485"/>
                  </a:lnTo>
                  <a:lnTo>
                    <a:pt x="123181" y="15894"/>
                  </a:lnTo>
                  <a:lnTo>
                    <a:pt x="115471" y="8833"/>
                  </a:lnTo>
                  <a:lnTo>
                    <a:pt x="105909" y="4125"/>
                  </a:lnTo>
                  <a:lnTo>
                    <a:pt x="95114" y="987"/>
                  </a:lnTo>
                  <a:lnTo>
                    <a:pt x="84601" y="0"/>
                  </a:lnTo>
                  <a:lnTo>
                    <a:pt x="74276" y="447"/>
                  </a:lnTo>
                  <a:lnTo>
                    <a:pt x="33731" y="46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085533" y="1601592"/>
            <a:ext cx="2966948" cy="447651"/>
            <a:chOff x="6085533" y="1601592"/>
            <a:chExt cx="2966948" cy="447651"/>
          </a:xfrm>
        </p:grpSpPr>
        <p:sp>
          <p:nvSpPr>
            <p:cNvPr id="42" name="Freeform 41"/>
            <p:cNvSpPr/>
            <p:nvPr/>
          </p:nvSpPr>
          <p:spPr>
            <a:xfrm>
              <a:off x="6720598" y="1735683"/>
              <a:ext cx="177771" cy="161075"/>
            </a:xfrm>
            <a:custGeom>
              <a:avLst/>
              <a:gdLst/>
              <a:ahLst/>
              <a:cxnLst/>
              <a:rect l="0" t="0" r="0" b="0"/>
              <a:pathLst>
                <a:path w="177771" h="161075">
                  <a:moveTo>
                    <a:pt x="53840" y="5178"/>
                  </a:moveTo>
                  <a:lnTo>
                    <a:pt x="26149" y="32870"/>
                  </a:lnTo>
                  <a:lnTo>
                    <a:pt x="21010" y="41324"/>
                  </a:lnTo>
                  <a:lnTo>
                    <a:pt x="16479" y="51382"/>
                  </a:lnTo>
                  <a:lnTo>
                    <a:pt x="12353" y="62508"/>
                  </a:lnTo>
                  <a:lnTo>
                    <a:pt x="8497" y="74347"/>
                  </a:lnTo>
                  <a:lnTo>
                    <a:pt x="4821" y="86660"/>
                  </a:lnTo>
                  <a:lnTo>
                    <a:pt x="1266" y="99291"/>
                  </a:lnTo>
                  <a:lnTo>
                    <a:pt x="0" y="111027"/>
                  </a:lnTo>
                  <a:lnTo>
                    <a:pt x="262" y="122167"/>
                  </a:lnTo>
                  <a:lnTo>
                    <a:pt x="1542" y="132910"/>
                  </a:lnTo>
                  <a:lnTo>
                    <a:pt x="5711" y="141177"/>
                  </a:lnTo>
                  <a:lnTo>
                    <a:pt x="11806" y="147793"/>
                  </a:lnTo>
                  <a:lnTo>
                    <a:pt x="19186" y="153310"/>
                  </a:lnTo>
                  <a:lnTo>
                    <a:pt x="29632" y="156987"/>
                  </a:lnTo>
                  <a:lnTo>
                    <a:pt x="42124" y="159439"/>
                  </a:lnTo>
                  <a:lnTo>
                    <a:pt x="55977" y="161074"/>
                  </a:lnTo>
                  <a:lnTo>
                    <a:pt x="68528" y="161058"/>
                  </a:lnTo>
                  <a:lnTo>
                    <a:pt x="80212" y="159942"/>
                  </a:lnTo>
                  <a:lnTo>
                    <a:pt x="91317" y="158093"/>
                  </a:lnTo>
                  <a:lnTo>
                    <a:pt x="104247" y="154650"/>
                  </a:lnTo>
                  <a:lnTo>
                    <a:pt x="118393" y="150144"/>
                  </a:lnTo>
                  <a:lnTo>
                    <a:pt x="133351" y="144929"/>
                  </a:lnTo>
                  <a:lnTo>
                    <a:pt x="145534" y="137031"/>
                  </a:lnTo>
                  <a:lnTo>
                    <a:pt x="155865" y="127345"/>
                  </a:lnTo>
                  <a:lnTo>
                    <a:pt x="164964" y="116466"/>
                  </a:lnTo>
                  <a:lnTo>
                    <a:pt x="171030" y="103687"/>
                  </a:lnTo>
                  <a:lnTo>
                    <a:pt x="175074" y="89641"/>
                  </a:lnTo>
                  <a:lnTo>
                    <a:pt x="177770" y="74750"/>
                  </a:lnTo>
                  <a:lnTo>
                    <a:pt x="176251" y="61507"/>
                  </a:lnTo>
                  <a:lnTo>
                    <a:pt x="171923" y="49363"/>
                  </a:lnTo>
                  <a:lnTo>
                    <a:pt x="165721" y="37950"/>
                  </a:lnTo>
                  <a:lnTo>
                    <a:pt x="157165" y="28132"/>
                  </a:lnTo>
                  <a:lnTo>
                    <a:pt x="147041" y="19375"/>
                  </a:lnTo>
                  <a:lnTo>
                    <a:pt x="135870" y="11327"/>
                  </a:lnTo>
                  <a:lnTo>
                    <a:pt x="122895" y="5962"/>
                  </a:lnTo>
                  <a:lnTo>
                    <a:pt x="108720" y="2385"/>
                  </a:lnTo>
                  <a:lnTo>
                    <a:pt x="93742" y="0"/>
                  </a:lnTo>
                  <a:lnTo>
                    <a:pt x="80442" y="621"/>
                  </a:lnTo>
                  <a:lnTo>
                    <a:pt x="68259" y="3245"/>
                  </a:lnTo>
                  <a:lnTo>
                    <a:pt x="33945" y="151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994673" y="1770704"/>
              <a:ext cx="38408" cy="278539"/>
            </a:xfrm>
            <a:custGeom>
              <a:avLst/>
              <a:gdLst/>
              <a:ahLst/>
              <a:cxnLst/>
              <a:rect l="0" t="0" r="0" b="0"/>
              <a:pathLst>
                <a:path w="38408" h="278539">
                  <a:moveTo>
                    <a:pt x="8564" y="0"/>
                  </a:moveTo>
                  <a:lnTo>
                    <a:pt x="8564" y="60665"/>
                  </a:lnTo>
                  <a:lnTo>
                    <a:pt x="7459" y="75813"/>
                  </a:lnTo>
                  <a:lnTo>
                    <a:pt x="5616" y="91439"/>
                  </a:lnTo>
                  <a:lnTo>
                    <a:pt x="3283" y="107382"/>
                  </a:lnTo>
                  <a:lnTo>
                    <a:pt x="1728" y="124643"/>
                  </a:lnTo>
                  <a:lnTo>
                    <a:pt x="691" y="142782"/>
                  </a:lnTo>
                  <a:lnTo>
                    <a:pt x="0" y="161507"/>
                  </a:lnTo>
                  <a:lnTo>
                    <a:pt x="644" y="178411"/>
                  </a:lnTo>
                  <a:lnTo>
                    <a:pt x="2178" y="194102"/>
                  </a:lnTo>
                  <a:lnTo>
                    <a:pt x="4307" y="208984"/>
                  </a:lnTo>
                  <a:lnTo>
                    <a:pt x="6832" y="222221"/>
                  </a:lnTo>
                  <a:lnTo>
                    <a:pt x="9620" y="234361"/>
                  </a:lnTo>
                  <a:lnTo>
                    <a:pt x="38407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023133" y="1720966"/>
              <a:ext cx="170279" cy="136973"/>
            </a:xfrm>
            <a:custGeom>
              <a:avLst/>
              <a:gdLst/>
              <a:ahLst/>
              <a:cxnLst/>
              <a:rect l="0" t="0" r="0" b="0"/>
              <a:pathLst>
                <a:path w="170279" h="136973">
                  <a:moveTo>
                    <a:pt x="9947" y="0"/>
                  </a:moveTo>
                  <a:lnTo>
                    <a:pt x="36352" y="0"/>
                  </a:lnTo>
                  <a:lnTo>
                    <a:pt x="49656" y="1105"/>
                  </a:lnTo>
                  <a:lnTo>
                    <a:pt x="64053" y="2947"/>
                  </a:lnTo>
                  <a:lnTo>
                    <a:pt x="79177" y="5280"/>
                  </a:lnTo>
                  <a:lnTo>
                    <a:pt x="93681" y="10152"/>
                  </a:lnTo>
                  <a:lnTo>
                    <a:pt x="107772" y="16716"/>
                  </a:lnTo>
                  <a:lnTo>
                    <a:pt x="121587" y="24407"/>
                  </a:lnTo>
                  <a:lnTo>
                    <a:pt x="133007" y="31746"/>
                  </a:lnTo>
                  <a:lnTo>
                    <a:pt x="142831" y="38849"/>
                  </a:lnTo>
                  <a:lnTo>
                    <a:pt x="151591" y="45795"/>
                  </a:lnTo>
                  <a:lnTo>
                    <a:pt x="158537" y="53741"/>
                  </a:lnTo>
                  <a:lnTo>
                    <a:pt x="164273" y="62355"/>
                  </a:lnTo>
                  <a:lnTo>
                    <a:pt x="169202" y="71413"/>
                  </a:lnTo>
                  <a:lnTo>
                    <a:pt x="170278" y="80768"/>
                  </a:lnTo>
                  <a:lnTo>
                    <a:pt x="168784" y="90320"/>
                  </a:lnTo>
                  <a:lnTo>
                    <a:pt x="165577" y="100004"/>
                  </a:lnTo>
                  <a:lnTo>
                    <a:pt x="160123" y="107566"/>
                  </a:lnTo>
                  <a:lnTo>
                    <a:pt x="153172" y="113712"/>
                  </a:lnTo>
                  <a:lnTo>
                    <a:pt x="145222" y="118915"/>
                  </a:lnTo>
                  <a:lnTo>
                    <a:pt x="134395" y="123489"/>
                  </a:lnTo>
                  <a:lnTo>
                    <a:pt x="121651" y="127644"/>
                  </a:lnTo>
                  <a:lnTo>
                    <a:pt x="107628" y="131518"/>
                  </a:lnTo>
                  <a:lnTo>
                    <a:pt x="92752" y="134102"/>
                  </a:lnTo>
                  <a:lnTo>
                    <a:pt x="77310" y="135824"/>
                  </a:lnTo>
                  <a:lnTo>
                    <a:pt x="61488" y="136972"/>
                  </a:lnTo>
                  <a:lnTo>
                    <a:pt x="47623" y="136633"/>
                  </a:lnTo>
                  <a:lnTo>
                    <a:pt x="35064" y="135301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232036" y="1768131"/>
              <a:ext cx="189009" cy="110565"/>
            </a:xfrm>
            <a:custGeom>
              <a:avLst/>
              <a:gdLst/>
              <a:ahLst/>
              <a:cxnLst/>
              <a:rect l="0" t="0" r="0" b="0"/>
              <a:pathLst>
                <a:path w="189009" h="110565">
                  <a:moveTo>
                    <a:pt x="0" y="102051"/>
                  </a:moveTo>
                  <a:lnTo>
                    <a:pt x="21124" y="96770"/>
                  </a:lnTo>
                  <a:lnTo>
                    <a:pt x="31767" y="93004"/>
                  </a:lnTo>
                  <a:lnTo>
                    <a:pt x="43285" y="88283"/>
                  </a:lnTo>
                  <a:lnTo>
                    <a:pt x="55384" y="82924"/>
                  </a:lnTo>
                  <a:lnTo>
                    <a:pt x="65661" y="77142"/>
                  </a:lnTo>
                  <a:lnTo>
                    <a:pt x="74722" y="71076"/>
                  </a:lnTo>
                  <a:lnTo>
                    <a:pt x="82974" y="64821"/>
                  </a:lnTo>
                  <a:lnTo>
                    <a:pt x="90686" y="58441"/>
                  </a:lnTo>
                  <a:lnTo>
                    <a:pt x="98038" y="51977"/>
                  </a:lnTo>
                  <a:lnTo>
                    <a:pt x="105150" y="45457"/>
                  </a:lnTo>
                  <a:lnTo>
                    <a:pt x="110997" y="37794"/>
                  </a:lnTo>
                  <a:lnTo>
                    <a:pt x="115999" y="29370"/>
                  </a:lnTo>
                  <a:lnTo>
                    <a:pt x="120440" y="20438"/>
                  </a:lnTo>
                  <a:lnTo>
                    <a:pt x="120085" y="13378"/>
                  </a:lnTo>
                  <a:lnTo>
                    <a:pt x="116531" y="7566"/>
                  </a:lnTo>
                  <a:lnTo>
                    <a:pt x="110847" y="2586"/>
                  </a:lnTo>
                  <a:lnTo>
                    <a:pt x="102636" y="371"/>
                  </a:lnTo>
                  <a:lnTo>
                    <a:pt x="92741" y="0"/>
                  </a:lnTo>
                  <a:lnTo>
                    <a:pt x="81723" y="858"/>
                  </a:lnTo>
                  <a:lnTo>
                    <a:pt x="72166" y="3640"/>
                  </a:lnTo>
                  <a:lnTo>
                    <a:pt x="63586" y="7706"/>
                  </a:lnTo>
                  <a:lnTo>
                    <a:pt x="55654" y="12627"/>
                  </a:lnTo>
                  <a:lnTo>
                    <a:pt x="48156" y="19224"/>
                  </a:lnTo>
                  <a:lnTo>
                    <a:pt x="40947" y="26937"/>
                  </a:lnTo>
                  <a:lnTo>
                    <a:pt x="33930" y="35396"/>
                  </a:lnTo>
                  <a:lnTo>
                    <a:pt x="29252" y="45456"/>
                  </a:lnTo>
                  <a:lnTo>
                    <a:pt x="26134" y="56584"/>
                  </a:lnTo>
                  <a:lnTo>
                    <a:pt x="24055" y="68424"/>
                  </a:lnTo>
                  <a:lnTo>
                    <a:pt x="25984" y="78528"/>
                  </a:lnTo>
                  <a:lnTo>
                    <a:pt x="30587" y="87474"/>
                  </a:lnTo>
                  <a:lnTo>
                    <a:pt x="36971" y="95649"/>
                  </a:lnTo>
                  <a:lnTo>
                    <a:pt x="45648" y="101099"/>
                  </a:lnTo>
                  <a:lnTo>
                    <a:pt x="55854" y="104732"/>
                  </a:lnTo>
                  <a:lnTo>
                    <a:pt x="67080" y="107155"/>
                  </a:lnTo>
                  <a:lnTo>
                    <a:pt x="78985" y="108769"/>
                  </a:lnTo>
                  <a:lnTo>
                    <a:pt x="91342" y="109846"/>
                  </a:lnTo>
                  <a:lnTo>
                    <a:pt x="104002" y="110564"/>
                  </a:lnTo>
                  <a:lnTo>
                    <a:pt x="115758" y="109937"/>
                  </a:lnTo>
                  <a:lnTo>
                    <a:pt x="126910" y="108414"/>
                  </a:lnTo>
                  <a:lnTo>
                    <a:pt x="137662" y="106293"/>
                  </a:lnTo>
                  <a:lnTo>
                    <a:pt x="148146" y="103774"/>
                  </a:lnTo>
                  <a:lnTo>
                    <a:pt x="158450" y="100989"/>
                  </a:lnTo>
                  <a:lnTo>
                    <a:pt x="189008" y="92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470783" y="1761074"/>
              <a:ext cx="179061" cy="148900"/>
            </a:xfrm>
            <a:custGeom>
              <a:avLst/>
              <a:gdLst/>
              <a:ahLst/>
              <a:cxnLst/>
              <a:rect l="0" t="0" r="0" b="0"/>
              <a:pathLst>
                <a:path w="179061" h="148900">
                  <a:moveTo>
                    <a:pt x="0" y="9630"/>
                  </a:moveTo>
                  <a:lnTo>
                    <a:pt x="5281" y="36035"/>
                  </a:lnTo>
                  <a:lnTo>
                    <a:pt x="6837" y="48234"/>
                  </a:lnTo>
                  <a:lnTo>
                    <a:pt x="7874" y="60789"/>
                  </a:lnTo>
                  <a:lnTo>
                    <a:pt x="8565" y="73579"/>
                  </a:lnTo>
                  <a:lnTo>
                    <a:pt x="10131" y="85422"/>
                  </a:lnTo>
                  <a:lnTo>
                    <a:pt x="12281" y="96634"/>
                  </a:lnTo>
                  <a:lnTo>
                    <a:pt x="14819" y="107424"/>
                  </a:lnTo>
                  <a:lnTo>
                    <a:pt x="17617" y="110196"/>
                  </a:lnTo>
                  <a:lnTo>
                    <a:pt x="20587" y="107623"/>
                  </a:lnTo>
                  <a:lnTo>
                    <a:pt x="23672" y="101486"/>
                  </a:lnTo>
                  <a:lnTo>
                    <a:pt x="26835" y="92974"/>
                  </a:lnTo>
                  <a:lnTo>
                    <a:pt x="30048" y="82877"/>
                  </a:lnTo>
                  <a:lnTo>
                    <a:pt x="33296" y="71725"/>
                  </a:lnTo>
                  <a:lnTo>
                    <a:pt x="37671" y="59870"/>
                  </a:lnTo>
                  <a:lnTo>
                    <a:pt x="42799" y="47545"/>
                  </a:lnTo>
                  <a:lnTo>
                    <a:pt x="48428" y="34906"/>
                  </a:lnTo>
                  <a:lnTo>
                    <a:pt x="54391" y="24270"/>
                  </a:lnTo>
                  <a:lnTo>
                    <a:pt x="60578" y="14969"/>
                  </a:lnTo>
                  <a:lnTo>
                    <a:pt x="66912" y="6558"/>
                  </a:lnTo>
                  <a:lnTo>
                    <a:pt x="74451" y="2055"/>
                  </a:lnTo>
                  <a:lnTo>
                    <a:pt x="82793" y="159"/>
                  </a:lnTo>
                  <a:lnTo>
                    <a:pt x="91671" y="0"/>
                  </a:lnTo>
                  <a:lnTo>
                    <a:pt x="99800" y="3210"/>
                  </a:lnTo>
                  <a:lnTo>
                    <a:pt x="107430" y="8666"/>
                  </a:lnTo>
                  <a:lnTo>
                    <a:pt x="114726" y="15620"/>
                  </a:lnTo>
                  <a:lnTo>
                    <a:pt x="120697" y="23571"/>
                  </a:lnTo>
                  <a:lnTo>
                    <a:pt x="125782" y="32188"/>
                  </a:lnTo>
                  <a:lnTo>
                    <a:pt x="130278" y="41248"/>
                  </a:lnTo>
                  <a:lnTo>
                    <a:pt x="134380" y="51710"/>
                  </a:lnTo>
                  <a:lnTo>
                    <a:pt x="138220" y="63106"/>
                  </a:lnTo>
                  <a:lnTo>
                    <a:pt x="141886" y="75124"/>
                  </a:lnTo>
                  <a:lnTo>
                    <a:pt x="146540" y="86452"/>
                  </a:lnTo>
                  <a:lnTo>
                    <a:pt x="151854" y="97320"/>
                  </a:lnTo>
                  <a:lnTo>
                    <a:pt x="179060" y="1488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928760" y="1757905"/>
              <a:ext cx="178682" cy="100931"/>
            </a:xfrm>
            <a:custGeom>
              <a:avLst/>
              <a:gdLst/>
              <a:ahLst/>
              <a:cxnLst/>
              <a:rect l="0" t="0" r="0" b="0"/>
              <a:pathLst>
                <a:path w="178682" h="100931">
                  <a:moveTo>
                    <a:pt x="118994" y="12799"/>
                  </a:moveTo>
                  <a:lnTo>
                    <a:pt x="103152" y="2238"/>
                  </a:lnTo>
                  <a:lnTo>
                    <a:pt x="95169" y="232"/>
                  </a:lnTo>
                  <a:lnTo>
                    <a:pt x="86531" y="0"/>
                  </a:lnTo>
                  <a:lnTo>
                    <a:pt x="77457" y="951"/>
                  </a:lnTo>
                  <a:lnTo>
                    <a:pt x="68091" y="3795"/>
                  </a:lnTo>
                  <a:lnTo>
                    <a:pt x="58532" y="7902"/>
                  </a:lnTo>
                  <a:lnTo>
                    <a:pt x="48842" y="12850"/>
                  </a:lnTo>
                  <a:lnTo>
                    <a:pt x="39067" y="18360"/>
                  </a:lnTo>
                  <a:lnTo>
                    <a:pt x="29234" y="24244"/>
                  </a:lnTo>
                  <a:lnTo>
                    <a:pt x="19363" y="30377"/>
                  </a:lnTo>
                  <a:lnTo>
                    <a:pt x="11677" y="38887"/>
                  </a:lnTo>
                  <a:lnTo>
                    <a:pt x="5448" y="48981"/>
                  </a:lnTo>
                  <a:lnTo>
                    <a:pt x="190" y="60132"/>
                  </a:lnTo>
                  <a:lnTo>
                    <a:pt x="0" y="69777"/>
                  </a:lnTo>
                  <a:lnTo>
                    <a:pt x="3189" y="78417"/>
                  </a:lnTo>
                  <a:lnTo>
                    <a:pt x="8632" y="86388"/>
                  </a:lnTo>
                  <a:lnTo>
                    <a:pt x="17786" y="91702"/>
                  </a:lnTo>
                  <a:lnTo>
                    <a:pt x="29417" y="95244"/>
                  </a:lnTo>
                  <a:lnTo>
                    <a:pt x="42696" y="97606"/>
                  </a:lnTo>
                  <a:lnTo>
                    <a:pt x="55971" y="99181"/>
                  </a:lnTo>
                  <a:lnTo>
                    <a:pt x="69241" y="100230"/>
                  </a:lnTo>
                  <a:lnTo>
                    <a:pt x="82510" y="100930"/>
                  </a:lnTo>
                  <a:lnTo>
                    <a:pt x="95777" y="100291"/>
                  </a:lnTo>
                  <a:lnTo>
                    <a:pt x="109043" y="98760"/>
                  </a:lnTo>
                  <a:lnTo>
                    <a:pt x="178681" y="92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206919" y="1740861"/>
              <a:ext cx="29844" cy="139270"/>
            </a:xfrm>
            <a:custGeom>
              <a:avLst/>
              <a:gdLst/>
              <a:ahLst/>
              <a:cxnLst/>
              <a:rect l="0" t="0" r="0" b="0"/>
              <a:pathLst>
                <a:path w="29844" h="139270">
                  <a:moveTo>
                    <a:pt x="0" y="0"/>
                  </a:moveTo>
                  <a:lnTo>
                    <a:pt x="5281" y="21124"/>
                  </a:lnTo>
                  <a:lnTo>
                    <a:pt x="10821" y="46232"/>
                  </a:lnTo>
                  <a:lnTo>
                    <a:pt x="13846" y="60665"/>
                  </a:lnTo>
                  <a:lnTo>
                    <a:pt x="15862" y="74708"/>
                  </a:lnTo>
                  <a:lnTo>
                    <a:pt x="17207" y="88491"/>
                  </a:lnTo>
                  <a:lnTo>
                    <a:pt x="2984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316345" y="1757685"/>
              <a:ext cx="149217" cy="63207"/>
            </a:xfrm>
            <a:custGeom>
              <a:avLst/>
              <a:gdLst/>
              <a:ahLst/>
              <a:cxnLst/>
              <a:rect l="0" t="0" r="0" b="0"/>
              <a:pathLst>
                <a:path w="149217" h="63207">
                  <a:moveTo>
                    <a:pt x="0" y="3072"/>
                  </a:moveTo>
                  <a:lnTo>
                    <a:pt x="0" y="58455"/>
                  </a:lnTo>
                  <a:lnTo>
                    <a:pt x="1105" y="63206"/>
                  </a:lnTo>
                  <a:lnTo>
                    <a:pt x="2947" y="63057"/>
                  </a:lnTo>
                  <a:lnTo>
                    <a:pt x="5281" y="59641"/>
                  </a:lnTo>
                  <a:lnTo>
                    <a:pt x="7941" y="54048"/>
                  </a:lnTo>
                  <a:lnTo>
                    <a:pt x="10821" y="47004"/>
                  </a:lnTo>
                  <a:lnTo>
                    <a:pt x="13845" y="38992"/>
                  </a:lnTo>
                  <a:lnTo>
                    <a:pt x="19177" y="31440"/>
                  </a:lnTo>
                  <a:lnTo>
                    <a:pt x="26048" y="24194"/>
                  </a:lnTo>
                  <a:lnTo>
                    <a:pt x="33945" y="17153"/>
                  </a:lnTo>
                  <a:lnTo>
                    <a:pt x="42525" y="11354"/>
                  </a:lnTo>
                  <a:lnTo>
                    <a:pt x="51562" y="6383"/>
                  </a:lnTo>
                  <a:lnTo>
                    <a:pt x="60901" y="1963"/>
                  </a:lnTo>
                  <a:lnTo>
                    <a:pt x="70444" y="122"/>
                  </a:lnTo>
                  <a:lnTo>
                    <a:pt x="80122" y="0"/>
                  </a:lnTo>
                  <a:lnTo>
                    <a:pt x="89889" y="1024"/>
                  </a:lnTo>
                  <a:lnTo>
                    <a:pt x="99717" y="2812"/>
                  </a:lnTo>
                  <a:lnTo>
                    <a:pt x="109585" y="5109"/>
                  </a:lnTo>
                  <a:lnTo>
                    <a:pt x="149216" y="130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502363" y="1750809"/>
              <a:ext cx="162154" cy="145743"/>
            </a:xfrm>
            <a:custGeom>
              <a:avLst/>
              <a:gdLst/>
              <a:ahLst/>
              <a:cxnLst/>
              <a:rect l="0" t="0" r="0" b="0"/>
              <a:pathLst>
                <a:path w="162154" h="145743">
                  <a:moveTo>
                    <a:pt x="82571" y="0"/>
                  </a:moveTo>
                  <a:lnTo>
                    <a:pt x="66729" y="5281"/>
                  </a:lnTo>
                  <a:lnTo>
                    <a:pt x="58746" y="9047"/>
                  </a:lnTo>
                  <a:lnTo>
                    <a:pt x="50108" y="13769"/>
                  </a:lnTo>
                  <a:lnTo>
                    <a:pt x="41034" y="19127"/>
                  </a:lnTo>
                  <a:lnTo>
                    <a:pt x="32773" y="27120"/>
                  </a:lnTo>
                  <a:lnTo>
                    <a:pt x="25056" y="36870"/>
                  </a:lnTo>
                  <a:lnTo>
                    <a:pt x="17700" y="47792"/>
                  </a:lnTo>
                  <a:lnTo>
                    <a:pt x="11691" y="58389"/>
                  </a:lnTo>
                  <a:lnTo>
                    <a:pt x="6580" y="68769"/>
                  </a:lnTo>
                  <a:lnTo>
                    <a:pt x="2067" y="79005"/>
                  </a:lnTo>
                  <a:lnTo>
                    <a:pt x="164" y="90251"/>
                  </a:lnTo>
                  <a:lnTo>
                    <a:pt x="0" y="102169"/>
                  </a:lnTo>
                  <a:lnTo>
                    <a:pt x="997" y="114536"/>
                  </a:lnTo>
                  <a:lnTo>
                    <a:pt x="4977" y="123885"/>
                  </a:lnTo>
                  <a:lnTo>
                    <a:pt x="10946" y="131224"/>
                  </a:lnTo>
                  <a:lnTo>
                    <a:pt x="18242" y="137221"/>
                  </a:lnTo>
                  <a:lnTo>
                    <a:pt x="27527" y="141220"/>
                  </a:lnTo>
                  <a:lnTo>
                    <a:pt x="38138" y="143885"/>
                  </a:lnTo>
                  <a:lnTo>
                    <a:pt x="49633" y="145663"/>
                  </a:lnTo>
                  <a:lnTo>
                    <a:pt x="61718" y="145742"/>
                  </a:lnTo>
                  <a:lnTo>
                    <a:pt x="74195" y="144690"/>
                  </a:lnTo>
                  <a:lnTo>
                    <a:pt x="86935" y="142883"/>
                  </a:lnTo>
                  <a:lnTo>
                    <a:pt x="98744" y="139468"/>
                  </a:lnTo>
                  <a:lnTo>
                    <a:pt x="109933" y="134980"/>
                  </a:lnTo>
                  <a:lnTo>
                    <a:pt x="162153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754047" y="1691122"/>
              <a:ext cx="49739" cy="198957"/>
            </a:xfrm>
            <a:custGeom>
              <a:avLst/>
              <a:gdLst/>
              <a:ahLst/>
              <a:cxnLst/>
              <a:rect l="0" t="0" r="0" b="0"/>
              <a:pathLst>
                <a:path w="49739" h="198957">
                  <a:moveTo>
                    <a:pt x="0" y="0"/>
                  </a:moveTo>
                  <a:lnTo>
                    <a:pt x="0" y="31686"/>
                  </a:lnTo>
                  <a:lnTo>
                    <a:pt x="1105" y="46546"/>
                  </a:lnTo>
                  <a:lnTo>
                    <a:pt x="2947" y="61979"/>
                  </a:lnTo>
                  <a:lnTo>
                    <a:pt x="5281" y="77795"/>
                  </a:lnTo>
                  <a:lnTo>
                    <a:pt x="9047" y="92760"/>
                  </a:lnTo>
                  <a:lnTo>
                    <a:pt x="13768" y="107158"/>
                  </a:lnTo>
                  <a:lnTo>
                    <a:pt x="23804" y="133840"/>
                  </a:lnTo>
                  <a:lnTo>
                    <a:pt x="28027" y="145597"/>
                  </a:lnTo>
                  <a:lnTo>
                    <a:pt x="49738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853524" y="1750244"/>
              <a:ext cx="198957" cy="127178"/>
            </a:xfrm>
            <a:custGeom>
              <a:avLst/>
              <a:gdLst/>
              <a:ahLst/>
              <a:cxnLst/>
              <a:rect l="0" t="0" r="0" b="0"/>
              <a:pathLst>
                <a:path w="198957" h="127178">
                  <a:moveTo>
                    <a:pt x="0" y="100043"/>
                  </a:moveTo>
                  <a:lnTo>
                    <a:pt x="15843" y="89481"/>
                  </a:lnTo>
                  <a:lnTo>
                    <a:pt x="23827" y="85264"/>
                  </a:lnTo>
                  <a:lnTo>
                    <a:pt x="32464" y="81348"/>
                  </a:lnTo>
                  <a:lnTo>
                    <a:pt x="41539" y="77632"/>
                  </a:lnTo>
                  <a:lnTo>
                    <a:pt x="50904" y="74049"/>
                  </a:lnTo>
                  <a:lnTo>
                    <a:pt x="70153" y="67121"/>
                  </a:lnTo>
                  <a:lnTo>
                    <a:pt x="79928" y="62620"/>
                  </a:lnTo>
                  <a:lnTo>
                    <a:pt x="89761" y="57410"/>
                  </a:lnTo>
                  <a:lnTo>
                    <a:pt x="99631" y="51725"/>
                  </a:lnTo>
                  <a:lnTo>
                    <a:pt x="107318" y="44619"/>
                  </a:lnTo>
                  <a:lnTo>
                    <a:pt x="113547" y="36567"/>
                  </a:lnTo>
                  <a:lnTo>
                    <a:pt x="118805" y="27882"/>
                  </a:lnTo>
                  <a:lnTo>
                    <a:pt x="120100" y="19882"/>
                  </a:lnTo>
                  <a:lnTo>
                    <a:pt x="118753" y="12337"/>
                  </a:lnTo>
                  <a:lnTo>
                    <a:pt x="115644" y="5097"/>
                  </a:lnTo>
                  <a:lnTo>
                    <a:pt x="109150" y="1376"/>
                  </a:lnTo>
                  <a:lnTo>
                    <a:pt x="100400" y="0"/>
                  </a:lnTo>
                  <a:lnTo>
                    <a:pt x="90144" y="188"/>
                  </a:lnTo>
                  <a:lnTo>
                    <a:pt x="79992" y="1419"/>
                  </a:lnTo>
                  <a:lnTo>
                    <a:pt x="69908" y="3345"/>
                  </a:lnTo>
                  <a:lnTo>
                    <a:pt x="59869" y="5734"/>
                  </a:lnTo>
                  <a:lnTo>
                    <a:pt x="50966" y="10643"/>
                  </a:lnTo>
                  <a:lnTo>
                    <a:pt x="42820" y="17231"/>
                  </a:lnTo>
                  <a:lnTo>
                    <a:pt x="35179" y="24940"/>
                  </a:lnTo>
                  <a:lnTo>
                    <a:pt x="28979" y="33394"/>
                  </a:lnTo>
                  <a:lnTo>
                    <a:pt x="23741" y="42347"/>
                  </a:lnTo>
                  <a:lnTo>
                    <a:pt x="19143" y="51631"/>
                  </a:lnTo>
                  <a:lnTo>
                    <a:pt x="17184" y="61136"/>
                  </a:lnTo>
                  <a:lnTo>
                    <a:pt x="16982" y="70789"/>
                  </a:lnTo>
                  <a:lnTo>
                    <a:pt x="17953" y="80540"/>
                  </a:lnTo>
                  <a:lnTo>
                    <a:pt x="20811" y="89252"/>
                  </a:lnTo>
                  <a:lnTo>
                    <a:pt x="24927" y="97270"/>
                  </a:lnTo>
                  <a:lnTo>
                    <a:pt x="29882" y="104826"/>
                  </a:lnTo>
                  <a:lnTo>
                    <a:pt x="36501" y="110969"/>
                  </a:lnTo>
                  <a:lnTo>
                    <a:pt x="44230" y="116169"/>
                  </a:lnTo>
                  <a:lnTo>
                    <a:pt x="52698" y="120741"/>
                  </a:lnTo>
                  <a:lnTo>
                    <a:pt x="63870" y="123790"/>
                  </a:lnTo>
                  <a:lnTo>
                    <a:pt x="76844" y="125822"/>
                  </a:lnTo>
                  <a:lnTo>
                    <a:pt x="91021" y="127177"/>
                  </a:lnTo>
                  <a:lnTo>
                    <a:pt x="104893" y="126974"/>
                  </a:lnTo>
                  <a:lnTo>
                    <a:pt x="118563" y="125734"/>
                  </a:lnTo>
                  <a:lnTo>
                    <a:pt x="132097" y="123802"/>
                  </a:lnTo>
                  <a:lnTo>
                    <a:pt x="144436" y="121409"/>
                  </a:lnTo>
                  <a:lnTo>
                    <a:pt x="155977" y="118708"/>
                  </a:lnTo>
                  <a:lnTo>
                    <a:pt x="198956" y="1000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405874" y="16015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085533" y="1643582"/>
              <a:ext cx="298001" cy="210603"/>
            </a:xfrm>
            <a:custGeom>
              <a:avLst/>
              <a:gdLst/>
              <a:ahLst/>
              <a:cxnLst/>
              <a:rect l="0" t="0" r="0" b="0"/>
              <a:pathLst>
                <a:path w="298001" h="210603">
                  <a:moveTo>
                    <a:pt x="111934" y="17697"/>
                  </a:moveTo>
                  <a:lnTo>
                    <a:pt x="70397" y="45389"/>
                  </a:lnTo>
                  <a:lnTo>
                    <a:pt x="62136" y="51632"/>
                  </a:lnTo>
                  <a:lnTo>
                    <a:pt x="54418" y="58006"/>
                  </a:lnTo>
                  <a:lnTo>
                    <a:pt x="47063" y="64465"/>
                  </a:lnTo>
                  <a:lnTo>
                    <a:pt x="38843" y="72087"/>
                  </a:lnTo>
                  <a:lnTo>
                    <a:pt x="20868" y="89399"/>
                  </a:lnTo>
                  <a:lnTo>
                    <a:pt x="13643" y="99763"/>
                  </a:lnTo>
                  <a:lnTo>
                    <a:pt x="7721" y="111093"/>
                  </a:lnTo>
                  <a:lnTo>
                    <a:pt x="2667" y="123068"/>
                  </a:lnTo>
                  <a:lnTo>
                    <a:pt x="404" y="134367"/>
                  </a:lnTo>
                  <a:lnTo>
                    <a:pt x="0" y="145216"/>
                  </a:lnTo>
                  <a:lnTo>
                    <a:pt x="836" y="155765"/>
                  </a:lnTo>
                  <a:lnTo>
                    <a:pt x="4709" y="165007"/>
                  </a:lnTo>
                  <a:lnTo>
                    <a:pt x="10608" y="173380"/>
                  </a:lnTo>
                  <a:lnTo>
                    <a:pt x="17856" y="181172"/>
                  </a:lnTo>
                  <a:lnTo>
                    <a:pt x="28214" y="187472"/>
                  </a:lnTo>
                  <a:lnTo>
                    <a:pt x="40647" y="192778"/>
                  </a:lnTo>
                  <a:lnTo>
                    <a:pt x="54461" y="197420"/>
                  </a:lnTo>
                  <a:lnTo>
                    <a:pt x="69198" y="201620"/>
                  </a:lnTo>
                  <a:lnTo>
                    <a:pt x="84548" y="205526"/>
                  </a:lnTo>
                  <a:lnTo>
                    <a:pt x="100309" y="209235"/>
                  </a:lnTo>
                  <a:lnTo>
                    <a:pt x="116342" y="210602"/>
                  </a:lnTo>
                  <a:lnTo>
                    <a:pt x="132558" y="210408"/>
                  </a:lnTo>
                  <a:lnTo>
                    <a:pt x="148895" y="209174"/>
                  </a:lnTo>
                  <a:lnTo>
                    <a:pt x="165312" y="207245"/>
                  </a:lnTo>
                  <a:lnTo>
                    <a:pt x="181784" y="204854"/>
                  </a:lnTo>
                  <a:lnTo>
                    <a:pt x="198292" y="202155"/>
                  </a:lnTo>
                  <a:lnTo>
                    <a:pt x="213718" y="197040"/>
                  </a:lnTo>
                  <a:lnTo>
                    <a:pt x="228424" y="190314"/>
                  </a:lnTo>
                  <a:lnTo>
                    <a:pt x="242649" y="182514"/>
                  </a:lnTo>
                  <a:lnTo>
                    <a:pt x="254343" y="173998"/>
                  </a:lnTo>
                  <a:lnTo>
                    <a:pt x="264349" y="165004"/>
                  </a:lnTo>
                  <a:lnTo>
                    <a:pt x="273231" y="155693"/>
                  </a:lnTo>
                  <a:lnTo>
                    <a:pt x="280257" y="146169"/>
                  </a:lnTo>
                  <a:lnTo>
                    <a:pt x="286047" y="136505"/>
                  </a:lnTo>
                  <a:lnTo>
                    <a:pt x="291012" y="126745"/>
                  </a:lnTo>
                  <a:lnTo>
                    <a:pt x="294322" y="115818"/>
                  </a:lnTo>
                  <a:lnTo>
                    <a:pt x="296528" y="104112"/>
                  </a:lnTo>
                  <a:lnTo>
                    <a:pt x="298000" y="91887"/>
                  </a:lnTo>
                  <a:lnTo>
                    <a:pt x="295665" y="80420"/>
                  </a:lnTo>
                  <a:lnTo>
                    <a:pt x="290792" y="69460"/>
                  </a:lnTo>
                  <a:lnTo>
                    <a:pt x="284228" y="58838"/>
                  </a:lnTo>
                  <a:lnTo>
                    <a:pt x="276536" y="49545"/>
                  </a:lnTo>
                  <a:lnTo>
                    <a:pt x="268091" y="41140"/>
                  </a:lnTo>
                  <a:lnTo>
                    <a:pt x="259146" y="33326"/>
                  </a:lnTo>
                  <a:lnTo>
                    <a:pt x="249866" y="27011"/>
                  </a:lnTo>
                  <a:lnTo>
                    <a:pt x="240364" y="21696"/>
                  </a:lnTo>
                  <a:lnTo>
                    <a:pt x="230713" y="17047"/>
                  </a:lnTo>
                  <a:lnTo>
                    <a:pt x="219858" y="12842"/>
                  </a:lnTo>
                  <a:lnTo>
                    <a:pt x="208201" y="8934"/>
                  </a:lnTo>
                  <a:lnTo>
                    <a:pt x="196007" y="5223"/>
                  </a:lnTo>
                  <a:lnTo>
                    <a:pt x="182352" y="2749"/>
                  </a:lnTo>
                  <a:lnTo>
                    <a:pt x="167721" y="1100"/>
                  </a:lnTo>
                  <a:lnTo>
                    <a:pt x="152442" y="0"/>
                  </a:lnTo>
                  <a:lnTo>
                    <a:pt x="138939" y="373"/>
                  </a:lnTo>
                  <a:lnTo>
                    <a:pt x="126621" y="1726"/>
                  </a:lnTo>
                  <a:lnTo>
                    <a:pt x="92038" y="77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605326" y="1691122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585430" y="1810496"/>
              <a:ext cx="1" cy="9948"/>
            </a:xfrm>
            <a:custGeom>
              <a:avLst/>
              <a:gdLst/>
              <a:ahLst/>
              <a:cxnLst/>
              <a:rect l="0" t="0" r="0" b="0"/>
              <a:pathLst>
                <a:path w="1" h="9948">
                  <a:moveTo>
                    <a:pt x="0" y="994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437206" y="3233028"/>
            <a:ext cx="4177354" cy="778527"/>
            <a:chOff x="2437206" y="3233028"/>
            <a:chExt cx="4177354" cy="778527"/>
          </a:xfrm>
        </p:grpSpPr>
        <p:sp>
          <p:nvSpPr>
            <p:cNvPr id="58" name="Freeform 57"/>
            <p:cNvSpPr/>
            <p:nvPr/>
          </p:nvSpPr>
          <p:spPr>
            <a:xfrm>
              <a:off x="2443574" y="3302663"/>
              <a:ext cx="172693" cy="129322"/>
            </a:xfrm>
            <a:custGeom>
              <a:avLst/>
              <a:gdLst/>
              <a:ahLst/>
              <a:cxnLst/>
              <a:rect l="0" t="0" r="0" b="0"/>
              <a:pathLst>
                <a:path w="172693" h="129322">
                  <a:moveTo>
                    <a:pt x="83162" y="0"/>
                  </a:moveTo>
                  <a:lnTo>
                    <a:pt x="77881" y="15842"/>
                  </a:lnTo>
                  <a:lnTo>
                    <a:pt x="73009" y="22720"/>
                  </a:lnTo>
                  <a:lnTo>
                    <a:pt x="66446" y="29516"/>
                  </a:lnTo>
                  <a:lnTo>
                    <a:pt x="58754" y="36257"/>
                  </a:lnTo>
                  <a:lnTo>
                    <a:pt x="50310" y="42961"/>
                  </a:lnTo>
                  <a:lnTo>
                    <a:pt x="41365" y="49642"/>
                  </a:lnTo>
                  <a:lnTo>
                    <a:pt x="32086" y="56306"/>
                  </a:lnTo>
                  <a:lnTo>
                    <a:pt x="22584" y="61854"/>
                  </a:lnTo>
                  <a:lnTo>
                    <a:pt x="12933" y="66658"/>
                  </a:lnTo>
                  <a:lnTo>
                    <a:pt x="3184" y="70966"/>
                  </a:lnTo>
                  <a:lnTo>
                    <a:pt x="0" y="74943"/>
                  </a:lnTo>
                  <a:lnTo>
                    <a:pt x="1193" y="78700"/>
                  </a:lnTo>
                  <a:lnTo>
                    <a:pt x="5305" y="82310"/>
                  </a:lnTo>
                  <a:lnTo>
                    <a:pt x="12467" y="85822"/>
                  </a:lnTo>
                  <a:lnTo>
                    <a:pt x="21663" y="89269"/>
                  </a:lnTo>
                  <a:lnTo>
                    <a:pt x="32215" y="92672"/>
                  </a:lnTo>
                  <a:lnTo>
                    <a:pt x="44776" y="94940"/>
                  </a:lnTo>
                  <a:lnTo>
                    <a:pt x="58676" y="96453"/>
                  </a:lnTo>
                  <a:lnTo>
                    <a:pt x="73470" y="97461"/>
                  </a:lnTo>
                  <a:lnTo>
                    <a:pt x="87754" y="100344"/>
                  </a:lnTo>
                  <a:lnTo>
                    <a:pt x="101697" y="104476"/>
                  </a:lnTo>
                  <a:lnTo>
                    <a:pt x="139498" y="117907"/>
                  </a:lnTo>
                  <a:lnTo>
                    <a:pt x="172692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437206" y="3451879"/>
              <a:ext cx="159165" cy="19897"/>
            </a:xfrm>
            <a:custGeom>
              <a:avLst/>
              <a:gdLst/>
              <a:ahLst/>
              <a:cxnLst/>
              <a:rect l="0" t="0" r="0" b="0"/>
              <a:pathLst>
                <a:path w="159165" h="19897">
                  <a:moveTo>
                    <a:pt x="0" y="0"/>
                  </a:moveTo>
                  <a:lnTo>
                    <a:pt x="31685" y="5282"/>
                  </a:lnTo>
                  <a:lnTo>
                    <a:pt x="47651" y="6837"/>
                  </a:lnTo>
                  <a:lnTo>
                    <a:pt x="64926" y="7874"/>
                  </a:lnTo>
                  <a:lnTo>
                    <a:pt x="83075" y="8565"/>
                  </a:lnTo>
                  <a:lnTo>
                    <a:pt x="98490" y="10132"/>
                  </a:lnTo>
                  <a:lnTo>
                    <a:pt x="159164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84856" y="3272819"/>
              <a:ext cx="49740" cy="238748"/>
            </a:xfrm>
            <a:custGeom>
              <a:avLst/>
              <a:gdLst/>
              <a:ahLst/>
              <a:cxnLst/>
              <a:rect l="0" t="0" r="0" b="0"/>
              <a:pathLst>
                <a:path w="49740" h="238748">
                  <a:moveTo>
                    <a:pt x="0" y="0"/>
                  </a:moveTo>
                  <a:lnTo>
                    <a:pt x="0" y="21124"/>
                  </a:lnTo>
                  <a:lnTo>
                    <a:pt x="2210" y="32873"/>
                  </a:lnTo>
                  <a:lnTo>
                    <a:pt x="5895" y="46232"/>
                  </a:lnTo>
                  <a:lnTo>
                    <a:pt x="10562" y="60665"/>
                  </a:lnTo>
                  <a:lnTo>
                    <a:pt x="14778" y="76919"/>
                  </a:lnTo>
                  <a:lnTo>
                    <a:pt x="18695" y="94386"/>
                  </a:lnTo>
                  <a:lnTo>
                    <a:pt x="22411" y="112663"/>
                  </a:lnTo>
                  <a:lnTo>
                    <a:pt x="25994" y="128164"/>
                  </a:lnTo>
                  <a:lnTo>
                    <a:pt x="29488" y="141814"/>
                  </a:lnTo>
                  <a:lnTo>
                    <a:pt x="32922" y="154229"/>
                  </a:lnTo>
                  <a:lnTo>
                    <a:pt x="36317" y="169138"/>
                  </a:lnTo>
                  <a:lnTo>
                    <a:pt x="49739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44020" y="3357684"/>
              <a:ext cx="99479" cy="94196"/>
            </a:xfrm>
            <a:custGeom>
              <a:avLst/>
              <a:gdLst/>
              <a:ahLst/>
              <a:cxnLst/>
              <a:rect l="0" t="0" r="0" b="0"/>
              <a:pathLst>
                <a:path w="99479" h="94196">
                  <a:moveTo>
                    <a:pt x="0" y="84248"/>
                  </a:moveTo>
                  <a:lnTo>
                    <a:pt x="21124" y="73686"/>
                  </a:lnTo>
                  <a:lnTo>
                    <a:pt x="30663" y="68364"/>
                  </a:lnTo>
                  <a:lnTo>
                    <a:pt x="40338" y="62606"/>
                  </a:lnTo>
                  <a:lnTo>
                    <a:pt x="50103" y="56556"/>
                  </a:lnTo>
                  <a:lnTo>
                    <a:pt x="58825" y="50312"/>
                  </a:lnTo>
                  <a:lnTo>
                    <a:pt x="66849" y="43939"/>
                  </a:lnTo>
                  <a:lnTo>
                    <a:pt x="74410" y="37480"/>
                  </a:lnTo>
                  <a:lnTo>
                    <a:pt x="78345" y="29858"/>
                  </a:lnTo>
                  <a:lnTo>
                    <a:pt x="79862" y="21460"/>
                  </a:lnTo>
                  <a:lnTo>
                    <a:pt x="79769" y="12546"/>
                  </a:lnTo>
                  <a:lnTo>
                    <a:pt x="74181" y="6603"/>
                  </a:lnTo>
                  <a:lnTo>
                    <a:pt x="64928" y="2641"/>
                  </a:lnTo>
                  <a:lnTo>
                    <a:pt x="53234" y="0"/>
                  </a:lnTo>
                  <a:lnTo>
                    <a:pt x="43226" y="450"/>
                  </a:lnTo>
                  <a:lnTo>
                    <a:pt x="34344" y="2960"/>
                  </a:lnTo>
                  <a:lnTo>
                    <a:pt x="26212" y="6845"/>
                  </a:lnTo>
                  <a:lnTo>
                    <a:pt x="19686" y="12750"/>
                  </a:lnTo>
                  <a:lnTo>
                    <a:pt x="14229" y="20003"/>
                  </a:lnTo>
                  <a:lnTo>
                    <a:pt x="9486" y="28154"/>
                  </a:lnTo>
                  <a:lnTo>
                    <a:pt x="7430" y="38010"/>
                  </a:lnTo>
                  <a:lnTo>
                    <a:pt x="7164" y="49001"/>
                  </a:lnTo>
                  <a:lnTo>
                    <a:pt x="8092" y="60750"/>
                  </a:lnTo>
                  <a:lnTo>
                    <a:pt x="12027" y="69688"/>
                  </a:lnTo>
                  <a:lnTo>
                    <a:pt x="17966" y="76752"/>
                  </a:lnTo>
                  <a:lnTo>
                    <a:pt x="25241" y="82566"/>
                  </a:lnTo>
                  <a:lnTo>
                    <a:pt x="34513" y="86443"/>
                  </a:lnTo>
                  <a:lnTo>
                    <a:pt x="45115" y="89027"/>
                  </a:lnTo>
                  <a:lnTo>
                    <a:pt x="99478" y="941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252924" y="3323941"/>
              <a:ext cx="100014" cy="133889"/>
            </a:xfrm>
            <a:custGeom>
              <a:avLst/>
              <a:gdLst/>
              <a:ahLst/>
              <a:cxnLst/>
              <a:rect l="0" t="0" r="0" b="0"/>
              <a:pathLst>
                <a:path w="100014" h="133889">
                  <a:moveTo>
                    <a:pt x="59686" y="8565"/>
                  </a:moveTo>
                  <a:lnTo>
                    <a:pt x="43844" y="3284"/>
                  </a:lnTo>
                  <a:lnTo>
                    <a:pt x="34755" y="1729"/>
                  </a:lnTo>
                  <a:lnTo>
                    <a:pt x="24275" y="691"/>
                  </a:lnTo>
                  <a:lnTo>
                    <a:pt x="12868" y="0"/>
                  </a:lnTo>
                  <a:lnTo>
                    <a:pt x="6368" y="2855"/>
                  </a:lnTo>
                  <a:lnTo>
                    <a:pt x="3140" y="8074"/>
                  </a:lnTo>
                  <a:lnTo>
                    <a:pt x="2093" y="14870"/>
                  </a:lnTo>
                  <a:lnTo>
                    <a:pt x="4712" y="20505"/>
                  </a:lnTo>
                  <a:lnTo>
                    <a:pt x="9773" y="25368"/>
                  </a:lnTo>
                  <a:lnTo>
                    <a:pt x="16463" y="29715"/>
                  </a:lnTo>
                  <a:lnTo>
                    <a:pt x="25344" y="34823"/>
                  </a:lnTo>
                  <a:lnTo>
                    <a:pt x="47002" y="46394"/>
                  </a:lnTo>
                  <a:lnTo>
                    <a:pt x="57863" y="52575"/>
                  </a:lnTo>
                  <a:lnTo>
                    <a:pt x="68419" y="58906"/>
                  </a:lnTo>
                  <a:lnTo>
                    <a:pt x="78771" y="65337"/>
                  </a:lnTo>
                  <a:lnTo>
                    <a:pt x="86779" y="72941"/>
                  </a:lnTo>
                  <a:lnTo>
                    <a:pt x="93222" y="81325"/>
                  </a:lnTo>
                  <a:lnTo>
                    <a:pt x="98623" y="90231"/>
                  </a:lnTo>
                  <a:lnTo>
                    <a:pt x="100013" y="98379"/>
                  </a:lnTo>
                  <a:lnTo>
                    <a:pt x="98729" y="106021"/>
                  </a:lnTo>
                  <a:lnTo>
                    <a:pt x="95663" y="113327"/>
                  </a:lnTo>
                  <a:lnTo>
                    <a:pt x="89197" y="119303"/>
                  </a:lnTo>
                  <a:lnTo>
                    <a:pt x="80465" y="124392"/>
                  </a:lnTo>
                  <a:lnTo>
                    <a:pt x="70223" y="128890"/>
                  </a:lnTo>
                  <a:lnTo>
                    <a:pt x="58974" y="131889"/>
                  </a:lnTo>
                  <a:lnTo>
                    <a:pt x="47053" y="133888"/>
                  </a:lnTo>
                  <a:lnTo>
                    <a:pt x="0" y="127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464802" y="3354315"/>
              <a:ext cx="141028" cy="133638"/>
            </a:xfrm>
            <a:custGeom>
              <a:avLst/>
              <a:gdLst/>
              <a:ahLst/>
              <a:cxnLst/>
              <a:rect l="0" t="0" r="0" b="0"/>
              <a:pathLst>
                <a:path w="141028" h="133638">
                  <a:moveTo>
                    <a:pt x="126347" y="27930"/>
                  </a:moveTo>
                  <a:lnTo>
                    <a:pt x="84809" y="14084"/>
                  </a:lnTo>
                  <a:lnTo>
                    <a:pt x="74338" y="10962"/>
                  </a:lnTo>
                  <a:lnTo>
                    <a:pt x="50914" y="4546"/>
                  </a:lnTo>
                  <a:lnTo>
                    <a:pt x="38477" y="2393"/>
                  </a:lnTo>
                  <a:lnTo>
                    <a:pt x="25765" y="957"/>
                  </a:lnTo>
                  <a:lnTo>
                    <a:pt x="12869" y="0"/>
                  </a:lnTo>
                  <a:lnTo>
                    <a:pt x="5377" y="2678"/>
                  </a:lnTo>
                  <a:lnTo>
                    <a:pt x="1488" y="7780"/>
                  </a:lnTo>
                  <a:lnTo>
                    <a:pt x="0" y="14496"/>
                  </a:lnTo>
                  <a:lnTo>
                    <a:pt x="3430" y="21185"/>
                  </a:lnTo>
                  <a:lnTo>
                    <a:pt x="10137" y="27855"/>
                  </a:lnTo>
                  <a:lnTo>
                    <a:pt x="19031" y="34512"/>
                  </a:lnTo>
                  <a:lnTo>
                    <a:pt x="28275" y="40055"/>
                  </a:lnTo>
                  <a:lnTo>
                    <a:pt x="37754" y="44856"/>
                  </a:lnTo>
                  <a:lnTo>
                    <a:pt x="47389" y="49162"/>
                  </a:lnTo>
                  <a:lnTo>
                    <a:pt x="56023" y="54243"/>
                  </a:lnTo>
                  <a:lnTo>
                    <a:pt x="63990" y="59841"/>
                  </a:lnTo>
                  <a:lnTo>
                    <a:pt x="71512" y="65783"/>
                  </a:lnTo>
                  <a:lnTo>
                    <a:pt x="80948" y="71956"/>
                  </a:lnTo>
                  <a:lnTo>
                    <a:pt x="91659" y="78282"/>
                  </a:lnTo>
                  <a:lnTo>
                    <a:pt x="103222" y="84709"/>
                  </a:lnTo>
                  <a:lnTo>
                    <a:pt x="114246" y="91205"/>
                  </a:lnTo>
                  <a:lnTo>
                    <a:pt x="135337" y="104317"/>
                  </a:lnTo>
                  <a:lnTo>
                    <a:pt x="140077" y="110909"/>
                  </a:lnTo>
                  <a:lnTo>
                    <a:pt x="141027" y="117514"/>
                  </a:lnTo>
                  <a:lnTo>
                    <a:pt x="139450" y="124128"/>
                  </a:lnTo>
                  <a:lnTo>
                    <a:pt x="133977" y="128537"/>
                  </a:lnTo>
                  <a:lnTo>
                    <a:pt x="125907" y="131476"/>
                  </a:lnTo>
                  <a:lnTo>
                    <a:pt x="116105" y="133436"/>
                  </a:lnTo>
                  <a:lnTo>
                    <a:pt x="105150" y="133637"/>
                  </a:lnTo>
                  <a:lnTo>
                    <a:pt x="93425" y="132666"/>
                  </a:lnTo>
                  <a:lnTo>
                    <a:pt x="81187" y="130913"/>
                  </a:lnTo>
                  <a:lnTo>
                    <a:pt x="69713" y="127534"/>
                  </a:lnTo>
                  <a:lnTo>
                    <a:pt x="58748" y="123071"/>
                  </a:lnTo>
                  <a:lnTo>
                    <a:pt x="26868" y="1075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861121" y="3352401"/>
              <a:ext cx="38410" cy="169114"/>
            </a:xfrm>
            <a:custGeom>
              <a:avLst/>
              <a:gdLst/>
              <a:ahLst/>
              <a:cxnLst/>
              <a:rect l="0" t="0" r="0" b="0"/>
              <a:pathLst>
                <a:path w="38410" h="169114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644" y="58846"/>
                  </a:lnTo>
                  <a:lnTo>
                    <a:pt x="2179" y="71285"/>
                  </a:lnTo>
                  <a:lnTo>
                    <a:pt x="4308" y="83999"/>
                  </a:lnTo>
                  <a:lnTo>
                    <a:pt x="6832" y="95790"/>
                  </a:lnTo>
                  <a:lnTo>
                    <a:pt x="9621" y="106968"/>
                  </a:lnTo>
                  <a:lnTo>
                    <a:pt x="12585" y="117735"/>
                  </a:lnTo>
                  <a:lnTo>
                    <a:pt x="16771" y="128229"/>
                  </a:lnTo>
                  <a:lnTo>
                    <a:pt x="21773" y="138541"/>
                  </a:lnTo>
                  <a:lnTo>
                    <a:pt x="38409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800052" y="3402141"/>
              <a:ext cx="179061" cy="29844"/>
            </a:xfrm>
            <a:custGeom>
              <a:avLst/>
              <a:gdLst/>
              <a:ahLst/>
              <a:cxnLst/>
              <a:rect l="0" t="0" r="0" b="0"/>
              <a:pathLst>
                <a:path w="179061" h="29844">
                  <a:moveTo>
                    <a:pt x="0" y="29843"/>
                  </a:moveTo>
                  <a:lnTo>
                    <a:pt x="21124" y="24562"/>
                  </a:lnTo>
                  <a:lnTo>
                    <a:pt x="32872" y="23006"/>
                  </a:lnTo>
                  <a:lnTo>
                    <a:pt x="46232" y="21969"/>
                  </a:lnTo>
                  <a:lnTo>
                    <a:pt x="60665" y="21277"/>
                  </a:lnTo>
                  <a:lnTo>
                    <a:pt x="73602" y="19711"/>
                  </a:lnTo>
                  <a:lnTo>
                    <a:pt x="85543" y="17562"/>
                  </a:lnTo>
                  <a:lnTo>
                    <a:pt x="109864" y="12226"/>
                  </a:lnTo>
                  <a:lnTo>
                    <a:pt x="124087" y="9256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989060" y="3233028"/>
              <a:ext cx="99479" cy="248696"/>
            </a:xfrm>
            <a:custGeom>
              <a:avLst/>
              <a:gdLst/>
              <a:ahLst/>
              <a:cxnLst/>
              <a:rect l="0" t="0" r="0" b="0"/>
              <a:pathLst>
                <a:path w="99479" h="248696">
                  <a:moveTo>
                    <a:pt x="0" y="0"/>
                  </a:moveTo>
                  <a:lnTo>
                    <a:pt x="0" y="26405"/>
                  </a:lnTo>
                  <a:lnTo>
                    <a:pt x="1105" y="39710"/>
                  </a:lnTo>
                  <a:lnTo>
                    <a:pt x="2947" y="54106"/>
                  </a:lnTo>
                  <a:lnTo>
                    <a:pt x="23384" y="179898"/>
                  </a:lnTo>
                  <a:lnTo>
                    <a:pt x="25537" y="198409"/>
                  </a:lnTo>
                  <a:lnTo>
                    <a:pt x="26972" y="216276"/>
                  </a:lnTo>
                  <a:lnTo>
                    <a:pt x="27929" y="233714"/>
                  </a:lnTo>
                  <a:lnTo>
                    <a:pt x="28567" y="240918"/>
                  </a:lnTo>
                  <a:lnTo>
                    <a:pt x="28993" y="241300"/>
                  </a:lnTo>
                  <a:lnTo>
                    <a:pt x="29276" y="237133"/>
                  </a:lnTo>
                  <a:lnTo>
                    <a:pt x="30571" y="231039"/>
                  </a:lnTo>
                  <a:lnTo>
                    <a:pt x="32539" y="223661"/>
                  </a:lnTo>
                  <a:lnTo>
                    <a:pt x="34956" y="215426"/>
                  </a:lnTo>
                  <a:lnTo>
                    <a:pt x="40590" y="194486"/>
                  </a:lnTo>
                  <a:lnTo>
                    <a:pt x="43639" y="182712"/>
                  </a:lnTo>
                  <a:lnTo>
                    <a:pt x="47883" y="172652"/>
                  </a:lnTo>
                  <a:lnTo>
                    <a:pt x="52923" y="163735"/>
                  </a:lnTo>
                  <a:lnTo>
                    <a:pt x="58493" y="155580"/>
                  </a:lnTo>
                  <a:lnTo>
                    <a:pt x="64417" y="152354"/>
                  </a:lnTo>
                  <a:lnTo>
                    <a:pt x="70578" y="152413"/>
                  </a:lnTo>
                  <a:lnTo>
                    <a:pt x="76895" y="154664"/>
                  </a:lnTo>
                  <a:lnTo>
                    <a:pt x="81107" y="161691"/>
                  </a:lnTo>
                  <a:lnTo>
                    <a:pt x="83914" y="171902"/>
                  </a:lnTo>
                  <a:lnTo>
                    <a:pt x="85786" y="184236"/>
                  </a:lnTo>
                  <a:lnTo>
                    <a:pt x="88139" y="196880"/>
                  </a:lnTo>
                  <a:lnTo>
                    <a:pt x="99478" y="248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175693" y="3367016"/>
              <a:ext cx="121749" cy="99494"/>
            </a:xfrm>
            <a:custGeom>
              <a:avLst/>
              <a:gdLst/>
              <a:ahLst/>
              <a:cxnLst/>
              <a:rect l="0" t="0" r="0" b="0"/>
              <a:pathLst>
                <a:path w="121749" h="99494">
                  <a:moveTo>
                    <a:pt x="91905" y="5281"/>
                  </a:moveTo>
                  <a:lnTo>
                    <a:pt x="76062" y="0"/>
                  </a:lnTo>
                  <a:lnTo>
                    <a:pt x="68079" y="655"/>
                  </a:lnTo>
                  <a:lnTo>
                    <a:pt x="59441" y="3303"/>
                  </a:lnTo>
                  <a:lnTo>
                    <a:pt x="50366" y="7278"/>
                  </a:lnTo>
                  <a:lnTo>
                    <a:pt x="41001" y="13244"/>
                  </a:lnTo>
                  <a:lnTo>
                    <a:pt x="31441" y="20538"/>
                  </a:lnTo>
                  <a:lnTo>
                    <a:pt x="21752" y="28716"/>
                  </a:lnTo>
                  <a:lnTo>
                    <a:pt x="14188" y="38589"/>
                  </a:lnTo>
                  <a:lnTo>
                    <a:pt x="8040" y="49593"/>
                  </a:lnTo>
                  <a:lnTo>
                    <a:pt x="2835" y="61350"/>
                  </a:lnTo>
                  <a:lnTo>
                    <a:pt x="471" y="72503"/>
                  </a:lnTo>
                  <a:lnTo>
                    <a:pt x="0" y="83255"/>
                  </a:lnTo>
                  <a:lnTo>
                    <a:pt x="791" y="93739"/>
                  </a:lnTo>
                  <a:lnTo>
                    <a:pt x="4635" y="98518"/>
                  </a:lnTo>
                  <a:lnTo>
                    <a:pt x="10513" y="99493"/>
                  </a:lnTo>
                  <a:lnTo>
                    <a:pt x="17748" y="97932"/>
                  </a:lnTo>
                  <a:lnTo>
                    <a:pt x="24782" y="93576"/>
                  </a:lnTo>
                  <a:lnTo>
                    <a:pt x="31682" y="87356"/>
                  </a:lnTo>
                  <a:lnTo>
                    <a:pt x="38492" y="79893"/>
                  </a:lnTo>
                  <a:lnTo>
                    <a:pt x="44138" y="69392"/>
                  </a:lnTo>
                  <a:lnTo>
                    <a:pt x="49007" y="56864"/>
                  </a:lnTo>
                  <a:lnTo>
                    <a:pt x="64764" y="7610"/>
                  </a:lnTo>
                  <a:lnTo>
                    <a:pt x="68284" y="3518"/>
                  </a:lnTo>
                  <a:lnTo>
                    <a:pt x="71736" y="4106"/>
                  </a:lnTo>
                  <a:lnTo>
                    <a:pt x="75143" y="7814"/>
                  </a:lnTo>
                  <a:lnTo>
                    <a:pt x="90500" y="23594"/>
                  </a:lnTo>
                  <a:lnTo>
                    <a:pt x="121748" y="55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351396" y="3332506"/>
              <a:ext cx="115158" cy="129322"/>
            </a:xfrm>
            <a:custGeom>
              <a:avLst/>
              <a:gdLst/>
              <a:ahLst/>
              <a:cxnLst/>
              <a:rect l="0" t="0" r="0" b="0"/>
              <a:pathLst>
                <a:path w="115158" h="129322">
                  <a:moveTo>
                    <a:pt x="5731" y="0"/>
                  </a:moveTo>
                  <a:lnTo>
                    <a:pt x="451" y="15843"/>
                  </a:lnTo>
                  <a:lnTo>
                    <a:pt x="0" y="24931"/>
                  </a:lnTo>
                  <a:lnTo>
                    <a:pt x="805" y="35411"/>
                  </a:lnTo>
                  <a:lnTo>
                    <a:pt x="2447" y="46819"/>
                  </a:lnTo>
                  <a:lnTo>
                    <a:pt x="4647" y="58845"/>
                  </a:lnTo>
                  <a:lnTo>
                    <a:pt x="7220" y="71284"/>
                  </a:lnTo>
                  <a:lnTo>
                    <a:pt x="10039" y="83998"/>
                  </a:lnTo>
                  <a:lnTo>
                    <a:pt x="13025" y="95790"/>
                  </a:lnTo>
                  <a:lnTo>
                    <a:pt x="16120" y="106967"/>
                  </a:lnTo>
                  <a:lnTo>
                    <a:pt x="19289" y="117734"/>
                  </a:lnTo>
                  <a:lnTo>
                    <a:pt x="21402" y="119386"/>
                  </a:lnTo>
                  <a:lnTo>
                    <a:pt x="22810" y="114961"/>
                  </a:lnTo>
                  <a:lnTo>
                    <a:pt x="23749" y="106484"/>
                  </a:lnTo>
                  <a:lnTo>
                    <a:pt x="24375" y="95306"/>
                  </a:lnTo>
                  <a:lnTo>
                    <a:pt x="25070" y="68149"/>
                  </a:lnTo>
                  <a:lnTo>
                    <a:pt x="27466" y="55380"/>
                  </a:lnTo>
                  <a:lnTo>
                    <a:pt x="31274" y="43552"/>
                  </a:lnTo>
                  <a:lnTo>
                    <a:pt x="36024" y="32351"/>
                  </a:lnTo>
                  <a:lnTo>
                    <a:pt x="41401" y="22672"/>
                  </a:lnTo>
                  <a:lnTo>
                    <a:pt x="47196" y="14010"/>
                  </a:lnTo>
                  <a:lnTo>
                    <a:pt x="53270" y="6024"/>
                  </a:lnTo>
                  <a:lnTo>
                    <a:pt x="59530" y="2911"/>
                  </a:lnTo>
                  <a:lnTo>
                    <a:pt x="65914" y="3046"/>
                  </a:lnTo>
                  <a:lnTo>
                    <a:pt x="72381" y="5347"/>
                  </a:lnTo>
                  <a:lnTo>
                    <a:pt x="77797" y="10196"/>
                  </a:lnTo>
                  <a:lnTo>
                    <a:pt x="82513" y="16745"/>
                  </a:lnTo>
                  <a:lnTo>
                    <a:pt x="86762" y="24427"/>
                  </a:lnTo>
                  <a:lnTo>
                    <a:pt x="90701" y="35075"/>
                  </a:lnTo>
                  <a:lnTo>
                    <a:pt x="94432" y="47700"/>
                  </a:lnTo>
                  <a:lnTo>
                    <a:pt x="98024" y="61643"/>
                  </a:lnTo>
                  <a:lnTo>
                    <a:pt x="101525" y="74255"/>
                  </a:lnTo>
                  <a:lnTo>
                    <a:pt x="104964" y="85978"/>
                  </a:lnTo>
                  <a:lnTo>
                    <a:pt x="115157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705300" y="3362349"/>
              <a:ext cx="86464" cy="138122"/>
            </a:xfrm>
            <a:custGeom>
              <a:avLst/>
              <a:gdLst/>
              <a:ahLst/>
              <a:cxnLst/>
              <a:rect l="0" t="0" r="0" b="0"/>
              <a:pathLst>
                <a:path w="86464" h="138122">
                  <a:moveTo>
                    <a:pt x="59687" y="49740"/>
                  </a:moveTo>
                  <a:lnTo>
                    <a:pt x="43844" y="60301"/>
                  </a:lnTo>
                  <a:lnTo>
                    <a:pt x="36966" y="66728"/>
                  </a:lnTo>
                  <a:lnTo>
                    <a:pt x="30171" y="74329"/>
                  </a:lnTo>
                  <a:lnTo>
                    <a:pt x="23429" y="82712"/>
                  </a:lnTo>
                  <a:lnTo>
                    <a:pt x="18936" y="92722"/>
                  </a:lnTo>
                  <a:lnTo>
                    <a:pt x="15940" y="103816"/>
                  </a:lnTo>
                  <a:lnTo>
                    <a:pt x="13942" y="115634"/>
                  </a:lnTo>
                  <a:lnTo>
                    <a:pt x="17032" y="124618"/>
                  </a:lnTo>
                  <a:lnTo>
                    <a:pt x="23513" y="131712"/>
                  </a:lnTo>
                  <a:lnTo>
                    <a:pt x="32255" y="137547"/>
                  </a:lnTo>
                  <a:lnTo>
                    <a:pt x="41399" y="138121"/>
                  </a:lnTo>
                  <a:lnTo>
                    <a:pt x="50811" y="135188"/>
                  </a:lnTo>
                  <a:lnTo>
                    <a:pt x="60401" y="129916"/>
                  </a:lnTo>
                  <a:lnTo>
                    <a:pt x="67900" y="121981"/>
                  </a:lnTo>
                  <a:lnTo>
                    <a:pt x="74005" y="112269"/>
                  </a:lnTo>
                  <a:lnTo>
                    <a:pt x="79180" y="101374"/>
                  </a:lnTo>
                  <a:lnTo>
                    <a:pt x="82630" y="89689"/>
                  </a:lnTo>
                  <a:lnTo>
                    <a:pt x="84930" y="77478"/>
                  </a:lnTo>
                  <a:lnTo>
                    <a:pt x="86463" y="64916"/>
                  </a:lnTo>
                  <a:lnTo>
                    <a:pt x="85275" y="54330"/>
                  </a:lnTo>
                  <a:lnTo>
                    <a:pt x="82272" y="45063"/>
                  </a:lnTo>
                  <a:lnTo>
                    <a:pt x="78059" y="36674"/>
                  </a:lnTo>
                  <a:lnTo>
                    <a:pt x="71935" y="28871"/>
                  </a:lnTo>
                  <a:lnTo>
                    <a:pt x="64536" y="21458"/>
                  </a:lnTo>
                  <a:lnTo>
                    <a:pt x="56288" y="14305"/>
                  </a:lnTo>
                  <a:lnTo>
                    <a:pt x="46368" y="9537"/>
                  </a:lnTo>
                  <a:lnTo>
                    <a:pt x="35333" y="635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885743" y="3382245"/>
              <a:ext cx="98096" cy="105657"/>
            </a:xfrm>
            <a:custGeom>
              <a:avLst/>
              <a:gdLst/>
              <a:ahLst/>
              <a:cxnLst/>
              <a:rect l="0" t="0" r="0" b="0"/>
              <a:pathLst>
                <a:path w="98096" h="105657">
                  <a:moveTo>
                    <a:pt x="8565" y="39791"/>
                  </a:moveTo>
                  <a:lnTo>
                    <a:pt x="3284" y="60915"/>
                  </a:lnTo>
                  <a:lnTo>
                    <a:pt x="1728" y="72664"/>
                  </a:lnTo>
                  <a:lnTo>
                    <a:pt x="691" y="86023"/>
                  </a:lnTo>
                  <a:lnTo>
                    <a:pt x="0" y="100456"/>
                  </a:lnTo>
                  <a:lnTo>
                    <a:pt x="644" y="105656"/>
                  </a:lnTo>
                  <a:lnTo>
                    <a:pt x="2179" y="104702"/>
                  </a:lnTo>
                  <a:lnTo>
                    <a:pt x="4308" y="99645"/>
                  </a:lnTo>
                  <a:lnTo>
                    <a:pt x="12568" y="82236"/>
                  </a:lnTo>
                  <a:lnTo>
                    <a:pt x="17865" y="71403"/>
                  </a:lnTo>
                  <a:lnTo>
                    <a:pt x="22502" y="60866"/>
                  </a:lnTo>
                  <a:lnTo>
                    <a:pt x="26699" y="50525"/>
                  </a:lnTo>
                  <a:lnTo>
                    <a:pt x="30602" y="40315"/>
                  </a:lnTo>
                  <a:lnTo>
                    <a:pt x="35415" y="31298"/>
                  </a:lnTo>
                  <a:lnTo>
                    <a:pt x="40834" y="23076"/>
                  </a:lnTo>
                  <a:lnTo>
                    <a:pt x="46657" y="15384"/>
                  </a:lnTo>
                  <a:lnTo>
                    <a:pt x="54960" y="10256"/>
                  </a:lnTo>
                  <a:lnTo>
                    <a:pt x="64917" y="6838"/>
                  </a:lnTo>
                  <a:lnTo>
                    <a:pt x="980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190774" y="3371146"/>
              <a:ext cx="91498" cy="160317"/>
            </a:xfrm>
            <a:custGeom>
              <a:avLst/>
              <a:gdLst/>
              <a:ahLst/>
              <a:cxnLst/>
              <a:rect l="0" t="0" r="0" b="0"/>
              <a:pathLst>
                <a:path w="91498" h="160317">
                  <a:moveTo>
                    <a:pt x="21863" y="70786"/>
                  </a:moveTo>
                  <a:lnTo>
                    <a:pt x="32425" y="60224"/>
                  </a:lnTo>
                  <a:lnTo>
                    <a:pt x="38852" y="54902"/>
                  </a:lnTo>
                  <a:lnTo>
                    <a:pt x="46452" y="49144"/>
                  </a:lnTo>
                  <a:lnTo>
                    <a:pt x="54836" y="43094"/>
                  </a:lnTo>
                  <a:lnTo>
                    <a:pt x="62635" y="36850"/>
                  </a:lnTo>
                  <a:lnTo>
                    <a:pt x="70045" y="30477"/>
                  </a:lnTo>
                  <a:lnTo>
                    <a:pt x="77196" y="24018"/>
                  </a:lnTo>
                  <a:lnTo>
                    <a:pt x="79752" y="17501"/>
                  </a:lnTo>
                  <a:lnTo>
                    <a:pt x="79246" y="10946"/>
                  </a:lnTo>
                  <a:lnTo>
                    <a:pt x="76698" y="4365"/>
                  </a:lnTo>
                  <a:lnTo>
                    <a:pt x="71683" y="1083"/>
                  </a:lnTo>
                  <a:lnTo>
                    <a:pt x="65024" y="0"/>
                  </a:lnTo>
                  <a:lnTo>
                    <a:pt x="57269" y="384"/>
                  </a:lnTo>
                  <a:lnTo>
                    <a:pt x="49888" y="3956"/>
                  </a:lnTo>
                  <a:lnTo>
                    <a:pt x="42757" y="9653"/>
                  </a:lnTo>
                  <a:lnTo>
                    <a:pt x="35792" y="16767"/>
                  </a:lnTo>
                  <a:lnTo>
                    <a:pt x="28938" y="24825"/>
                  </a:lnTo>
                  <a:lnTo>
                    <a:pt x="22158" y="33514"/>
                  </a:lnTo>
                  <a:lnTo>
                    <a:pt x="15428" y="42621"/>
                  </a:lnTo>
                  <a:lnTo>
                    <a:pt x="9836" y="53115"/>
                  </a:lnTo>
                  <a:lnTo>
                    <a:pt x="5002" y="64532"/>
                  </a:lnTo>
                  <a:lnTo>
                    <a:pt x="675" y="76564"/>
                  </a:lnTo>
                  <a:lnTo>
                    <a:pt x="0" y="87902"/>
                  </a:lnTo>
                  <a:lnTo>
                    <a:pt x="1761" y="98776"/>
                  </a:lnTo>
                  <a:lnTo>
                    <a:pt x="5146" y="109341"/>
                  </a:lnTo>
                  <a:lnTo>
                    <a:pt x="11823" y="118596"/>
                  </a:lnTo>
                  <a:lnTo>
                    <a:pt x="20696" y="126976"/>
                  </a:lnTo>
                  <a:lnTo>
                    <a:pt x="31033" y="134773"/>
                  </a:lnTo>
                  <a:lnTo>
                    <a:pt x="42345" y="141077"/>
                  </a:lnTo>
                  <a:lnTo>
                    <a:pt x="54308" y="146385"/>
                  </a:lnTo>
                  <a:lnTo>
                    <a:pt x="91497" y="1603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351179" y="3429132"/>
              <a:ext cx="130049" cy="191861"/>
            </a:xfrm>
            <a:custGeom>
              <a:avLst/>
              <a:gdLst/>
              <a:ahLst/>
              <a:cxnLst/>
              <a:rect l="0" t="0" r="0" b="0"/>
              <a:pathLst>
                <a:path w="130049" h="191861">
                  <a:moveTo>
                    <a:pt x="120100" y="12800"/>
                  </a:moveTo>
                  <a:lnTo>
                    <a:pt x="104257" y="2238"/>
                  </a:lnTo>
                  <a:lnTo>
                    <a:pt x="96274" y="232"/>
                  </a:lnTo>
                  <a:lnTo>
                    <a:pt x="87637" y="0"/>
                  </a:lnTo>
                  <a:lnTo>
                    <a:pt x="78562" y="950"/>
                  </a:lnTo>
                  <a:lnTo>
                    <a:pt x="69197" y="3795"/>
                  </a:lnTo>
                  <a:lnTo>
                    <a:pt x="59637" y="7902"/>
                  </a:lnTo>
                  <a:lnTo>
                    <a:pt x="49948" y="12850"/>
                  </a:lnTo>
                  <a:lnTo>
                    <a:pt x="40172" y="19465"/>
                  </a:lnTo>
                  <a:lnTo>
                    <a:pt x="30340" y="27191"/>
                  </a:lnTo>
                  <a:lnTo>
                    <a:pt x="20469" y="35658"/>
                  </a:lnTo>
                  <a:lnTo>
                    <a:pt x="12783" y="44618"/>
                  </a:lnTo>
                  <a:lnTo>
                    <a:pt x="6554" y="53907"/>
                  </a:lnTo>
                  <a:lnTo>
                    <a:pt x="1295" y="63416"/>
                  </a:lnTo>
                  <a:lnTo>
                    <a:pt x="0" y="71966"/>
                  </a:lnTo>
                  <a:lnTo>
                    <a:pt x="1348" y="79877"/>
                  </a:lnTo>
                  <a:lnTo>
                    <a:pt x="4457" y="87361"/>
                  </a:lnTo>
                  <a:lnTo>
                    <a:pt x="9845" y="90140"/>
                  </a:lnTo>
                  <a:lnTo>
                    <a:pt x="16753" y="89782"/>
                  </a:lnTo>
                  <a:lnTo>
                    <a:pt x="24675" y="87333"/>
                  </a:lnTo>
                  <a:lnTo>
                    <a:pt x="33272" y="82384"/>
                  </a:lnTo>
                  <a:lnTo>
                    <a:pt x="42319" y="75769"/>
                  </a:lnTo>
                  <a:lnTo>
                    <a:pt x="51666" y="68043"/>
                  </a:lnTo>
                  <a:lnTo>
                    <a:pt x="60108" y="59576"/>
                  </a:lnTo>
                  <a:lnTo>
                    <a:pt x="67947" y="50616"/>
                  </a:lnTo>
                  <a:lnTo>
                    <a:pt x="75383" y="41326"/>
                  </a:lnTo>
                  <a:lnTo>
                    <a:pt x="81447" y="31817"/>
                  </a:lnTo>
                  <a:lnTo>
                    <a:pt x="86594" y="22162"/>
                  </a:lnTo>
                  <a:lnTo>
                    <a:pt x="91131" y="12409"/>
                  </a:lnTo>
                  <a:lnTo>
                    <a:pt x="93050" y="11434"/>
                  </a:lnTo>
                  <a:lnTo>
                    <a:pt x="93224" y="16311"/>
                  </a:lnTo>
                  <a:lnTo>
                    <a:pt x="92235" y="25088"/>
                  </a:lnTo>
                  <a:lnTo>
                    <a:pt x="91575" y="36466"/>
                  </a:lnTo>
                  <a:lnTo>
                    <a:pt x="90843" y="63847"/>
                  </a:lnTo>
                  <a:lnTo>
                    <a:pt x="90430" y="105051"/>
                  </a:lnTo>
                  <a:lnTo>
                    <a:pt x="91477" y="118513"/>
                  </a:lnTo>
                  <a:lnTo>
                    <a:pt x="93281" y="131909"/>
                  </a:lnTo>
                  <a:lnTo>
                    <a:pt x="95589" y="145261"/>
                  </a:lnTo>
                  <a:lnTo>
                    <a:pt x="99338" y="156373"/>
                  </a:lnTo>
                  <a:lnTo>
                    <a:pt x="104048" y="165991"/>
                  </a:lnTo>
                  <a:lnTo>
                    <a:pt x="130048" y="1918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535183" y="3392193"/>
              <a:ext cx="164896" cy="139270"/>
            </a:xfrm>
            <a:custGeom>
              <a:avLst/>
              <a:gdLst/>
              <a:ahLst/>
              <a:cxnLst/>
              <a:rect l="0" t="0" r="0" b="0"/>
              <a:pathLst>
                <a:path w="164896" h="139270">
                  <a:moveTo>
                    <a:pt x="5731" y="0"/>
                  </a:moveTo>
                  <a:lnTo>
                    <a:pt x="450" y="15843"/>
                  </a:lnTo>
                  <a:lnTo>
                    <a:pt x="0" y="26036"/>
                  </a:lnTo>
                  <a:lnTo>
                    <a:pt x="805" y="38358"/>
                  </a:lnTo>
                  <a:lnTo>
                    <a:pt x="2447" y="52099"/>
                  </a:lnTo>
                  <a:lnTo>
                    <a:pt x="4647" y="64576"/>
                  </a:lnTo>
                  <a:lnTo>
                    <a:pt x="7219" y="76210"/>
                  </a:lnTo>
                  <a:lnTo>
                    <a:pt x="10038" y="87282"/>
                  </a:lnTo>
                  <a:lnTo>
                    <a:pt x="14129" y="96874"/>
                  </a:lnTo>
                  <a:lnTo>
                    <a:pt x="19067" y="105479"/>
                  </a:lnTo>
                  <a:lnTo>
                    <a:pt x="24569" y="113426"/>
                  </a:lnTo>
                  <a:lnTo>
                    <a:pt x="31553" y="115409"/>
                  </a:lnTo>
                  <a:lnTo>
                    <a:pt x="39525" y="113414"/>
                  </a:lnTo>
                  <a:lnTo>
                    <a:pt x="48156" y="108769"/>
                  </a:lnTo>
                  <a:lnTo>
                    <a:pt x="55015" y="102356"/>
                  </a:lnTo>
                  <a:lnTo>
                    <a:pt x="60693" y="94765"/>
                  </a:lnTo>
                  <a:lnTo>
                    <a:pt x="65584" y="86388"/>
                  </a:lnTo>
                  <a:lnTo>
                    <a:pt x="69949" y="76382"/>
                  </a:lnTo>
                  <a:lnTo>
                    <a:pt x="73965" y="65290"/>
                  </a:lnTo>
                  <a:lnTo>
                    <a:pt x="77748" y="53475"/>
                  </a:lnTo>
                  <a:lnTo>
                    <a:pt x="81374" y="50019"/>
                  </a:lnTo>
                  <a:lnTo>
                    <a:pt x="84898" y="52136"/>
                  </a:lnTo>
                  <a:lnTo>
                    <a:pt x="88352" y="57969"/>
                  </a:lnTo>
                  <a:lnTo>
                    <a:pt x="93971" y="66279"/>
                  </a:lnTo>
                  <a:lnTo>
                    <a:pt x="109056" y="87301"/>
                  </a:lnTo>
                  <a:lnTo>
                    <a:pt x="118827" y="97992"/>
                  </a:lnTo>
                  <a:lnTo>
                    <a:pt x="129762" y="108435"/>
                  </a:lnTo>
                  <a:lnTo>
                    <a:pt x="164895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733186" y="3441932"/>
              <a:ext cx="126057" cy="89531"/>
            </a:xfrm>
            <a:custGeom>
              <a:avLst/>
              <a:gdLst/>
              <a:ahLst/>
              <a:cxnLst/>
              <a:rect l="0" t="0" r="0" b="0"/>
              <a:pathLst>
                <a:path w="126057" h="89531">
                  <a:moveTo>
                    <a:pt x="86265" y="0"/>
                  </a:moveTo>
                  <a:lnTo>
                    <a:pt x="65142" y="0"/>
                  </a:lnTo>
                  <a:lnTo>
                    <a:pt x="54498" y="3316"/>
                  </a:lnTo>
                  <a:lnTo>
                    <a:pt x="42981" y="8842"/>
                  </a:lnTo>
                  <a:lnTo>
                    <a:pt x="30881" y="15842"/>
                  </a:lnTo>
                  <a:lnTo>
                    <a:pt x="20605" y="24931"/>
                  </a:lnTo>
                  <a:lnTo>
                    <a:pt x="11543" y="35410"/>
                  </a:lnTo>
                  <a:lnTo>
                    <a:pt x="3291" y="46819"/>
                  </a:lnTo>
                  <a:lnTo>
                    <a:pt x="0" y="56634"/>
                  </a:lnTo>
                  <a:lnTo>
                    <a:pt x="17" y="65389"/>
                  </a:lnTo>
                  <a:lnTo>
                    <a:pt x="2239" y="73436"/>
                  </a:lnTo>
                  <a:lnTo>
                    <a:pt x="7036" y="76590"/>
                  </a:lnTo>
                  <a:lnTo>
                    <a:pt x="13550" y="76482"/>
                  </a:lnTo>
                  <a:lnTo>
                    <a:pt x="21209" y="74199"/>
                  </a:lnTo>
                  <a:lnTo>
                    <a:pt x="28525" y="70467"/>
                  </a:lnTo>
                  <a:lnTo>
                    <a:pt x="35614" y="65768"/>
                  </a:lnTo>
                  <a:lnTo>
                    <a:pt x="42550" y="60425"/>
                  </a:lnTo>
                  <a:lnTo>
                    <a:pt x="49385" y="54652"/>
                  </a:lnTo>
                  <a:lnTo>
                    <a:pt x="56152" y="48593"/>
                  </a:lnTo>
                  <a:lnTo>
                    <a:pt x="62874" y="42343"/>
                  </a:lnTo>
                  <a:lnTo>
                    <a:pt x="68460" y="34861"/>
                  </a:lnTo>
                  <a:lnTo>
                    <a:pt x="73290" y="26556"/>
                  </a:lnTo>
                  <a:lnTo>
                    <a:pt x="77615" y="17704"/>
                  </a:lnTo>
                  <a:lnTo>
                    <a:pt x="80499" y="17329"/>
                  </a:lnTo>
                  <a:lnTo>
                    <a:pt x="82421" y="22606"/>
                  </a:lnTo>
                  <a:lnTo>
                    <a:pt x="83702" y="31650"/>
                  </a:lnTo>
                  <a:lnTo>
                    <a:pt x="86767" y="40996"/>
                  </a:lnTo>
                  <a:lnTo>
                    <a:pt x="91021" y="50542"/>
                  </a:lnTo>
                  <a:lnTo>
                    <a:pt x="126056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938825" y="3292715"/>
              <a:ext cx="49739" cy="228800"/>
            </a:xfrm>
            <a:custGeom>
              <a:avLst/>
              <a:gdLst/>
              <a:ahLst/>
              <a:cxnLst/>
              <a:rect l="0" t="0" r="0" b="0"/>
              <a:pathLst>
                <a:path w="49739" h="228800">
                  <a:moveTo>
                    <a:pt x="0" y="0"/>
                  </a:moveTo>
                  <a:lnTo>
                    <a:pt x="0" y="55384"/>
                  </a:lnTo>
                  <a:lnTo>
                    <a:pt x="2210" y="68976"/>
                  </a:lnTo>
                  <a:lnTo>
                    <a:pt x="5895" y="83564"/>
                  </a:lnTo>
                  <a:lnTo>
                    <a:pt x="10562" y="98817"/>
                  </a:lnTo>
                  <a:lnTo>
                    <a:pt x="18694" y="127554"/>
                  </a:lnTo>
                  <a:lnTo>
                    <a:pt x="29488" y="168588"/>
                  </a:lnTo>
                  <a:lnTo>
                    <a:pt x="49738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296945" y="3292715"/>
              <a:ext cx="19896" cy="238748"/>
            </a:xfrm>
            <a:custGeom>
              <a:avLst/>
              <a:gdLst/>
              <a:ahLst/>
              <a:cxnLst/>
              <a:rect l="0" t="0" r="0" b="0"/>
              <a:pathLst>
                <a:path w="19896" h="238748">
                  <a:moveTo>
                    <a:pt x="0" y="0"/>
                  </a:moveTo>
                  <a:lnTo>
                    <a:pt x="0" y="60665"/>
                  </a:lnTo>
                  <a:lnTo>
                    <a:pt x="1105" y="74708"/>
                  </a:lnTo>
                  <a:lnTo>
                    <a:pt x="2947" y="88491"/>
                  </a:lnTo>
                  <a:lnTo>
                    <a:pt x="5281" y="102101"/>
                  </a:lnTo>
                  <a:lnTo>
                    <a:pt x="6836" y="117806"/>
                  </a:lnTo>
                  <a:lnTo>
                    <a:pt x="7874" y="134908"/>
                  </a:lnTo>
                  <a:lnTo>
                    <a:pt x="8565" y="152941"/>
                  </a:lnTo>
                  <a:lnTo>
                    <a:pt x="10131" y="168279"/>
                  </a:lnTo>
                  <a:lnTo>
                    <a:pt x="12280" y="181821"/>
                  </a:lnTo>
                  <a:lnTo>
                    <a:pt x="19895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277049" y="3342454"/>
              <a:ext cx="284077" cy="125167"/>
            </a:xfrm>
            <a:custGeom>
              <a:avLst/>
              <a:gdLst/>
              <a:ahLst/>
              <a:cxnLst/>
              <a:rect l="0" t="0" r="0" b="0"/>
              <a:pathLst>
                <a:path w="284077" h="125167">
                  <a:moveTo>
                    <a:pt x="0" y="79582"/>
                  </a:moveTo>
                  <a:lnTo>
                    <a:pt x="15843" y="74301"/>
                  </a:lnTo>
                  <a:lnTo>
                    <a:pt x="24931" y="72746"/>
                  </a:lnTo>
                  <a:lnTo>
                    <a:pt x="35411" y="71708"/>
                  </a:lnTo>
                  <a:lnTo>
                    <a:pt x="46819" y="71017"/>
                  </a:lnTo>
                  <a:lnTo>
                    <a:pt x="77180" y="70249"/>
                  </a:lnTo>
                  <a:lnTo>
                    <a:pt x="140146" y="69756"/>
                  </a:lnTo>
                  <a:lnTo>
                    <a:pt x="153117" y="67505"/>
                  </a:lnTo>
                  <a:lnTo>
                    <a:pt x="165081" y="63793"/>
                  </a:lnTo>
                  <a:lnTo>
                    <a:pt x="176372" y="59108"/>
                  </a:lnTo>
                  <a:lnTo>
                    <a:pt x="180585" y="58196"/>
                  </a:lnTo>
                  <a:lnTo>
                    <a:pt x="180077" y="59798"/>
                  </a:lnTo>
                  <a:lnTo>
                    <a:pt x="176422" y="63077"/>
                  </a:lnTo>
                  <a:lnTo>
                    <a:pt x="173985" y="69684"/>
                  </a:lnTo>
                  <a:lnTo>
                    <a:pt x="172361" y="78510"/>
                  </a:lnTo>
                  <a:lnTo>
                    <a:pt x="171279" y="88815"/>
                  </a:lnTo>
                  <a:lnTo>
                    <a:pt x="172767" y="97896"/>
                  </a:lnTo>
                  <a:lnTo>
                    <a:pt x="175971" y="106160"/>
                  </a:lnTo>
                  <a:lnTo>
                    <a:pt x="180316" y="113881"/>
                  </a:lnTo>
                  <a:lnTo>
                    <a:pt x="187635" y="119027"/>
                  </a:lnTo>
                  <a:lnTo>
                    <a:pt x="196935" y="122458"/>
                  </a:lnTo>
                  <a:lnTo>
                    <a:pt x="207557" y="124746"/>
                  </a:lnTo>
                  <a:lnTo>
                    <a:pt x="219059" y="125166"/>
                  </a:lnTo>
                  <a:lnTo>
                    <a:pt x="231148" y="124340"/>
                  </a:lnTo>
                  <a:lnTo>
                    <a:pt x="243628" y="122685"/>
                  </a:lnTo>
                  <a:lnTo>
                    <a:pt x="254160" y="119370"/>
                  </a:lnTo>
                  <a:lnTo>
                    <a:pt x="263392" y="114950"/>
                  </a:lnTo>
                  <a:lnTo>
                    <a:pt x="271756" y="109793"/>
                  </a:lnTo>
                  <a:lnTo>
                    <a:pt x="277333" y="101933"/>
                  </a:lnTo>
                  <a:lnTo>
                    <a:pt x="281051" y="92272"/>
                  </a:lnTo>
                  <a:lnTo>
                    <a:pt x="283529" y="81411"/>
                  </a:lnTo>
                  <a:lnTo>
                    <a:pt x="284076" y="70853"/>
                  </a:lnTo>
                  <a:lnTo>
                    <a:pt x="283335" y="60499"/>
                  </a:lnTo>
                  <a:lnTo>
                    <a:pt x="281736" y="50281"/>
                  </a:lnTo>
                  <a:lnTo>
                    <a:pt x="278460" y="41258"/>
                  </a:lnTo>
                  <a:lnTo>
                    <a:pt x="274065" y="33031"/>
                  </a:lnTo>
                  <a:lnTo>
                    <a:pt x="23874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526736" y="3630939"/>
              <a:ext cx="142374" cy="139271"/>
            </a:xfrm>
            <a:custGeom>
              <a:avLst/>
              <a:gdLst/>
              <a:ahLst/>
              <a:cxnLst/>
              <a:rect l="0" t="0" r="0" b="0"/>
              <a:pathLst>
                <a:path w="142374" h="139271">
                  <a:moveTo>
                    <a:pt x="0" y="0"/>
                  </a:moveTo>
                  <a:lnTo>
                    <a:pt x="15842" y="5282"/>
                  </a:lnTo>
                  <a:lnTo>
                    <a:pt x="23825" y="9048"/>
                  </a:lnTo>
                  <a:lnTo>
                    <a:pt x="32463" y="13769"/>
                  </a:lnTo>
                  <a:lnTo>
                    <a:pt x="41538" y="19128"/>
                  </a:lnTo>
                  <a:lnTo>
                    <a:pt x="50903" y="23805"/>
                  </a:lnTo>
                  <a:lnTo>
                    <a:pt x="60463" y="28029"/>
                  </a:lnTo>
                  <a:lnTo>
                    <a:pt x="70152" y="31950"/>
                  </a:lnTo>
                  <a:lnTo>
                    <a:pt x="89760" y="39254"/>
                  </a:lnTo>
                  <a:lnTo>
                    <a:pt x="99631" y="42749"/>
                  </a:lnTo>
                  <a:lnTo>
                    <a:pt x="110633" y="45079"/>
                  </a:lnTo>
                  <a:lnTo>
                    <a:pt x="122389" y="46633"/>
                  </a:lnTo>
                  <a:lnTo>
                    <a:pt x="134647" y="47668"/>
                  </a:lnTo>
                  <a:lnTo>
                    <a:pt x="140609" y="51674"/>
                  </a:lnTo>
                  <a:lnTo>
                    <a:pt x="142373" y="57661"/>
                  </a:lnTo>
                  <a:lnTo>
                    <a:pt x="141338" y="64968"/>
                  </a:lnTo>
                  <a:lnTo>
                    <a:pt x="137332" y="70945"/>
                  </a:lnTo>
                  <a:lnTo>
                    <a:pt x="131346" y="76035"/>
                  </a:lnTo>
                  <a:lnTo>
                    <a:pt x="124039" y="80534"/>
                  </a:lnTo>
                  <a:lnTo>
                    <a:pt x="116957" y="85743"/>
                  </a:lnTo>
                  <a:lnTo>
                    <a:pt x="110025" y="91427"/>
                  </a:lnTo>
                  <a:lnTo>
                    <a:pt x="103193" y="97427"/>
                  </a:lnTo>
                  <a:lnTo>
                    <a:pt x="96428" y="103637"/>
                  </a:lnTo>
                  <a:lnTo>
                    <a:pt x="89708" y="109988"/>
                  </a:lnTo>
                  <a:lnTo>
                    <a:pt x="49739" y="139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496892" y="3839843"/>
              <a:ext cx="179062" cy="1"/>
            </a:xfrm>
            <a:custGeom>
              <a:avLst/>
              <a:gdLst/>
              <a:ahLst/>
              <a:cxnLst/>
              <a:rect l="0" t="0" r="0" b="0"/>
              <a:pathLst>
                <a:path w="179062" h="1">
                  <a:moveTo>
                    <a:pt x="0" y="0"/>
                  </a:moveTo>
                  <a:lnTo>
                    <a:pt x="1790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905485" y="3724618"/>
              <a:ext cx="212512" cy="286937"/>
            </a:xfrm>
            <a:custGeom>
              <a:avLst/>
              <a:gdLst/>
              <a:ahLst/>
              <a:cxnLst/>
              <a:rect l="0" t="0" r="0" b="0"/>
              <a:pathLst>
                <a:path w="212512" h="286937">
                  <a:moveTo>
                    <a:pt x="138535" y="25695"/>
                  </a:moveTo>
                  <a:lnTo>
                    <a:pt x="122693" y="9852"/>
                  </a:lnTo>
                  <a:lnTo>
                    <a:pt x="113605" y="5185"/>
                  </a:lnTo>
                  <a:lnTo>
                    <a:pt x="103125" y="2074"/>
                  </a:lnTo>
                  <a:lnTo>
                    <a:pt x="91717" y="0"/>
                  </a:lnTo>
                  <a:lnTo>
                    <a:pt x="79690" y="828"/>
                  </a:lnTo>
                  <a:lnTo>
                    <a:pt x="67252" y="3590"/>
                  </a:lnTo>
                  <a:lnTo>
                    <a:pt x="54538" y="7643"/>
                  </a:lnTo>
                  <a:lnTo>
                    <a:pt x="42746" y="13660"/>
                  </a:lnTo>
                  <a:lnTo>
                    <a:pt x="31569" y="20988"/>
                  </a:lnTo>
                  <a:lnTo>
                    <a:pt x="20801" y="29189"/>
                  </a:lnTo>
                  <a:lnTo>
                    <a:pt x="12518" y="37972"/>
                  </a:lnTo>
                  <a:lnTo>
                    <a:pt x="5890" y="47144"/>
                  </a:lnTo>
                  <a:lnTo>
                    <a:pt x="366" y="56574"/>
                  </a:lnTo>
                  <a:lnTo>
                    <a:pt x="0" y="65071"/>
                  </a:lnTo>
                  <a:lnTo>
                    <a:pt x="3071" y="72947"/>
                  </a:lnTo>
                  <a:lnTo>
                    <a:pt x="8435" y="80407"/>
                  </a:lnTo>
                  <a:lnTo>
                    <a:pt x="16432" y="86486"/>
                  </a:lnTo>
                  <a:lnTo>
                    <a:pt x="26184" y="91645"/>
                  </a:lnTo>
                  <a:lnTo>
                    <a:pt x="37107" y="96189"/>
                  </a:lnTo>
                  <a:lnTo>
                    <a:pt x="48810" y="97008"/>
                  </a:lnTo>
                  <a:lnTo>
                    <a:pt x="61034" y="95343"/>
                  </a:lnTo>
                  <a:lnTo>
                    <a:pt x="73604" y="92023"/>
                  </a:lnTo>
                  <a:lnTo>
                    <a:pt x="85300" y="86493"/>
                  </a:lnTo>
                  <a:lnTo>
                    <a:pt x="96413" y="79491"/>
                  </a:lnTo>
                  <a:lnTo>
                    <a:pt x="107138" y="71507"/>
                  </a:lnTo>
                  <a:lnTo>
                    <a:pt x="127897" y="56740"/>
                  </a:lnTo>
                  <a:lnTo>
                    <a:pt x="138075" y="49708"/>
                  </a:lnTo>
                  <a:lnTo>
                    <a:pt x="144860" y="49441"/>
                  </a:lnTo>
                  <a:lnTo>
                    <a:pt x="149384" y="53684"/>
                  </a:lnTo>
                  <a:lnTo>
                    <a:pt x="152399" y="60934"/>
                  </a:lnTo>
                  <a:lnTo>
                    <a:pt x="155515" y="69083"/>
                  </a:lnTo>
                  <a:lnTo>
                    <a:pt x="166287" y="98606"/>
                  </a:lnTo>
                  <a:lnTo>
                    <a:pt x="181882" y="139162"/>
                  </a:lnTo>
                  <a:lnTo>
                    <a:pt x="193995" y="173161"/>
                  </a:lnTo>
                  <a:lnTo>
                    <a:pt x="201133" y="194030"/>
                  </a:lnTo>
                  <a:lnTo>
                    <a:pt x="204584" y="205342"/>
                  </a:lnTo>
                  <a:lnTo>
                    <a:pt x="211366" y="229701"/>
                  </a:lnTo>
                  <a:lnTo>
                    <a:pt x="212511" y="242386"/>
                  </a:lnTo>
                  <a:lnTo>
                    <a:pt x="212170" y="255265"/>
                  </a:lnTo>
                  <a:lnTo>
                    <a:pt x="210836" y="268271"/>
                  </a:lnTo>
                  <a:lnTo>
                    <a:pt x="205526" y="276943"/>
                  </a:lnTo>
                  <a:lnTo>
                    <a:pt x="197565" y="282723"/>
                  </a:lnTo>
                  <a:lnTo>
                    <a:pt x="187836" y="286577"/>
                  </a:lnTo>
                  <a:lnTo>
                    <a:pt x="178035" y="286936"/>
                  </a:lnTo>
                  <a:lnTo>
                    <a:pt x="168184" y="284965"/>
                  </a:lnTo>
                  <a:lnTo>
                    <a:pt x="158301" y="281439"/>
                  </a:lnTo>
                  <a:lnTo>
                    <a:pt x="149502" y="276879"/>
                  </a:lnTo>
                  <a:lnTo>
                    <a:pt x="141425" y="271628"/>
                  </a:lnTo>
                  <a:lnTo>
                    <a:pt x="118640" y="254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183289" y="3750313"/>
              <a:ext cx="99479" cy="102593"/>
            </a:xfrm>
            <a:custGeom>
              <a:avLst/>
              <a:gdLst/>
              <a:ahLst/>
              <a:cxnLst/>
              <a:rect l="0" t="0" r="0" b="0"/>
              <a:pathLst>
                <a:path w="99479" h="102593">
                  <a:moveTo>
                    <a:pt x="0" y="9948"/>
                  </a:moveTo>
                  <a:lnTo>
                    <a:pt x="5281" y="36352"/>
                  </a:lnTo>
                  <a:lnTo>
                    <a:pt x="7942" y="47446"/>
                  </a:lnTo>
                  <a:lnTo>
                    <a:pt x="10822" y="58158"/>
                  </a:lnTo>
                  <a:lnTo>
                    <a:pt x="16968" y="78903"/>
                  </a:lnTo>
                  <a:lnTo>
                    <a:pt x="23384" y="99176"/>
                  </a:lnTo>
                  <a:lnTo>
                    <a:pt x="26643" y="102592"/>
                  </a:lnTo>
                  <a:lnTo>
                    <a:pt x="29920" y="101554"/>
                  </a:lnTo>
                  <a:lnTo>
                    <a:pt x="33211" y="97546"/>
                  </a:lnTo>
                  <a:lnTo>
                    <a:pt x="34299" y="91558"/>
                  </a:lnTo>
                  <a:lnTo>
                    <a:pt x="33919" y="84250"/>
                  </a:lnTo>
                  <a:lnTo>
                    <a:pt x="32561" y="76062"/>
                  </a:lnTo>
                  <a:lnTo>
                    <a:pt x="29444" y="68393"/>
                  </a:lnTo>
                  <a:lnTo>
                    <a:pt x="25156" y="61070"/>
                  </a:lnTo>
                  <a:lnTo>
                    <a:pt x="20087" y="53977"/>
                  </a:lnTo>
                  <a:lnTo>
                    <a:pt x="16707" y="44827"/>
                  </a:lnTo>
                  <a:lnTo>
                    <a:pt x="14454" y="34306"/>
                  </a:lnTo>
                  <a:lnTo>
                    <a:pt x="12952" y="22871"/>
                  </a:lnTo>
                  <a:lnTo>
                    <a:pt x="16372" y="15247"/>
                  </a:lnTo>
                  <a:lnTo>
                    <a:pt x="23073" y="10165"/>
                  </a:lnTo>
                  <a:lnTo>
                    <a:pt x="31962" y="6777"/>
                  </a:lnTo>
                  <a:lnTo>
                    <a:pt x="42309" y="4517"/>
                  </a:lnTo>
                  <a:lnTo>
                    <a:pt x="53628" y="3012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342454" y="3766962"/>
              <a:ext cx="89531" cy="102725"/>
            </a:xfrm>
            <a:custGeom>
              <a:avLst/>
              <a:gdLst/>
              <a:ahLst/>
              <a:cxnLst/>
              <a:rect l="0" t="0" r="0" b="0"/>
              <a:pathLst>
                <a:path w="89531" h="102725">
                  <a:moveTo>
                    <a:pt x="0" y="72881"/>
                  </a:moveTo>
                  <a:lnTo>
                    <a:pt x="10562" y="62319"/>
                  </a:lnTo>
                  <a:lnTo>
                    <a:pt x="18094" y="58102"/>
                  </a:lnTo>
                  <a:lnTo>
                    <a:pt x="27537" y="54186"/>
                  </a:lnTo>
                  <a:lnTo>
                    <a:pt x="38254" y="50470"/>
                  </a:lnTo>
                  <a:lnTo>
                    <a:pt x="47609" y="45782"/>
                  </a:lnTo>
                  <a:lnTo>
                    <a:pt x="56056" y="40446"/>
                  </a:lnTo>
                  <a:lnTo>
                    <a:pt x="63898" y="34678"/>
                  </a:lnTo>
                  <a:lnTo>
                    <a:pt x="71336" y="28622"/>
                  </a:lnTo>
                  <a:lnTo>
                    <a:pt x="78506" y="22374"/>
                  </a:lnTo>
                  <a:lnTo>
                    <a:pt x="85497" y="15998"/>
                  </a:lnTo>
                  <a:lnTo>
                    <a:pt x="86841" y="10643"/>
                  </a:lnTo>
                  <a:lnTo>
                    <a:pt x="84422" y="5967"/>
                  </a:lnTo>
                  <a:lnTo>
                    <a:pt x="79492" y="1744"/>
                  </a:lnTo>
                  <a:lnTo>
                    <a:pt x="72891" y="34"/>
                  </a:lnTo>
                  <a:lnTo>
                    <a:pt x="65174" y="0"/>
                  </a:lnTo>
                  <a:lnTo>
                    <a:pt x="56713" y="1082"/>
                  </a:lnTo>
                  <a:lnTo>
                    <a:pt x="46651" y="4014"/>
                  </a:lnTo>
                  <a:lnTo>
                    <a:pt x="35522" y="8180"/>
                  </a:lnTo>
                  <a:lnTo>
                    <a:pt x="23681" y="13167"/>
                  </a:lnTo>
                  <a:lnTo>
                    <a:pt x="15787" y="22019"/>
                  </a:lnTo>
                  <a:lnTo>
                    <a:pt x="10525" y="33446"/>
                  </a:lnTo>
                  <a:lnTo>
                    <a:pt x="7017" y="46591"/>
                  </a:lnTo>
                  <a:lnTo>
                    <a:pt x="7994" y="57565"/>
                  </a:lnTo>
                  <a:lnTo>
                    <a:pt x="11961" y="67091"/>
                  </a:lnTo>
                  <a:lnTo>
                    <a:pt x="17922" y="75653"/>
                  </a:lnTo>
                  <a:lnTo>
                    <a:pt x="28527" y="82466"/>
                  </a:lnTo>
                  <a:lnTo>
                    <a:pt x="42230" y="88113"/>
                  </a:lnTo>
                  <a:lnTo>
                    <a:pt x="89530" y="102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505710" y="3754529"/>
              <a:ext cx="125230" cy="98746"/>
            </a:xfrm>
            <a:custGeom>
              <a:avLst/>
              <a:gdLst/>
              <a:ahLst/>
              <a:cxnLst/>
              <a:rect l="0" t="0" r="0" b="0"/>
              <a:pathLst>
                <a:path w="125230" h="98746">
                  <a:moveTo>
                    <a:pt x="85439" y="5732"/>
                  </a:moveTo>
                  <a:lnTo>
                    <a:pt x="64315" y="451"/>
                  </a:lnTo>
                  <a:lnTo>
                    <a:pt x="54776" y="0"/>
                  </a:lnTo>
                  <a:lnTo>
                    <a:pt x="45101" y="806"/>
                  </a:lnTo>
                  <a:lnTo>
                    <a:pt x="35336" y="2447"/>
                  </a:lnTo>
                  <a:lnTo>
                    <a:pt x="26615" y="5753"/>
                  </a:lnTo>
                  <a:lnTo>
                    <a:pt x="18590" y="10167"/>
                  </a:lnTo>
                  <a:lnTo>
                    <a:pt x="11029" y="15321"/>
                  </a:lnTo>
                  <a:lnTo>
                    <a:pt x="5989" y="24283"/>
                  </a:lnTo>
                  <a:lnTo>
                    <a:pt x="2629" y="35784"/>
                  </a:lnTo>
                  <a:lnTo>
                    <a:pt x="389" y="48978"/>
                  </a:lnTo>
                  <a:lnTo>
                    <a:pt x="0" y="61090"/>
                  </a:lnTo>
                  <a:lnTo>
                    <a:pt x="847" y="72481"/>
                  </a:lnTo>
                  <a:lnTo>
                    <a:pt x="2516" y="83390"/>
                  </a:lnTo>
                  <a:lnTo>
                    <a:pt x="8051" y="90663"/>
                  </a:lnTo>
                  <a:lnTo>
                    <a:pt x="16162" y="95512"/>
                  </a:lnTo>
                  <a:lnTo>
                    <a:pt x="25990" y="98745"/>
                  </a:lnTo>
                  <a:lnTo>
                    <a:pt x="35859" y="97583"/>
                  </a:lnTo>
                  <a:lnTo>
                    <a:pt x="45753" y="93494"/>
                  </a:lnTo>
                  <a:lnTo>
                    <a:pt x="55666" y="87451"/>
                  </a:lnTo>
                  <a:lnTo>
                    <a:pt x="62274" y="79002"/>
                  </a:lnTo>
                  <a:lnTo>
                    <a:pt x="66680" y="68947"/>
                  </a:lnTo>
                  <a:lnTo>
                    <a:pt x="69617" y="57823"/>
                  </a:lnTo>
                  <a:lnTo>
                    <a:pt x="71575" y="45986"/>
                  </a:lnTo>
                  <a:lnTo>
                    <a:pt x="72880" y="33673"/>
                  </a:lnTo>
                  <a:lnTo>
                    <a:pt x="73750" y="21043"/>
                  </a:lnTo>
                  <a:lnTo>
                    <a:pt x="74330" y="18150"/>
                  </a:lnTo>
                  <a:lnTo>
                    <a:pt x="74717" y="21748"/>
                  </a:lnTo>
                  <a:lnTo>
                    <a:pt x="74975" y="29673"/>
                  </a:lnTo>
                  <a:lnTo>
                    <a:pt x="78463" y="38272"/>
                  </a:lnTo>
                  <a:lnTo>
                    <a:pt x="84104" y="47321"/>
                  </a:lnTo>
                  <a:lnTo>
                    <a:pt x="91180" y="56669"/>
                  </a:lnTo>
                  <a:lnTo>
                    <a:pt x="98109" y="65112"/>
                  </a:lnTo>
                  <a:lnTo>
                    <a:pt x="104938" y="72952"/>
                  </a:lnTo>
                  <a:lnTo>
                    <a:pt x="125229" y="952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674947" y="3690626"/>
              <a:ext cx="35576" cy="179061"/>
            </a:xfrm>
            <a:custGeom>
              <a:avLst/>
              <a:gdLst/>
              <a:ahLst/>
              <a:cxnLst/>
              <a:rect l="0" t="0" r="0" b="0"/>
              <a:pathLst>
                <a:path w="35576" h="179061">
                  <a:moveTo>
                    <a:pt x="5731" y="0"/>
                  </a:moveTo>
                  <a:lnTo>
                    <a:pt x="450" y="15843"/>
                  </a:lnTo>
                  <a:lnTo>
                    <a:pt x="0" y="26037"/>
                  </a:lnTo>
                  <a:lnTo>
                    <a:pt x="805" y="38359"/>
                  </a:lnTo>
                  <a:lnTo>
                    <a:pt x="2447" y="52100"/>
                  </a:lnTo>
                  <a:lnTo>
                    <a:pt x="5752" y="66788"/>
                  </a:lnTo>
                  <a:lnTo>
                    <a:pt x="10167" y="82106"/>
                  </a:lnTo>
                  <a:lnTo>
                    <a:pt x="23994" y="124174"/>
                  </a:lnTo>
                  <a:lnTo>
                    <a:pt x="35575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720470" y="387963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630939" y="3749645"/>
              <a:ext cx="228800" cy="110094"/>
            </a:xfrm>
            <a:custGeom>
              <a:avLst/>
              <a:gdLst/>
              <a:ahLst/>
              <a:cxnLst/>
              <a:rect l="0" t="0" r="0" b="0"/>
              <a:pathLst>
                <a:path w="228800" h="110094">
                  <a:moveTo>
                    <a:pt x="0" y="20564"/>
                  </a:moveTo>
                  <a:lnTo>
                    <a:pt x="15843" y="31125"/>
                  </a:lnTo>
                  <a:lnTo>
                    <a:pt x="24932" y="35342"/>
                  </a:lnTo>
                  <a:lnTo>
                    <a:pt x="35412" y="39258"/>
                  </a:lnTo>
                  <a:lnTo>
                    <a:pt x="46819" y="42974"/>
                  </a:lnTo>
                  <a:lnTo>
                    <a:pt x="58846" y="46557"/>
                  </a:lnTo>
                  <a:lnTo>
                    <a:pt x="83998" y="53486"/>
                  </a:lnTo>
                  <a:lnTo>
                    <a:pt x="96895" y="55775"/>
                  </a:lnTo>
                  <a:lnTo>
                    <a:pt x="109915" y="57302"/>
                  </a:lnTo>
                  <a:lnTo>
                    <a:pt x="123016" y="58319"/>
                  </a:lnTo>
                  <a:lnTo>
                    <a:pt x="135066" y="56787"/>
                  </a:lnTo>
                  <a:lnTo>
                    <a:pt x="146415" y="53555"/>
                  </a:lnTo>
                  <a:lnTo>
                    <a:pt x="157297" y="49190"/>
                  </a:lnTo>
                  <a:lnTo>
                    <a:pt x="165657" y="42963"/>
                  </a:lnTo>
                  <a:lnTo>
                    <a:pt x="172335" y="35497"/>
                  </a:lnTo>
                  <a:lnTo>
                    <a:pt x="177893" y="27203"/>
                  </a:lnTo>
                  <a:lnTo>
                    <a:pt x="179388" y="19463"/>
                  </a:lnTo>
                  <a:lnTo>
                    <a:pt x="178173" y="12093"/>
                  </a:lnTo>
                  <a:lnTo>
                    <a:pt x="175153" y="4969"/>
                  </a:lnTo>
                  <a:lnTo>
                    <a:pt x="168718" y="1324"/>
                  </a:lnTo>
                  <a:lnTo>
                    <a:pt x="160007" y="0"/>
                  </a:lnTo>
                  <a:lnTo>
                    <a:pt x="149779" y="223"/>
                  </a:lnTo>
                  <a:lnTo>
                    <a:pt x="141854" y="3687"/>
                  </a:lnTo>
                  <a:lnTo>
                    <a:pt x="135466" y="9313"/>
                  </a:lnTo>
                  <a:lnTo>
                    <a:pt x="130102" y="16379"/>
                  </a:lnTo>
                  <a:lnTo>
                    <a:pt x="127631" y="24406"/>
                  </a:lnTo>
                  <a:lnTo>
                    <a:pt x="127090" y="33073"/>
                  </a:lnTo>
                  <a:lnTo>
                    <a:pt x="127833" y="42167"/>
                  </a:lnTo>
                  <a:lnTo>
                    <a:pt x="130540" y="51545"/>
                  </a:lnTo>
                  <a:lnTo>
                    <a:pt x="134555" y="61113"/>
                  </a:lnTo>
                  <a:lnTo>
                    <a:pt x="139443" y="70808"/>
                  </a:lnTo>
                  <a:lnTo>
                    <a:pt x="146017" y="79482"/>
                  </a:lnTo>
                  <a:lnTo>
                    <a:pt x="153716" y="87475"/>
                  </a:lnTo>
                  <a:lnTo>
                    <a:pt x="162164" y="95015"/>
                  </a:lnTo>
                  <a:lnTo>
                    <a:pt x="172218" y="100041"/>
                  </a:lnTo>
                  <a:lnTo>
                    <a:pt x="183341" y="103392"/>
                  </a:lnTo>
                  <a:lnTo>
                    <a:pt x="228799" y="110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899530" y="3710522"/>
              <a:ext cx="49740" cy="131331"/>
            </a:xfrm>
            <a:custGeom>
              <a:avLst/>
              <a:gdLst/>
              <a:ahLst/>
              <a:cxnLst/>
              <a:rect l="0" t="0" r="0" b="0"/>
              <a:pathLst>
                <a:path w="49740" h="131331">
                  <a:moveTo>
                    <a:pt x="0" y="39791"/>
                  </a:moveTo>
                  <a:lnTo>
                    <a:pt x="0" y="66195"/>
                  </a:lnTo>
                  <a:lnTo>
                    <a:pt x="2210" y="77290"/>
                  </a:lnTo>
                  <a:lnTo>
                    <a:pt x="5895" y="88001"/>
                  </a:lnTo>
                  <a:lnTo>
                    <a:pt x="10561" y="98459"/>
                  </a:lnTo>
                  <a:lnTo>
                    <a:pt x="14778" y="108746"/>
                  </a:lnTo>
                  <a:lnTo>
                    <a:pt x="18694" y="118920"/>
                  </a:lnTo>
                  <a:lnTo>
                    <a:pt x="22410" y="129019"/>
                  </a:lnTo>
                  <a:lnTo>
                    <a:pt x="23782" y="131330"/>
                  </a:lnTo>
                  <a:lnTo>
                    <a:pt x="23592" y="128450"/>
                  </a:lnTo>
                  <a:lnTo>
                    <a:pt x="22360" y="122108"/>
                  </a:lnTo>
                  <a:lnTo>
                    <a:pt x="18043" y="103272"/>
                  </a:lnTo>
                  <a:lnTo>
                    <a:pt x="15344" y="92060"/>
                  </a:lnTo>
                  <a:lnTo>
                    <a:pt x="12440" y="81269"/>
                  </a:lnTo>
                  <a:lnTo>
                    <a:pt x="6266" y="60436"/>
                  </a:lnTo>
                  <a:lnTo>
                    <a:pt x="5282" y="50238"/>
                  </a:lnTo>
                  <a:lnTo>
                    <a:pt x="5732" y="40124"/>
                  </a:lnTo>
                  <a:lnTo>
                    <a:pt x="7137" y="30065"/>
                  </a:lnTo>
                  <a:lnTo>
                    <a:pt x="11390" y="22254"/>
                  </a:lnTo>
                  <a:lnTo>
                    <a:pt x="17541" y="15941"/>
                  </a:ln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148224" y="3640887"/>
              <a:ext cx="59688" cy="208905"/>
            </a:xfrm>
            <a:custGeom>
              <a:avLst/>
              <a:gdLst/>
              <a:ahLst/>
              <a:cxnLst/>
              <a:rect l="0" t="0" r="0" b="0"/>
              <a:pathLst>
                <a:path w="59688" h="208905">
                  <a:moveTo>
                    <a:pt x="0" y="0"/>
                  </a:moveTo>
                  <a:lnTo>
                    <a:pt x="7942" y="48757"/>
                  </a:lnTo>
                  <a:lnTo>
                    <a:pt x="13846" y="88357"/>
                  </a:lnTo>
                  <a:lnTo>
                    <a:pt x="16968" y="105328"/>
                  </a:lnTo>
                  <a:lnTo>
                    <a:pt x="20154" y="119957"/>
                  </a:lnTo>
                  <a:lnTo>
                    <a:pt x="23384" y="133027"/>
                  </a:lnTo>
                  <a:lnTo>
                    <a:pt x="27748" y="143950"/>
                  </a:lnTo>
                  <a:lnTo>
                    <a:pt x="32868" y="153443"/>
                  </a:lnTo>
                  <a:lnTo>
                    <a:pt x="38491" y="161982"/>
                  </a:lnTo>
                  <a:lnTo>
                    <a:pt x="43346" y="170991"/>
                  </a:lnTo>
                  <a:lnTo>
                    <a:pt x="47688" y="180313"/>
                  </a:lnTo>
                  <a:lnTo>
                    <a:pt x="59687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98485" y="3770209"/>
              <a:ext cx="198957" cy="9948"/>
            </a:xfrm>
            <a:custGeom>
              <a:avLst/>
              <a:gdLst/>
              <a:ahLst/>
              <a:cxnLst/>
              <a:rect l="0" t="0" r="0" b="0"/>
              <a:pathLst>
                <a:path w="198957" h="9948">
                  <a:moveTo>
                    <a:pt x="0" y="9947"/>
                  </a:moveTo>
                  <a:lnTo>
                    <a:pt x="112663" y="9947"/>
                  </a:lnTo>
                  <a:lnTo>
                    <a:pt x="129269" y="8842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297441" y="3650835"/>
              <a:ext cx="159165" cy="198957"/>
            </a:xfrm>
            <a:custGeom>
              <a:avLst/>
              <a:gdLst/>
              <a:ahLst/>
              <a:cxnLst/>
              <a:rect l="0" t="0" r="0" b="0"/>
              <a:pathLst>
                <a:path w="159165" h="198957">
                  <a:moveTo>
                    <a:pt x="0" y="0"/>
                  </a:moveTo>
                  <a:lnTo>
                    <a:pt x="0" y="31685"/>
                  </a:lnTo>
                  <a:lnTo>
                    <a:pt x="1105" y="47651"/>
                  </a:lnTo>
                  <a:lnTo>
                    <a:pt x="2947" y="64927"/>
                  </a:lnTo>
                  <a:lnTo>
                    <a:pt x="5281" y="83076"/>
                  </a:lnTo>
                  <a:lnTo>
                    <a:pt x="10152" y="99596"/>
                  </a:lnTo>
                  <a:lnTo>
                    <a:pt x="16716" y="115031"/>
                  </a:lnTo>
                  <a:lnTo>
                    <a:pt x="24407" y="129742"/>
                  </a:lnTo>
                  <a:lnTo>
                    <a:pt x="30641" y="142865"/>
                  </a:lnTo>
                  <a:lnTo>
                    <a:pt x="35902" y="154931"/>
                  </a:lnTo>
                  <a:lnTo>
                    <a:pt x="40514" y="166290"/>
                  </a:lnTo>
                  <a:lnTo>
                    <a:pt x="44694" y="170546"/>
                  </a:lnTo>
                  <a:lnTo>
                    <a:pt x="48586" y="170068"/>
                  </a:lnTo>
                  <a:lnTo>
                    <a:pt x="52286" y="166434"/>
                  </a:lnTo>
                  <a:lnTo>
                    <a:pt x="55858" y="160695"/>
                  </a:lnTo>
                  <a:lnTo>
                    <a:pt x="59345" y="153553"/>
                  </a:lnTo>
                  <a:lnTo>
                    <a:pt x="62775" y="145476"/>
                  </a:lnTo>
                  <a:lnTo>
                    <a:pt x="67272" y="136775"/>
                  </a:lnTo>
                  <a:lnTo>
                    <a:pt x="72481" y="127658"/>
                  </a:lnTo>
                  <a:lnTo>
                    <a:pt x="78164" y="118265"/>
                  </a:lnTo>
                  <a:lnTo>
                    <a:pt x="84163" y="114213"/>
                  </a:lnTo>
                  <a:lnTo>
                    <a:pt x="90373" y="113723"/>
                  </a:lnTo>
                  <a:lnTo>
                    <a:pt x="96724" y="115606"/>
                  </a:lnTo>
                  <a:lnTo>
                    <a:pt x="103169" y="120178"/>
                  </a:lnTo>
                  <a:lnTo>
                    <a:pt x="109675" y="126542"/>
                  </a:lnTo>
                  <a:lnTo>
                    <a:pt x="116224" y="134100"/>
                  </a:lnTo>
                  <a:lnTo>
                    <a:pt x="122800" y="141350"/>
                  </a:lnTo>
                  <a:lnTo>
                    <a:pt x="136002" y="155300"/>
                  </a:lnTo>
                  <a:lnTo>
                    <a:pt x="141512" y="163220"/>
                  </a:lnTo>
                  <a:lnTo>
                    <a:pt x="146291" y="171816"/>
                  </a:lnTo>
                  <a:lnTo>
                    <a:pt x="159164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505700" y="3761857"/>
              <a:ext cx="110071" cy="87935"/>
            </a:xfrm>
            <a:custGeom>
              <a:avLst/>
              <a:gdLst/>
              <a:ahLst/>
              <a:cxnLst/>
              <a:rect l="0" t="0" r="0" b="0"/>
              <a:pathLst>
                <a:path w="110071" h="87935">
                  <a:moveTo>
                    <a:pt x="60331" y="18299"/>
                  </a:moveTo>
                  <a:lnTo>
                    <a:pt x="49769" y="2457"/>
                  </a:lnTo>
                  <a:lnTo>
                    <a:pt x="43342" y="0"/>
                  </a:lnTo>
                  <a:lnTo>
                    <a:pt x="35741" y="573"/>
                  </a:lnTo>
                  <a:lnTo>
                    <a:pt x="27358" y="3166"/>
                  </a:lnTo>
                  <a:lnTo>
                    <a:pt x="19559" y="9316"/>
                  </a:lnTo>
                  <a:lnTo>
                    <a:pt x="12149" y="17837"/>
                  </a:lnTo>
                  <a:lnTo>
                    <a:pt x="4998" y="27939"/>
                  </a:lnTo>
                  <a:lnTo>
                    <a:pt x="1336" y="40200"/>
                  </a:lnTo>
                  <a:lnTo>
                    <a:pt x="0" y="53900"/>
                  </a:lnTo>
                  <a:lnTo>
                    <a:pt x="215" y="68561"/>
                  </a:lnTo>
                  <a:lnTo>
                    <a:pt x="4779" y="77229"/>
                  </a:lnTo>
                  <a:lnTo>
                    <a:pt x="12243" y="81903"/>
                  </a:lnTo>
                  <a:lnTo>
                    <a:pt x="21641" y="83913"/>
                  </a:lnTo>
                  <a:lnTo>
                    <a:pt x="29011" y="80832"/>
                  </a:lnTo>
                  <a:lnTo>
                    <a:pt x="35029" y="74357"/>
                  </a:lnTo>
                  <a:lnTo>
                    <a:pt x="40147" y="65619"/>
                  </a:lnTo>
                  <a:lnTo>
                    <a:pt x="44664" y="56477"/>
                  </a:lnTo>
                  <a:lnTo>
                    <a:pt x="48782" y="47067"/>
                  </a:lnTo>
                  <a:lnTo>
                    <a:pt x="52631" y="37478"/>
                  </a:lnTo>
                  <a:lnTo>
                    <a:pt x="56303" y="35506"/>
                  </a:lnTo>
                  <a:lnTo>
                    <a:pt x="59856" y="38613"/>
                  </a:lnTo>
                  <a:lnTo>
                    <a:pt x="63331" y="45105"/>
                  </a:lnTo>
                  <a:lnTo>
                    <a:pt x="67857" y="51644"/>
                  </a:lnTo>
                  <a:lnTo>
                    <a:pt x="73086" y="58214"/>
                  </a:lnTo>
                  <a:lnTo>
                    <a:pt x="110070" y="879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645613" y="3730417"/>
              <a:ext cx="109427" cy="129322"/>
            </a:xfrm>
            <a:custGeom>
              <a:avLst/>
              <a:gdLst/>
              <a:ahLst/>
              <a:cxnLst/>
              <a:rect l="0" t="0" r="0" b="0"/>
              <a:pathLst>
                <a:path w="109427" h="129322">
                  <a:moveTo>
                    <a:pt x="0" y="0"/>
                  </a:moveTo>
                  <a:lnTo>
                    <a:pt x="13846" y="55384"/>
                  </a:lnTo>
                  <a:lnTo>
                    <a:pt x="15863" y="67872"/>
                  </a:lnTo>
                  <a:lnTo>
                    <a:pt x="17207" y="80618"/>
                  </a:lnTo>
                  <a:lnTo>
                    <a:pt x="18103" y="93537"/>
                  </a:lnTo>
                  <a:lnTo>
                    <a:pt x="19806" y="98833"/>
                  </a:lnTo>
                  <a:lnTo>
                    <a:pt x="22047" y="99048"/>
                  </a:lnTo>
                  <a:lnTo>
                    <a:pt x="24646" y="95875"/>
                  </a:lnTo>
                  <a:lnTo>
                    <a:pt x="27483" y="90444"/>
                  </a:lnTo>
                  <a:lnTo>
                    <a:pt x="30481" y="83508"/>
                  </a:lnTo>
                  <a:lnTo>
                    <a:pt x="33584" y="75568"/>
                  </a:lnTo>
                  <a:lnTo>
                    <a:pt x="39980" y="57902"/>
                  </a:lnTo>
                  <a:lnTo>
                    <a:pt x="43233" y="48550"/>
                  </a:lnTo>
                  <a:lnTo>
                    <a:pt x="48718" y="41209"/>
                  </a:lnTo>
                  <a:lnTo>
                    <a:pt x="55690" y="35210"/>
                  </a:lnTo>
                  <a:lnTo>
                    <a:pt x="63654" y="30105"/>
                  </a:lnTo>
                  <a:lnTo>
                    <a:pt x="70069" y="30018"/>
                  </a:lnTo>
                  <a:lnTo>
                    <a:pt x="75451" y="33276"/>
                  </a:lnTo>
                  <a:lnTo>
                    <a:pt x="80144" y="38764"/>
                  </a:lnTo>
                  <a:lnTo>
                    <a:pt x="84378" y="45738"/>
                  </a:lnTo>
                  <a:lnTo>
                    <a:pt x="88306" y="53703"/>
                  </a:lnTo>
                  <a:lnTo>
                    <a:pt x="92030" y="62330"/>
                  </a:lnTo>
                  <a:lnTo>
                    <a:pt x="94513" y="72502"/>
                  </a:lnTo>
                  <a:lnTo>
                    <a:pt x="96168" y="83705"/>
                  </a:lnTo>
                  <a:lnTo>
                    <a:pt x="109426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924151" y="3750313"/>
              <a:ext cx="86530" cy="107532"/>
            </a:xfrm>
            <a:custGeom>
              <a:avLst/>
              <a:gdLst/>
              <a:ahLst/>
              <a:cxnLst/>
              <a:rect l="0" t="0" r="0" b="0"/>
              <a:pathLst>
                <a:path w="86530" h="107532">
                  <a:moveTo>
                    <a:pt x="19896" y="9948"/>
                  </a:moveTo>
                  <a:lnTo>
                    <a:pt x="14614" y="25791"/>
                  </a:lnTo>
                  <a:lnTo>
                    <a:pt x="14164" y="35984"/>
                  </a:lnTo>
                  <a:lnTo>
                    <a:pt x="14969" y="48306"/>
                  </a:lnTo>
                  <a:lnTo>
                    <a:pt x="16611" y="62047"/>
                  </a:lnTo>
                  <a:lnTo>
                    <a:pt x="21022" y="74524"/>
                  </a:lnTo>
                  <a:lnTo>
                    <a:pt x="27278" y="86158"/>
                  </a:lnTo>
                  <a:lnTo>
                    <a:pt x="34766" y="97230"/>
                  </a:lnTo>
                  <a:lnTo>
                    <a:pt x="43072" y="103506"/>
                  </a:lnTo>
                  <a:lnTo>
                    <a:pt x="51927" y="106584"/>
                  </a:lnTo>
                  <a:lnTo>
                    <a:pt x="61145" y="107531"/>
                  </a:lnTo>
                  <a:lnTo>
                    <a:pt x="68396" y="104847"/>
                  </a:lnTo>
                  <a:lnTo>
                    <a:pt x="74336" y="99741"/>
                  </a:lnTo>
                  <a:lnTo>
                    <a:pt x="79400" y="93022"/>
                  </a:lnTo>
                  <a:lnTo>
                    <a:pt x="82777" y="84121"/>
                  </a:lnTo>
                  <a:lnTo>
                    <a:pt x="85028" y="73765"/>
                  </a:lnTo>
                  <a:lnTo>
                    <a:pt x="86529" y="62441"/>
                  </a:lnTo>
                  <a:lnTo>
                    <a:pt x="85319" y="51575"/>
                  </a:lnTo>
                  <a:lnTo>
                    <a:pt x="82301" y="41015"/>
                  </a:lnTo>
                  <a:lnTo>
                    <a:pt x="78079" y="30659"/>
                  </a:lnTo>
                  <a:lnTo>
                    <a:pt x="70843" y="22650"/>
                  </a:lnTo>
                  <a:lnTo>
                    <a:pt x="61598" y="1620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073368" y="3743796"/>
              <a:ext cx="79583" cy="108449"/>
            </a:xfrm>
            <a:custGeom>
              <a:avLst/>
              <a:gdLst/>
              <a:ahLst/>
              <a:cxnLst/>
              <a:rect l="0" t="0" r="0" b="0"/>
              <a:pathLst>
                <a:path w="79583" h="108449">
                  <a:moveTo>
                    <a:pt x="0" y="56256"/>
                  </a:moveTo>
                  <a:lnTo>
                    <a:pt x="0" y="77380"/>
                  </a:lnTo>
                  <a:lnTo>
                    <a:pt x="1105" y="86918"/>
                  </a:lnTo>
                  <a:lnTo>
                    <a:pt x="2947" y="96593"/>
                  </a:lnTo>
                  <a:lnTo>
                    <a:pt x="5281" y="106358"/>
                  </a:lnTo>
                  <a:lnTo>
                    <a:pt x="6837" y="108448"/>
                  </a:lnTo>
                  <a:lnTo>
                    <a:pt x="7873" y="105419"/>
                  </a:lnTo>
                  <a:lnTo>
                    <a:pt x="8565" y="98979"/>
                  </a:lnTo>
                  <a:lnTo>
                    <a:pt x="9026" y="90265"/>
                  </a:lnTo>
                  <a:lnTo>
                    <a:pt x="9538" y="68792"/>
                  </a:lnTo>
                  <a:lnTo>
                    <a:pt x="9826" y="31846"/>
                  </a:lnTo>
                  <a:lnTo>
                    <a:pt x="12077" y="21192"/>
                  </a:lnTo>
                  <a:lnTo>
                    <a:pt x="15789" y="11879"/>
                  </a:lnTo>
                  <a:lnTo>
                    <a:pt x="20473" y="3460"/>
                  </a:lnTo>
                  <a:lnTo>
                    <a:pt x="26912" y="58"/>
                  </a:lnTo>
                  <a:lnTo>
                    <a:pt x="34521" y="0"/>
                  </a:lnTo>
                  <a:lnTo>
                    <a:pt x="79582" y="164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322062" y="3739010"/>
              <a:ext cx="104246" cy="110782"/>
            </a:xfrm>
            <a:custGeom>
              <a:avLst/>
              <a:gdLst/>
              <a:ahLst/>
              <a:cxnLst/>
              <a:rect l="0" t="0" r="0" b="0"/>
              <a:pathLst>
                <a:path w="104246" h="110782">
                  <a:moveTo>
                    <a:pt x="0" y="70990"/>
                  </a:moveTo>
                  <a:lnTo>
                    <a:pt x="10562" y="60428"/>
                  </a:lnTo>
                  <a:lnTo>
                    <a:pt x="16989" y="56211"/>
                  </a:lnTo>
                  <a:lnTo>
                    <a:pt x="24590" y="52295"/>
                  </a:lnTo>
                  <a:lnTo>
                    <a:pt x="32973" y="48579"/>
                  </a:lnTo>
                  <a:lnTo>
                    <a:pt x="44088" y="44996"/>
                  </a:lnTo>
                  <a:lnTo>
                    <a:pt x="57025" y="41502"/>
                  </a:lnTo>
                  <a:lnTo>
                    <a:pt x="71176" y="38068"/>
                  </a:lnTo>
                  <a:lnTo>
                    <a:pt x="82820" y="33567"/>
                  </a:lnTo>
                  <a:lnTo>
                    <a:pt x="92794" y="28356"/>
                  </a:lnTo>
                  <a:lnTo>
                    <a:pt x="101654" y="22672"/>
                  </a:lnTo>
                  <a:lnTo>
                    <a:pt x="104245" y="16671"/>
                  </a:lnTo>
                  <a:lnTo>
                    <a:pt x="102656" y="10461"/>
                  </a:lnTo>
                  <a:lnTo>
                    <a:pt x="98281" y="4109"/>
                  </a:lnTo>
                  <a:lnTo>
                    <a:pt x="92048" y="981"/>
                  </a:lnTo>
                  <a:lnTo>
                    <a:pt x="84577" y="0"/>
                  </a:lnTo>
                  <a:lnTo>
                    <a:pt x="76280" y="452"/>
                  </a:lnTo>
                  <a:lnTo>
                    <a:pt x="67433" y="1858"/>
                  </a:lnTo>
                  <a:lnTo>
                    <a:pt x="58219" y="3901"/>
                  </a:lnTo>
                  <a:lnTo>
                    <a:pt x="48761" y="6368"/>
                  </a:lnTo>
                  <a:lnTo>
                    <a:pt x="40244" y="11329"/>
                  </a:lnTo>
                  <a:lnTo>
                    <a:pt x="32356" y="17952"/>
                  </a:lnTo>
                  <a:lnTo>
                    <a:pt x="24887" y="25684"/>
                  </a:lnTo>
                  <a:lnTo>
                    <a:pt x="21013" y="35259"/>
                  </a:lnTo>
                  <a:lnTo>
                    <a:pt x="19535" y="46064"/>
                  </a:lnTo>
                  <a:lnTo>
                    <a:pt x="19655" y="57688"/>
                  </a:lnTo>
                  <a:lnTo>
                    <a:pt x="23052" y="67649"/>
                  </a:lnTo>
                  <a:lnTo>
                    <a:pt x="28631" y="76500"/>
                  </a:lnTo>
                  <a:lnTo>
                    <a:pt x="35667" y="84611"/>
                  </a:lnTo>
                  <a:lnTo>
                    <a:pt x="44779" y="91124"/>
                  </a:lnTo>
                  <a:lnTo>
                    <a:pt x="55275" y="96571"/>
                  </a:lnTo>
                  <a:lnTo>
                    <a:pt x="99478" y="110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468472" y="3753079"/>
              <a:ext cx="155804" cy="249770"/>
            </a:xfrm>
            <a:custGeom>
              <a:avLst/>
              <a:gdLst/>
              <a:ahLst/>
              <a:cxnLst/>
              <a:rect l="0" t="0" r="0" b="0"/>
              <a:pathLst>
                <a:path w="155804" h="249770">
                  <a:moveTo>
                    <a:pt x="92337" y="17130"/>
                  </a:moveTo>
                  <a:lnTo>
                    <a:pt x="76494" y="6568"/>
                  </a:lnTo>
                  <a:lnTo>
                    <a:pt x="67406" y="3456"/>
                  </a:lnTo>
                  <a:lnTo>
                    <a:pt x="56926" y="1382"/>
                  </a:lnTo>
                  <a:lnTo>
                    <a:pt x="45518" y="0"/>
                  </a:lnTo>
                  <a:lnTo>
                    <a:pt x="35702" y="1288"/>
                  </a:lnTo>
                  <a:lnTo>
                    <a:pt x="26948" y="4358"/>
                  </a:lnTo>
                  <a:lnTo>
                    <a:pt x="18901" y="8615"/>
                  </a:lnTo>
                  <a:lnTo>
                    <a:pt x="12431" y="15875"/>
                  </a:lnTo>
                  <a:lnTo>
                    <a:pt x="7012" y="25135"/>
                  </a:lnTo>
                  <a:lnTo>
                    <a:pt x="2295" y="35730"/>
                  </a:lnTo>
                  <a:lnTo>
                    <a:pt x="255" y="46110"/>
                  </a:lnTo>
                  <a:lnTo>
                    <a:pt x="0" y="56345"/>
                  </a:lnTo>
                  <a:lnTo>
                    <a:pt x="936" y="66485"/>
                  </a:lnTo>
                  <a:lnTo>
                    <a:pt x="4876" y="72139"/>
                  </a:lnTo>
                  <a:lnTo>
                    <a:pt x="10818" y="74804"/>
                  </a:lnTo>
                  <a:lnTo>
                    <a:pt x="18095" y="75474"/>
                  </a:lnTo>
                  <a:lnTo>
                    <a:pt x="25158" y="73711"/>
                  </a:lnTo>
                  <a:lnTo>
                    <a:pt x="32077" y="70325"/>
                  </a:lnTo>
                  <a:lnTo>
                    <a:pt x="38899" y="65857"/>
                  </a:lnTo>
                  <a:lnTo>
                    <a:pt x="45659" y="59562"/>
                  </a:lnTo>
                  <a:lnTo>
                    <a:pt x="52376" y="52050"/>
                  </a:lnTo>
                  <a:lnTo>
                    <a:pt x="59065" y="43726"/>
                  </a:lnTo>
                  <a:lnTo>
                    <a:pt x="63524" y="43703"/>
                  </a:lnTo>
                  <a:lnTo>
                    <a:pt x="66497" y="49214"/>
                  </a:lnTo>
                  <a:lnTo>
                    <a:pt x="68478" y="58415"/>
                  </a:lnTo>
                  <a:lnTo>
                    <a:pt x="69800" y="71180"/>
                  </a:lnTo>
                  <a:lnTo>
                    <a:pt x="70680" y="86323"/>
                  </a:lnTo>
                  <a:lnTo>
                    <a:pt x="71659" y="120832"/>
                  </a:lnTo>
                  <a:lnTo>
                    <a:pt x="72094" y="158276"/>
                  </a:lnTo>
                  <a:lnTo>
                    <a:pt x="74420" y="175335"/>
                  </a:lnTo>
                  <a:lnTo>
                    <a:pt x="78182" y="191129"/>
                  </a:lnTo>
                  <a:lnTo>
                    <a:pt x="82900" y="206080"/>
                  </a:lnTo>
                  <a:lnTo>
                    <a:pt x="88256" y="219363"/>
                  </a:lnTo>
                  <a:lnTo>
                    <a:pt x="94038" y="231534"/>
                  </a:lnTo>
                  <a:lnTo>
                    <a:pt x="100103" y="242964"/>
                  </a:lnTo>
                  <a:lnTo>
                    <a:pt x="107462" y="248374"/>
                  </a:lnTo>
                  <a:lnTo>
                    <a:pt x="115684" y="249769"/>
                  </a:lnTo>
                  <a:lnTo>
                    <a:pt x="124481" y="248489"/>
                  </a:lnTo>
                  <a:lnTo>
                    <a:pt x="131451" y="243214"/>
                  </a:lnTo>
                  <a:lnTo>
                    <a:pt x="137203" y="235277"/>
                  </a:lnTo>
                  <a:lnTo>
                    <a:pt x="142144" y="225563"/>
                  </a:lnTo>
                  <a:lnTo>
                    <a:pt x="146542" y="215772"/>
                  </a:lnTo>
                  <a:lnTo>
                    <a:pt x="150580" y="205928"/>
                  </a:lnTo>
                  <a:lnTo>
                    <a:pt x="154377" y="196050"/>
                  </a:lnTo>
                  <a:lnTo>
                    <a:pt x="155803" y="186149"/>
                  </a:lnTo>
                  <a:lnTo>
                    <a:pt x="155649" y="176232"/>
                  </a:lnTo>
                  <a:lnTo>
                    <a:pt x="154440" y="166305"/>
                  </a:lnTo>
                  <a:lnTo>
                    <a:pt x="152529" y="154160"/>
                  </a:lnTo>
                  <a:lnTo>
                    <a:pt x="147459" y="125929"/>
                  </a:lnTo>
                  <a:lnTo>
                    <a:pt x="142349" y="112874"/>
                  </a:lnTo>
                  <a:lnTo>
                    <a:pt x="135626" y="100855"/>
                  </a:lnTo>
                  <a:lnTo>
                    <a:pt x="127828" y="89526"/>
                  </a:lnTo>
                  <a:lnTo>
                    <a:pt x="119314" y="80868"/>
                  </a:lnTo>
                  <a:lnTo>
                    <a:pt x="110321" y="73991"/>
                  </a:lnTo>
                  <a:lnTo>
                    <a:pt x="82389" y="569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650339" y="3740365"/>
              <a:ext cx="139270" cy="119374"/>
            </a:xfrm>
            <a:custGeom>
              <a:avLst/>
              <a:gdLst/>
              <a:ahLst/>
              <a:cxnLst/>
              <a:rect l="0" t="0" r="0" b="0"/>
              <a:pathLst>
                <a:path w="139270" h="119374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8" y="40337"/>
                  </a:lnTo>
                  <a:lnTo>
                    <a:pt x="5281" y="50103"/>
                  </a:lnTo>
                  <a:lnTo>
                    <a:pt x="9047" y="59929"/>
                  </a:lnTo>
                  <a:lnTo>
                    <a:pt x="13769" y="69797"/>
                  </a:lnTo>
                  <a:lnTo>
                    <a:pt x="19127" y="79690"/>
                  </a:lnTo>
                  <a:lnTo>
                    <a:pt x="27121" y="85181"/>
                  </a:lnTo>
                  <a:lnTo>
                    <a:pt x="36871" y="87736"/>
                  </a:lnTo>
                  <a:lnTo>
                    <a:pt x="47792" y="88334"/>
                  </a:lnTo>
                  <a:lnTo>
                    <a:pt x="56178" y="85417"/>
                  </a:lnTo>
                  <a:lnTo>
                    <a:pt x="62874" y="80156"/>
                  </a:lnTo>
                  <a:lnTo>
                    <a:pt x="68444" y="73333"/>
                  </a:lnTo>
                  <a:lnTo>
                    <a:pt x="73262" y="65468"/>
                  </a:lnTo>
                  <a:lnTo>
                    <a:pt x="77579" y="56909"/>
                  </a:lnTo>
                  <a:lnTo>
                    <a:pt x="81563" y="47887"/>
                  </a:lnTo>
                  <a:lnTo>
                    <a:pt x="85324" y="47399"/>
                  </a:lnTo>
                  <a:lnTo>
                    <a:pt x="88937" y="52601"/>
                  </a:lnTo>
                  <a:lnTo>
                    <a:pt x="92450" y="61594"/>
                  </a:lnTo>
                  <a:lnTo>
                    <a:pt x="97003" y="69801"/>
                  </a:lnTo>
                  <a:lnTo>
                    <a:pt x="102249" y="77483"/>
                  </a:lnTo>
                  <a:lnTo>
                    <a:pt x="107957" y="84815"/>
                  </a:lnTo>
                  <a:lnTo>
                    <a:pt x="113973" y="91913"/>
                  </a:lnTo>
                  <a:lnTo>
                    <a:pt x="120194" y="98856"/>
                  </a:lnTo>
                  <a:lnTo>
                    <a:pt x="139269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818536" y="3744582"/>
              <a:ext cx="130237" cy="125105"/>
            </a:xfrm>
            <a:custGeom>
              <a:avLst/>
              <a:gdLst/>
              <a:ahLst/>
              <a:cxnLst/>
              <a:rect l="0" t="0" r="0" b="0"/>
              <a:pathLst>
                <a:path w="130237" h="125105">
                  <a:moveTo>
                    <a:pt x="90445" y="5731"/>
                  </a:moveTo>
                  <a:lnTo>
                    <a:pt x="74603" y="450"/>
                  </a:lnTo>
                  <a:lnTo>
                    <a:pt x="66620" y="0"/>
                  </a:lnTo>
                  <a:lnTo>
                    <a:pt x="57982" y="805"/>
                  </a:lnTo>
                  <a:lnTo>
                    <a:pt x="48908" y="2447"/>
                  </a:lnTo>
                  <a:lnTo>
                    <a:pt x="40647" y="5752"/>
                  </a:lnTo>
                  <a:lnTo>
                    <a:pt x="32930" y="10167"/>
                  </a:lnTo>
                  <a:lnTo>
                    <a:pt x="25575" y="15320"/>
                  </a:lnTo>
                  <a:lnTo>
                    <a:pt x="18460" y="22071"/>
                  </a:lnTo>
                  <a:lnTo>
                    <a:pt x="11506" y="29888"/>
                  </a:lnTo>
                  <a:lnTo>
                    <a:pt x="4660" y="38415"/>
                  </a:lnTo>
                  <a:lnTo>
                    <a:pt x="1201" y="47416"/>
                  </a:lnTo>
                  <a:lnTo>
                    <a:pt x="0" y="56732"/>
                  </a:lnTo>
                  <a:lnTo>
                    <a:pt x="305" y="66259"/>
                  </a:lnTo>
                  <a:lnTo>
                    <a:pt x="3825" y="73716"/>
                  </a:lnTo>
                  <a:lnTo>
                    <a:pt x="9487" y="79793"/>
                  </a:lnTo>
                  <a:lnTo>
                    <a:pt x="16577" y="84948"/>
                  </a:lnTo>
                  <a:lnTo>
                    <a:pt x="23515" y="86176"/>
                  </a:lnTo>
                  <a:lnTo>
                    <a:pt x="30351" y="84783"/>
                  </a:lnTo>
                  <a:lnTo>
                    <a:pt x="37119" y="81644"/>
                  </a:lnTo>
                  <a:lnTo>
                    <a:pt x="43841" y="76235"/>
                  </a:lnTo>
                  <a:lnTo>
                    <a:pt x="50534" y="69313"/>
                  </a:lnTo>
                  <a:lnTo>
                    <a:pt x="57206" y="61383"/>
                  </a:lnTo>
                  <a:lnTo>
                    <a:pt x="62759" y="60517"/>
                  </a:lnTo>
                  <a:lnTo>
                    <a:pt x="67567" y="64361"/>
                  </a:lnTo>
                  <a:lnTo>
                    <a:pt x="71877" y="71345"/>
                  </a:lnTo>
                  <a:lnTo>
                    <a:pt x="88505" y="97017"/>
                  </a:lnTo>
                  <a:lnTo>
                    <a:pt x="95784" y="104169"/>
                  </a:lnTo>
                  <a:lnTo>
                    <a:pt x="103952" y="110042"/>
                  </a:lnTo>
                  <a:lnTo>
                    <a:pt x="130236" y="125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028355" y="3680678"/>
              <a:ext cx="49740" cy="198957"/>
            </a:xfrm>
            <a:custGeom>
              <a:avLst/>
              <a:gdLst/>
              <a:ahLst/>
              <a:cxnLst/>
              <a:rect l="0" t="0" r="0" b="0"/>
              <a:pathLst>
                <a:path w="49740" h="198957">
                  <a:moveTo>
                    <a:pt x="0" y="0"/>
                  </a:moveTo>
                  <a:lnTo>
                    <a:pt x="0" y="21124"/>
                  </a:lnTo>
                  <a:lnTo>
                    <a:pt x="1105" y="32873"/>
                  </a:lnTo>
                  <a:lnTo>
                    <a:pt x="2948" y="46232"/>
                  </a:lnTo>
                  <a:lnTo>
                    <a:pt x="5281" y="60665"/>
                  </a:lnTo>
                  <a:lnTo>
                    <a:pt x="7942" y="73603"/>
                  </a:lnTo>
                  <a:lnTo>
                    <a:pt x="10821" y="85544"/>
                  </a:lnTo>
                  <a:lnTo>
                    <a:pt x="13846" y="96821"/>
                  </a:lnTo>
                  <a:lnTo>
                    <a:pt x="20154" y="118193"/>
                  </a:lnTo>
                  <a:lnTo>
                    <a:pt x="29919" y="148867"/>
                  </a:lnTo>
                  <a:lnTo>
                    <a:pt x="49739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77049" y="3710522"/>
              <a:ext cx="139270" cy="143834"/>
            </a:xfrm>
            <a:custGeom>
              <a:avLst/>
              <a:gdLst/>
              <a:ahLst/>
              <a:cxnLst/>
              <a:rect l="0" t="0" r="0" b="0"/>
              <a:pathLst>
                <a:path w="139270" h="143834">
                  <a:moveTo>
                    <a:pt x="0" y="0"/>
                  </a:moveTo>
                  <a:lnTo>
                    <a:pt x="1" y="93536"/>
                  </a:lnTo>
                  <a:lnTo>
                    <a:pt x="2211" y="105464"/>
                  </a:lnTo>
                  <a:lnTo>
                    <a:pt x="5896" y="116732"/>
                  </a:lnTo>
                  <a:lnTo>
                    <a:pt x="10562" y="127560"/>
                  </a:lnTo>
                  <a:lnTo>
                    <a:pt x="18095" y="134779"/>
                  </a:lnTo>
                  <a:lnTo>
                    <a:pt x="27538" y="139591"/>
                  </a:lnTo>
                  <a:lnTo>
                    <a:pt x="38254" y="142800"/>
                  </a:lnTo>
                  <a:lnTo>
                    <a:pt x="48714" y="143833"/>
                  </a:lnTo>
                  <a:lnTo>
                    <a:pt x="59004" y="143417"/>
                  </a:lnTo>
                  <a:lnTo>
                    <a:pt x="69179" y="142035"/>
                  </a:lnTo>
                  <a:lnTo>
                    <a:pt x="80384" y="137797"/>
                  </a:lnTo>
                  <a:lnTo>
                    <a:pt x="92275" y="131655"/>
                  </a:lnTo>
                  <a:lnTo>
                    <a:pt x="139269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267101" y="3740949"/>
              <a:ext cx="347459" cy="91756"/>
            </a:xfrm>
            <a:custGeom>
              <a:avLst/>
              <a:gdLst/>
              <a:ahLst/>
              <a:cxnLst/>
              <a:rect l="0" t="0" r="0" b="0"/>
              <a:pathLst>
                <a:path w="347459" h="91756">
                  <a:moveTo>
                    <a:pt x="0" y="59103"/>
                  </a:moveTo>
                  <a:lnTo>
                    <a:pt x="10563" y="48541"/>
                  </a:lnTo>
                  <a:lnTo>
                    <a:pt x="16990" y="44324"/>
                  </a:lnTo>
                  <a:lnTo>
                    <a:pt x="24590" y="40408"/>
                  </a:lnTo>
                  <a:lnTo>
                    <a:pt x="32973" y="36692"/>
                  </a:lnTo>
                  <a:lnTo>
                    <a:pt x="42983" y="33109"/>
                  </a:lnTo>
                  <a:lnTo>
                    <a:pt x="54078" y="29616"/>
                  </a:lnTo>
                  <a:lnTo>
                    <a:pt x="78195" y="22786"/>
                  </a:lnTo>
                  <a:lnTo>
                    <a:pt x="115524" y="12727"/>
                  </a:lnTo>
                  <a:lnTo>
                    <a:pt x="137558" y="6069"/>
                  </a:lnTo>
                  <a:lnTo>
                    <a:pt x="149182" y="3851"/>
                  </a:lnTo>
                  <a:lnTo>
                    <a:pt x="161352" y="2373"/>
                  </a:lnTo>
                  <a:lnTo>
                    <a:pt x="173887" y="1388"/>
                  </a:lnTo>
                  <a:lnTo>
                    <a:pt x="186665" y="730"/>
                  </a:lnTo>
                  <a:lnTo>
                    <a:pt x="212651" y="0"/>
                  </a:lnTo>
                  <a:lnTo>
                    <a:pt x="219139" y="3122"/>
                  </a:lnTo>
                  <a:lnTo>
                    <a:pt x="221254" y="8518"/>
                  </a:lnTo>
                  <a:lnTo>
                    <a:pt x="220453" y="15432"/>
                  </a:lnTo>
                  <a:lnTo>
                    <a:pt x="221025" y="24463"/>
                  </a:lnTo>
                  <a:lnTo>
                    <a:pt x="222511" y="34904"/>
                  </a:lnTo>
                  <a:lnTo>
                    <a:pt x="224607" y="46286"/>
                  </a:lnTo>
                  <a:lnTo>
                    <a:pt x="228215" y="56085"/>
                  </a:lnTo>
                  <a:lnTo>
                    <a:pt x="232831" y="64828"/>
                  </a:lnTo>
                  <a:lnTo>
                    <a:pt x="238119" y="72867"/>
                  </a:lnTo>
                  <a:lnTo>
                    <a:pt x="246065" y="79332"/>
                  </a:lnTo>
                  <a:lnTo>
                    <a:pt x="255784" y="84747"/>
                  </a:lnTo>
                  <a:lnTo>
                    <a:pt x="266685" y="89463"/>
                  </a:lnTo>
                  <a:lnTo>
                    <a:pt x="279479" y="91501"/>
                  </a:lnTo>
                  <a:lnTo>
                    <a:pt x="293534" y="91755"/>
                  </a:lnTo>
                  <a:lnTo>
                    <a:pt x="308431" y="90819"/>
                  </a:lnTo>
                  <a:lnTo>
                    <a:pt x="320573" y="86879"/>
                  </a:lnTo>
                  <a:lnTo>
                    <a:pt x="330878" y="80936"/>
                  </a:lnTo>
                  <a:lnTo>
                    <a:pt x="339959" y="73658"/>
                  </a:lnTo>
                  <a:lnTo>
                    <a:pt x="344907" y="65491"/>
                  </a:lnTo>
                  <a:lnTo>
                    <a:pt x="347101" y="56730"/>
                  </a:lnTo>
                  <a:lnTo>
                    <a:pt x="347458" y="47573"/>
                  </a:lnTo>
                  <a:lnTo>
                    <a:pt x="344380" y="40363"/>
                  </a:lnTo>
                  <a:lnTo>
                    <a:pt x="339012" y="34451"/>
                  </a:lnTo>
                  <a:lnTo>
                    <a:pt x="332118" y="29405"/>
                  </a:lnTo>
                  <a:lnTo>
                    <a:pt x="324206" y="27146"/>
                  </a:lnTo>
                  <a:lnTo>
                    <a:pt x="315615" y="26745"/>
                  </a:lnTo>
                  <a:lnTo>
                    <a:pt x="306572" y="27583"/>
                  </a:lnTo>
                  <a:lnTo>
                    <a:pt x="297227" y="30352"/>
                  </a:lnTo>
                  <a:lnTo>
                    <a:pt x="287682" y="34409"/>
                  </a:lnTo>
                  <a:lnTo>
                    <a:pt x="258643" y="49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531462" y="4506344"/>
            <a:ext cx="2795327" cy="343938"/>
            <a:chOff x="3531462" y="4506344"/>
            <a:chExt cx="2795327" cy="343938"/>
          </a:xfrm>
        </p:grpSpPr>
        <p:sp>
          <p:nvSpPr>
            <p:cNvPr id="103" name="Freeform 102"/>
            <p:cNvSpPr/>
            <p:nvPr/>
          </p:nvSpPr>
          <p:spPr>
            <a:xfrm>
              <a:off x="3531462" y="4649401"/>
              <a:ext cx="165106" cy="177962"/>
            </a:xfrm>
            <a:custGeom>
              <a:avLst/>
              <a:gdLst/>
              <a:ahLst/>
              <a:cxnLst/>
              <a:rect l="0" t="0" r="0" b="0"/>
              <a:pathLst>
                <a:path w="165106" h="177962">
                  <a:moveTo>
                    <a:pt x="109425" y="6160"/>
                  </a:moveTo>
                  <a:lnTo>
                    <a:pt x="93583" y="11441"/>
                  </a:lnTo>
                  <a:lnTo>
                    <a:pt x="84494" y="16313"/>
                  </a:lnTo>
                  <a:lnTo>
                    <a:pt x="74015" y="22876"/>
                  </a:lnTo>
                  <a:lnTo>
                    <a:pt x="62607" y="30568"/>
                  </a:lnTo>
                  <a:lnTo>
                    <a:pt x="53896" y="39012"/>
                  </a:lnTo>
                  <a:lnTo>
                    <a:pt x="46984" y="47957"/>
                  </a:lnTo>
                  <a:lnTo>
                    <a:pt x="41270" y="57236"/>
                  </a:lnTo>
                  <a:lnTo>
                    <a:pt x="38566" y="67844"/>
                  </a:lnTo>
                  <a:lnTo>
                    <a:pt x="37869" y="79336"/>
                  </a:lnTo>
                  <a:lnTo>
                    <a:pt x="38510" y="91419"/>
                  </a:lnTo>
                  <a:lnTo>
                    <a:pt x="41147" y="103896"/>
                  </a:lnTo>
                  <a:lnTo>
                    <a:pt x="45116" y="116635"/>
                  </a:lnTo>
                  <a:lnTo>
                    <a:pt x="49973" y="129549"/>
                  </a:lnTo>
                  <a:lnTo>
                    <a:pt x="55422" y="140369"/>
                  </a:lnTo>
                  <a:lnTo>
                    <a:pt x="61264" y="149792"/>
                  </a:lnTo>
                  <a:lnTo>
                    <a:pt x="67370" y="158286"/>
                  </a:lnTo>
                  <a:lnTo>
                    <a:pt x="74757" y="165053"/>
                  </a:lnTo>
                  <a:lnTo>
                    <a:pt x="82997" y="170670"/>
                  </a:lnTo>
                  <a:lnTo>
                    <a:pt x="91806" y="175520"/>
                  </a:lnTo>
                  <a:lnTo>
                    <a:pt x="102101" y="177648"/>
                  </a:lnTo>
                  <a:lnTo>
                    <a:pt x="113384" y="177961"/>
                  </a:lnTo>
                  <a:lnTo>
                    <a:pt x="125328" y="177065"/>
                  </a:lnTo>
                  <a:lnTo>
                    <a:pt x="134396" y="173151"/>
                  </a:lnTo>
                  <a:lnTo>
                    <a:pt x="141547" y="167227"/>
                  </a:lnTo>
                  <a:lnTo>
                    <a:pt x="147420" y="159960"/>
                  </a:lnTo>
                  <a:lnTo>
                    <a:pt x="152440" y="151801"/>
                  </a:lnTo>
                  <a:lnTo>
                    <a:pt x="156892" y="143045"/>
                  </a:lnTo>
                  <a:lnTo>
                    <a:pt x="160965" y="133892"/>
                  </a:lnTo>
                  <a:lnTo>
                    <a:pt x="162576" y="123368"/>
                  </a:lnTo>
                  <a:lnTo>
                    <a:pt x="162544" y="111932"/>
                  </a:lnTo>
                  <a:lnTo>
                    <a:pt x="161418" y="99886"/>
                  </a:lnTo>
                  <a:lnTo>
                    <a:pt x="158456" y="88540"/>
                  </a:lnTo>
                  <a:lnTo>
                    <a:pt x="154271" y="77660"/>
                  </a:lnTo>
                  <a:lnTo>
                    <a:pt x="149270" y="67090"/>
                  </a:lnTo>
                  <a:lnTo>
                    <a:pt x="142620" y="58938"/>
                  </a:lnTo>
                  <a:lnTo>
                    <a:pt x="134871" y="52399"/>
                  </a:lnTo>
                  <a:lnTo>
                    <a:pt x="126389" y="46934"/>
                  </a:lnTo>
                  <a:lnTo>
                    <a:pt x="116313" y="44395"/>
                  </a:lnTo>
                  <a:lnTo>
                    <a:pt x="105175" y="43809"/>
                  </a:lnTo>
                  <a:lnTo>
                    <a:pt x="93328" y="44523"/>
                  </a:lnTo>
                  <a:lnTo>
                    <a:pt x="83220" y="47209"/>
                  </a:lnTo>
                  <a:lnTo>
                    <a:pt x="74270" y="51211"/>
                  </a:lnTo>
                  <a:lnTo>
                    <a:pt x="66093" y="56090"/>
                  </a:lnTo>
                  <a:lnTo>
                    <a:pt x="61747" y="63763"/>
                  </a:lnTo>
                  <a:lnTo>
                    <a:pt x="59955" y="73300"/>
                  </a:lnTo>
                  <a:lnTo>
                    <a:pt x="59865" y="84079"/>
                  </a:lnTo>
                  <a:lnTo>
                    <a:pt x="63122" y="92371"/>
                  </a:lnTo>
                  <a:lnTo>
                    <a:pt x="68608" y="99004"/>
                  </a:lnTo>
                  <a:lnTo>
                    <a:pt x="75582" y="104531"/>
                  </a:lnTo>
                  <a:lnTo>
                    <a:pt x="83547" y="107110"/>
                  </a:lnTo>
                  <a:lnTo>
                    <a:pt x="92173" y="107725"/>
                  </a:lnTo>
                  <a:lnTo>
                    <a:pt x="101240" y="107029"/>
                  </a:lnTo>
                  <a:lnTo>
                    <a:pt x="109495" y="104355"/>
                  </a:lnTo>
                  <a:lnTo>
                    <a:pt x="117209" y="100361"/>
                  </a:lnTo>
                  <a:lnTo>
                    <a:pt x="124562" y="95488"/>
                  </a:lnTo>
                  <a:lnTo>
                    <a:pt x="128359" y="88924"/>
                  </a:lnTo>
                  <a:lnTo>
                    <a:pt x="129785" y="81231"/>
                  </a:lnTo>
                  <a:lnTo>
                    <a:pt x="129630" y="72787"/>
                  </a:lnTo>
                  <a:lnTo>
                    <a:pt x="124001" y="68263"/>
                  </a:lnTo>
                  <a:lnTo>
                    <a:pt x="114721" y="66353"/>
                  </a:lnTo>
                  <a:lnTo>
                    <a:pt x="103008" y="66184"/>
                  </a:lnTo>
                  <a:lnTo>
                    <a:pt x="91883" y="68282"/>
                  </a:lnTo>
                  <a:lnTo>
                    <a:pt x="81151" y="71891"/>
                  </a:lnTo>
                  <a:lnTo>
                    <a:pt x="70680" y="76508"/>
                  </a:lnTo>
                  <a:lnTo>
                    <a:pt x="62594" y="82902"/>
                  </a:lnTo>
                  <a:lnTo>
                    <a:pt x="56099" y="90481"/>
                  </a:lnTo>
                  <a:lnTo>
                    <a:pt x="50663" y="98849"/>
                  </a:lnTo>
                  <a:lnTo>
                    <a:pt x="49250" y="107744"/>
                  </a:lnTo>
                  <a:lnTo>
                    <a:pt x="50518" y="116989"/>
                  </a:lnTo>
                  <a:lnTo>
                    <a:pt x="53574" y="126469"/>
                  </a:lnTo>
                  <a:lnTo>
                    <a:pt x="60033" y="131684"/>
                  </a:lnTo>
                  <a:lnTo>
                    <a:pt x="68760" y="134055"/>
                  </a:lnTo>
                  <a:lnTo>
                    <a:pt x="78999" y="134530"/>
                  </a:lnTo>
                  <a:lnTo>
                    <a:pt x="89141" y="132636"/>
                  </a:lnTo>
                  <a:lnTo>
                    <a:pt x="99219" y="129164"/>
                  </a:lnTo>
                  <a:lnTo>
                    <a:pt x="109253" y="124638"/>
                  </a:lnTo>
                  <a:lnTo>
                    <a:pt x="117047" y="118304"/>
                  </a:lnTo>
                  <a:lnTo>
                    <a:pt x="123349" y="110766"/>
                  </a:lnTo>
                  <a:lnTo>
                    <a:pt x="128656" y="102425"/>
                  </a:lnTo>
                  <a:lnTo>
                    <a:pt x="131088" y="93548"/>
                  </a:lnTo>
                  <a:lnTo>
                    <a:pt x="131604" y="84314"/>
                  </a:lnTo>
                  <a:lnTo>
                    <a:pt x="130843" y="74842"/>
                  </a:lnTo>
                  <a:lnTo>
                    <a:pt x="125915" y="67423"/>
                  </a:lnTo>
                  <a:lnTo>
                    <a:pt x="118208" y="61371"/>
                  </a:lnTo>
                  <a:lnTo>
                    <a:pt x="108648" y="56231"/>
                  </a:lnTo>
                  <a:lnTo>
                    <a:pt x="98959" y="55015"/>
                  </a:lnTo>
                  <a:lnTo>
                    <a:pt x="89184" y="56415"/>
                  </a:lnTo>
                  <a:lnTo>
                    <a:pt x="79352" y="59559"/>
                  </a:lnTo>
                  <a:lnTo>
                    <a:pt x="70586" y="63865"/>
                  </a:lnTo>
                  <a:lnTo>
                    <a:pt x="62532" y="68947"/>
                  </a:lnTo>
                  <a:lnTo>
                    <a:pt x="54952" y="74545"/>
                  </a:lnTo>
                  <a:lnTo>
                    <a:pt x="48793" y="82699"/>
                  </a:lnTo>
                  <a:lnTo>
                    <a:pt x="43581" y="92556"/>
                  </a:lnTo>
                  <a:lnTo>
                    <a:pt x="39002" y="103548"/>
                  </a:lnTo>
                  <a:lnTo>
                    <a:pt x="37054" y="114193"/>
                  </a:lnTo>
                  <a:lnTo>
                    <a:pt x="36861" y="124605"/>
                  </a:lnTo>
                  <a:lnTo>
                    <a:pt x="37838" y="134862"/>
                  </a:lnTo>
                  <a:lnTo>
                    <a:pt x="40700" y="143911"/>
                  </a:lnTo>
                  <a:lnTo>
                    <a:pt x="44818" y="152154"/>
                  </a:lnTo>
                  <a:lnTo>
                    <a:pt x="49774" y="159860"/>
                  </a:lnTo>
                  <a:lnTo>
                    <a:pt x="57499" y="166103"/>
                  </a:lnTo>
                  <a:lnTo>
                    <a:pt x="67071" y="171370"/>
                  </a:lnTo>
                  <a:lnTo>
                    <a:pt x="77873" y="175987"/>
                  </a:lnTo>
                  <a:lnTo>
                    <a:pt x="88391" y="176854"/>
                  </a:lnTo>
                  <a:lnTo>
                    <a:pt x="98718" y="175221"/>
                  </a:lnTo>
                  <a:lnTo>
                    <a:pt x="108919" y="171922"/>
                  </a:lnTo>
                  <a:lnTo>
                    <a:pt x="117930" y="166407"/>
                  </a:lnTo>
                  <a:lnTo>
                    <a:pt x="126148" y="159414"/>
                  </a:lnTo>
                  <a:lnTo>
                    <a:pt x="133838" y="151437"/>
                  </a:lnTo>
                  <a:lnTo>
                    <a:pt x="138964" y="140592"/>
                  </a:lnTo>
                  <a:lnTo>
                    <a:pt x="142381" y="127835"/>
                  </a:lnTo>
                  <a:lnTo>
                    <a:pt x="144660" y="113804"/>
                  </a:lnTo>
                  <a:lnTo>
                    <a:pt x="145073" y="101134"/>
                  </a:lnTo>
                  <a:lnTo>
                    <a:pt x="144243" y="89371"/>
                  </a:lnTo>
                  <a:lnTo>
                    <a:pt x="142585" y="78214"/>
                  </a:lnTo>
                  <a:lnTo>
                    <a:pt x="139269" y="67460"/>
                  </a:lnTo>
                  <a:lnTo>
                    <a:pt x="134848" y="56974"/>
                  </a:lnTo>
                  <a:lnTo>
                    <a:pt x="129690" y="46668"/>
                  </a:lnTo>
                  <a:lnTo>
                    <a:pt x="121830" y="39797"/>
                  </a:lnTo>
                  <a:lnTo>
                    <a:pt x="112168" y="35216"/>
                  </a:lnTo>
                  <a:lnTo>
                    <a:pt x="101306" y="32163"/>
                  </a:lnTo>
                  <a:lnTo>
                    <a:pt x="90749" y="31232"/>
                  </a:lnTo>
                  <a:lnTo>
                    <a:pt x="80395" y="31717"/>
                  </a:lnTo>
                  <a:lnTo>
                    <a:pt x="70176" y="33146"/>
                  </a:lnTo>
                  <a:lnTo>
                    <a:pt x="61153" y="38520"/>
                  </a:lnTo>
                  <a:lnTo>
                    <a:pt x="52927" y="46523"/>
                  </a:lnTo>
                  <a:lnTo>
                    <a:pt x="45232" y="56281"/>
                  </a:lnTo>
                  <a:lnTo>
                    <a:pt x="40102" y="67206"/>
                  </a:lnTo>
                  <a:lnTo>
                    <a:pt x="36682" y="78911"/>
                  </a:lnTo>
                  <a:lnTo>
                    <a:pt x="34403" y="91136"/>
                  </a:lnTo>
                  <a:lnTo>
                    <a:pt x="35093" y="103707"/>
                  </a:lnTo>
                  <a:lnTo>
                    <a:pt x="37765" y="116509"/>
                  </a:lnTo>
                  <a:lnTo>
                    <a:pt x="41756" y="129465"/>
                  </a:lnTo>
                  <a:lnTo>
                    <a:pt x="46628" y="140313"/>
                  </a:lnTo>
                  <a:lnTo>
                    <a:pt x="52086" y="149755"/>
                  </a:lnTo>
                  <a:lnTo>
                    <a:pt x="57935" y="158261"/>
                  </a:lnTo>
                  <a:lnTo>
                    <a:pt x="66256" y="165037"/>
                  </a:lnTo>
                  <a:lnTo>
                    <a:pt x="76225" y="170659"/>
                  </a:lnTo>
                  <a:lnTo>
                    <a:pt x="87291" y="175513"/>
                  </a:lnTo>
                  <a:lnTo>
                    <a:pt x="100196" y="176538"/>
                  </a:lnTo>
                  <a:lnTo>
                    <a:pt x="114326" y="175011"/>
                  </a:lnTo>
                  <a:lnTo>
                    <a:pt x="129272" y="171782"/>
                  </a:lnTo>
                  <a:lnTo>
                    <a:pt x="140341" y="166313"/>
                  </a:lnTo>
                  <a:lnTo>
                    <a:pt x="148826" y="159352"/>
                  </a:lnTo>
                  <a:lnTo>
                    <a:pt x="155588" y="151395"/>
                  </a:lnTo>
                  <a:lnTo>
                    <a:pt x="160096" y="140564"/>
                  </a:lnTo>
                  <a:lnTo>
                    <a:pt x="163101" y="127817"/>
                  </a:lnTo>
                  <a:lnTo>
                    <a:pt x="165105" y="113792"/>
                  </a:lnTo>
                  <a:lnTo>
                    <a:pt x="164230" y="100021"/>
                  </a:lnTo>
                  <a:lnTo>
                    <a:pt x="161436" y="86419"/>
                  </a:lnTo>
                  <a:lnTo>
                    <a:pt x="157363" y="72930"/>
                  </a:lnTo>
                  <a:lnTo>
                    <a:pt x="152437" y="61726"/>
                  </a:lnTo>
                  <a:lnTo>
                    <a:pt x="146942" y="52046"/>
                  </a:lnTo>
                  <a:lnTo>
                    <a:pt x="141068" y="43383"/>
                  </a:lnTo>
                  <a:lnTo>
                    <a:pt x="132731" y="36502"/>
                  </a:lnTo>
                  <a:lnTo>
                    <a:pt x="122752" y="30809"/>
                  </a:lnTo>
                  <a:lnTo>
                    <a:pt x="111678" y="25909"/>
                  </a:lnTo>
                  <a:lnTo>
                    <a:pt x="99874" y="23747"/>
                  </a:lnTo>
                  <a:lnTo>
                    <a:pt x="87583" y="23411"/>
                  </a:lnTo>
                  <a:lnTo>
                    <a:pt x="74969" y="24293"/>
                  </a:lnTo>
                  <a:lnTo>
                    <a:pt x="62137" y="27091"/>
                  </a:lnTo>
                  <a:lnTo>
                    <a:pt x="49162" y="31167"/>
                  </a:lnTo>
                  <a:lnTo>
                    <a:pt x="36090" y="36095"/>
                  </a:lnTo>
                  <a:lnTo>
                    <a:pt x="26271" y="43802"/>
                  </a:lnTo>
                  <a:lnTo>
                    <a:pt x="18619" y="53361"/>
                  </a:lnTo>
                  <a:lnTo>
                    <a:pt x="12413" y="64154"/>
                  </a:lnTo>
                  <a:lnTo>
                    <a:pt x="9380" y="75771"/>
                  </a:lnTo>
                  <a:lnTo>
                    <a:pt x="8464" y="87938"/>
                  </a:lnTo>
                  <a:lnTo>
                    <a:pt x="8959" y="100469"/>
                  </a:lnTo>
                  <a:lnTo>
                    <a:pt x="13709" y="111035"/>
                  </a:lnTo>
                  <a:lnTo>
                    <a:pt x="21298" y="120289"/>
                  </a:lnTo>
                  <a:lnTo>
                    <a:pt x="30778" y="128669"/>
                  </a:lnTo>
                  <a:lnTo>
                    <a:pt x="41519" y="135361"/>
                  </a:lnTo>
                  <a:lnTo>
                    <a:pt x="53102" y="140927"/>
                  </a:lnTo>
                  <a:lnTo>
                    <a:pt x="65244" y="145744"/>
                  </a:lnTo>
                  <a:lnTo>
                    <a:pt x="77761" y="146744"/>
                  </a:lnTo>
                  <a:lnTo>
                    <a:pt x="90526" y="145200"/>
                  </a:lnTo>
                  <a:lnTo>
                    <a:pt x="103458" y="141961"/>
                  </a:lnTo>
                  <a:lnTo>
                    <a:pt x="114289" y="135380"/>
                  </a:lnTo>
                  <a:lnTo>
                    <a:pt x="123721" y="126571"/>
                  </a:lnTo>
                  <a:lnTo>
                    <a:pt x="132219" y="116277"/>
                  </a:lnTo>
                  <a:lnTo>
                    <a:pt x="137885" y="103888"/>
                  </a:lnTo>
                  <a:lnTo>
                    <a:pt x="141662" y="90103"/>
                  </a:lnTo>
                  <a:lnTo>
                    <a:pt x="144180" y="75385"/>
                  </a:lnTo>
                  <a:lnTo>
                    <a:pt x="143648" y="61153"/>
                  </a:lnTo>
                  <a:lnTo>
                    <a:pt x="141083" y="47243"/>
                  </a:lnTo>
                  <a:lnTo>
                    <a:pt x="137162" y="33549"/>
                  </a:lnTo>
                  <a:lnTo>
                    <a:pt x="131233" y="23314"/>
                  </a:lnTo>
                  <a:lnTo>
                    <a:pt x="123964" y="15385"/>
                  </a:lnTo>
                  <a:lnTo>
                    <a:pt x="115802" y="8994"/>
                  </a:lnTo>
                  <a:lnTo>
                    <a:pt x="105939" y="4733"/>
                  </a:lnTo>
                  <a:lnTo>
                    <a:pt x="94943" y="1893"/>
                  </a:lnTo>
                  <a:lnTo>
                    <a:pt x="83191" y="0"/>
                  </a:lnTo>
                  <a:lnTo>
                    <a:pt x="72040" y="2053"/>
                  </a:lnTo>
                  <a:lnTo>
                    <a:pt x="61290" y="6738"/>
                  </a:lnTo>
                  <a:lnTo>
                    <a:pt x="50808" y="13177"/>
                  </a:lnTo>
                  <a:lnTo>
                    <a:pt x="41609" y="20786"/>
                  </a:lnTo>
                  <a:lnTo>
                    <a:pt x="33266" y="29174"/>
                  </a:lnTo>
                  <a:lnTo>
                    <a:pt x="25493" y="38083"/>
                  </a:lnTo>
                  <a:lnTo>
                    <a:pt x="19206" y="47337"/>
                  </a:lnTo>
                  <a:lnTo>
                    <a:pt x="13909" y="56823"/>
                  </a:lnTo>
                  <a:lnTo>
                    <a:pt x="0" y="85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849791" y="463566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859738" y="478488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092487" y="4655561"/>
              <a:ext cx="85581" cy="189009"/>
            </a:xfrm>
            <a:custGeom>
              <a:avLst/>
              <a:gdLst/>
              <a:ahLst/>
              <a:cxnLst/>
              <a:rect l="0" t="0" r="0" b="0"/>
              <a:pathLst>
                <a:path w="85581" h="189009">
                  <a:moveTo>
                    <a:pt x="65685" y="0"/>
                  </a:moveTo>
                  <a:lnTo>
                    <a:pt x="49842" y="5281"/>
                  </a:lnTo>
                  <a:lnTo>
                    <a:pt x="42965" y="10153"/>
                  </a:lnTo>
                  <a:lnTo>
                    <a:pt x="36169" y="16716"/>
                  </a:lnTo>
                  <a:lnTo>
                    <a:pt x="29428" y="24408"/>
                  </a:lnTo>
                  <a:lnTo>
                    <a:pt x="22723" y="33957"/>
                  </a:lnTo>
                  <a:lnTo>
                    <a:pt x="16043" y="44744"/>
                  </a:lnTo>
                  <a:lnTo>
                    <a:pt x="9379" y="56357"/>
                  </a:lnTo>
                  <a:lnTo>
                    <a:pt x="4936" y="68520"/>
                  </a:lnTo>
                  <a:lnTo>
                    <a:pt x="1974" y="81050"/>
                  </a:lnTo>
                  <a:lnTo>
                    <a:pt x="0" y="93824"/>
                  </a:lnTo>
                  <a:lnTo>
                    <a:pt x="894" y="106762"/>
                  </a:lnTo>
                  <a:lnTo>
                    <a:pt x="3701" y="119808"/>
                  </a:lnTo>
                  <a:lnTo>
                    <a:pt x="7782" y="132927"/>
                  </a:lnTo>
                  <a:lnTo>
                    <a:pt x="13820" y="143883"/>
                  </a:lnTo>
                  <a:lnTo>
                    <a:pt x="21160" y="153398"/>
                  </a:lnTo>
                  <a:lnTo>
                    <a:pt x="29370" y="161952"/>
                  </a:lnTo>
                  <a:lnTo>
                    <a:pt x="38159" y="168760"/>
                  </a:lnTo>
                  <a:lnTo>
                    <a:pt x="47334" y="174404"/>
                  </a:lnTo>
                  <a:lnTo>
                    <a:pt x="8558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297441" y="4625718"/>
              <a:ext cx="39792" cy="208904"/>
            </a:xfrm>
            <a:custGeom>
              <a:avLst/>
              <a:gdLst/>
              <a:ahLst/>
              <a:cxnLst/>
              <a:rect l="0" t="0" r="0" b="0"/>
              <a:pathLst>
                <a:path w="39792" h="208904">
                  <a:moveTo>
                    <a:pt x="0" y="0"/>
                  </a:moveTo>
                  <a:lnTo>
                    <a:pt x="5281" y="15842"/>
                  </a:lnTo>
                  <a:lnTo>
                    <a:pt x="6836" y="26036"/>
                  </a:lnTo>
                  <a:lnTo>
                    <a:pt x="7873" y="38358"/>
                  </a:lnTo>
                  <a:lnTo>
                    <a:pt x="8565" y="52099"/>
                  </a:lnTo>
                  <a:lnTo>
                    <a:pt x="10131" y="64576"/>
                  </a:lnTo>
                  <a:lnTo>
                    <a:pt x="12281" y="76210"/>
                  </a:lnTo>
                  <a:lnTo>
                    <a:pt x="17616" y="100189"/>
                  </a:lnTo>
                  <a:lnTo>
                    <a:pt x="26834" y="143655"/>
                  </a:lnTo>
                  <a:lnTo>
                    <a:pt x="30048" y="157667"/>
                  </a:lnTo>
                  <a:lnTo>
                    <a:pt x="39791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359893" y="4715248"/>
              <a:ext cx="119380" cy="135034"/>
            </a:xfrm>
            <a:custGeom>
              <a:avLst/>
              <a:gdLst/>
              <a:ahLst/>
              <a:cxnLst/>
              <a:rect l="0" t="0" r="0" b="0"/>
              <a:pathLst>
                <a:path w="119380" h="135034">
                  <a:moveTo>
                    <a:pt x="17130" y="0"/>
                  </a:moveTo>
                  <a:lnTo>
                    <a:pt x="6568" y="10561"/>
                  </a:lnTo>
                  <a:lnTo>
                    <a:pt x="3457" y="18094"/>
                  </a:lnTo>
                  <a:lnTo>
                    <a:pt x="1383" y="27536"/>
                  </a:lnTo>
                  <a:lnTo>
                    <a:pt x="0" y="38253"/>
                  </a:lnTo>
                  <a:lnTo>
                    <a:pt x="183" y="49819"/>
                  </a:lnTo>
                  <a:lnTo>
                    <a:pt x="1411" y="61950"/>
                  </a:lnTo>
                  <a:lnTo>
                    <a:pt x="3335" y="74460"/>
                  </a:lnTo>
                  <a:lnTo>
                    <a:pt x="6828" y="85009"/>
                  </a:lnTo>
                  <a:lnTo>
                    <a:pt x="11367" y="94253"/>
                  </a:lnTo>
                  <a:lnTo>
                    <a:pt x="16604" y="102626"/>
                  </a:lnTo>
                  <a:lnTo>
                    <a:pt x="23411" y="110419"/>
                  </a:lnTo>
                  <a:lnTo>
                    <a:pt x="31266" y="117825"/>
                  </a:lnTo>
                  <a:lnTo>
                    <a:pt x="39817" y="124973"/>
                  </a:lnTo>
                  <a:lnTo>
                    <a:pt x="49940" y="129738"/>
                  </a:lnTo>
                  <a:lnTo>
                    <a:pt x="61110" y="132915"/>
                  </a:lnTo>
                  <a:lnTo>
                    <a:pt x="72977" y="135033"/>
                  </a:lnTo>
                  <a:lnTo>
                    <a:pt x="83100" y="133129"/>
                  </a:lnTo>
                  <a:lnTo>
                    <a:pt x="92058" y="128544"/>
                  </a:lnTo>
                  <a:lnTo>
                    <a:pt x="100242" y="122171"/>
                  </a:lnTo>
                  <a:lnTo>
                    <a:pt x="106802" y="113501"/>
                  </a:lnTo>
                  <a:lnTo>
                    <a:pt x="112282" y="103300"/>
                  </a:lnTo>
                  <a:lnTo>
                    <a:pt x="117039" y="92078"/>
                  </a:lnTo>
                  <a:lnTo>
                    <a:pt x="119106" y="81281"/>
                  </a:lnTo>
                  <a:lnTo>
                    <a:pt x="119379" y="70767"/>
                  </a:lnTo>
                  <a:lnTo>
                    <a:pt x="118455" y="60441"/>
                  </a:lnTo>
                  <a:lnTo>
                    <a:pt x="115629" y="50242"/>
                  </a:lnTo>
                  <a:lnTo>
                    <a:pt x="111534" y="40126"/>
                  </a:lnTo>
                  <a:lnTo>
                    <a:pt x="106593" y="30067"/>
                  </a:lnTo>
                  <a:lnTo>
                    <a:pt x="99984" y="22255"/>
                  </a:lnTo>
                  <a:lnTo>
                    <a:pt x="92261" y="15942"/>
                  </a:lnTo>
                  <a:lnTo>
                    <a:pt x="4697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565441" y="4643651"/>
              <a:ext cx="90725" cy="176894"/>
            </a:xfrm>
            <a:custGeom>
              <a:avLst/>
              <a:gdLst/>
              <a:ahLst/>
              <a:cxnLst/>
              <a:rect l="0" t="0" r="0" b="0"/>
              <a:pathLst>
                <a:path w="90725" h="176894">
                  <a:moveTo>
                    <a:pt x="70224" y="51701"/>
                  </a:moveTo>
                  <a:lnTo>
                    <a:pt x="64943" y="35859"/>
                  </a:lnTo>
                  <a:lnTo>
                    <a:pt x="61177" y="28981"/>
                  </a:lnTo>
                  <a:lnTo>
                    <a:pt x="56455" y="22185"/>
                  </a:lnTo>
                  <a:lnTo>
                    <a:pt x="51097" y="15444"/>
                  </a:lnTo>
                  <a:lnTo>
                    <a:pt x="44209" y="9845"/>
                  </a:lnTo>
                  <a:lnTo>
                    <a:pt x="36301" y="5007"/>
                  </a:lnTo>
                  <a:lnTo>
                    <a:pt x="27713" y="676"/>
                  </a:lnTo>
                  <a:lnTo>
                    <a:pt x="19777" y="0"/>
                  </a:lnTo>
                  <a:lnTo>
                    <a:pt x="12276" y="1759"/>
                  </a:lnTo>
                  <a:lnTo>
                    <a:pt x="5065" y="5143"/>
                  </a:lnTo>
                  <a:lnTo>
                    <a:pt x="1363" y="10714"/>
                  </a:lnTo>
                  <a:lnTo>
                    <a:pt x="0" y="17745"/>
                  </a:lnTo>
                  <a:lnTo>
                    <a:pt x="196" y="25748"/>
                  </a:lnTo>
                  <a:lnTo>
                    <a:pt x="2538" y="33293"/>
                  </a:lnTo>
                  <a:lnTo>
                    <a:pt x="6310" y="40535"/>
                  </a:lnTo>
                  <a:lnTo>
                    <a:pt x="11035" y="47573"/>
                  </a:lnTo>
                  <a:lnTo>
                    <a:pt x="18607" y="56686"/>
                  </a:lnTo>
                  <a:lnTo>
                    <a:pt x="28075" y="67183"/>
                  </a:lnTo>
                  <a:lnTo>
                    <a:pt x="49281" y="89531"/>
                  </a:lnTo>
                  <a:lnTo>
                    <a:pt x="69759" y="110516"/>
                  </a:lnTo>
                  <a:lnTo>
                    <a:pt x="77651" y="120754"/>
                  </a:lnTo>
                  <a:lnTo>
                    <a:pt x="84018" y="130896"/>
                  </a:lnTo>
                  <a:lnTo>
                    <a:pt x="89368" y="140973"/>
                  </a:lnTo>
                  <a:lnTo>
                    <a:pt x="90724" y="149901"/>
                  </a:lnTo>
                  <a:lnTo>
                    <a:pt x="89417" y="158064"/>
                  </a:lnTo>
                  <a:lnTo>
                    <a:pt x="86336" y="165717"/>
                  </a:lnTo>
                  <a:lnTo>
                    <a:pt x="78755" y="170819"/>
                  </a:lnTo>
                  <a:lnTo>
                    <a:pt x="68174" y="174220"/>
                  </a:lnTo>
                  <a:lnTo>
                    <a:pt x="55594" y="176487"/>
                  </a:lnTo>
                  <a:lnTo>
                    <a:pt x="43891" y="176893"/>
                  </a:lnTo>
                  <a:lnTo>
                    <a:pt x="32773" y="176059"/>
                  </a:lnTo>
                  <a:lnTo>
                    <a:pt x="590" y="1710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699894" y="4683591"/>
              <a:ext cx="91915" cy="121188"/>
            </a:xfrm>
            <a:custGeom>
              <a:avLst/>
              <a:gdLst/>
              <a:ahLst/>
              <a:cxnLst/>
              <a:rect l="0" t="0" r="0" b="0"/>
              <a:pathLst>
                <a:path w="91915" h="121188">
                  <a:moveTo>
                    <a:pt x="45197" y="91343"/>
                  </a:moveTo>
                  <a:lnTo>
                    <a:pt x="66321" y="80782"/>
                  </a:lnTo>
                  <a:lnTo>
                    <a:pt x="73649" y="74355"/>
                  </a:lnTo>
                  <a:lnTo>
                    <a:pt x="79639" y="66754"/>
                  </a:lnTo>
                  <a:lnTo>
                    <a:pt x="84738" y="58371"/>
                  </a:lnTo>
                  <a:lnTo>
                    <a:pt x="88137" y="48361"/>
                  </a:lnTo>
                  <a:lnTo>
                    <a:pt x="90403" y="37266"/>
                  </a:lnTo>
                  <a:lnTo>
                    <a:pt x="91914" y="25449"/>
                  </a:lnTo>
                  <a:lnTo>
                    <a:pt x="89605" y="16465"/>
                  </a:lnTo>
                  <a:lnTo>
                    <a:pt x="84750" y="9370"/>
                  </a:lnTo>
                  <a:lnTo>
                    <a:pt x="78198" y="3535"/>
                  </a:lnTo>
                  <a:lnTo>
                    <a:pt x="68303" y="750"/>
                  </a:lnTo>
                  <a:lnTo>
                    <a:pt x="56180" y="0"/>
                  </a:lnTo>
                  <a:lnTo>
                    <a:pt x="42571" y="604"/>
                  </a:lnTo>
                  <a:lnTo>
                    <a:pt x="31288" y="3218"/>
                  </a:lnTo>
                  <a:lnTo>
                    <a:pt x="21555" y="7171"/>
                  </a:lnTo>
                  <a:lnTo>
                    <a:pt x="12856" y="12017"/>
                  </a:lnTo>
                  <a:lnTo>
                    <a:pt x="7057" y="19669"/>
                  </a:lnTo>
                  <a:lnTo>
                    <a:pt x="3191" y="29191"/>
                  </a:lnTo>
                  <a:lnTo>
                    <a:pt x="613" y="39961"/>
                  </a:lnTo>
                  <a:lnTo>
                    <a:pt x="0" y="50456"/>
                  </a:lnTo>
                  <a:lnTo>
                    <a:pt x="697" y="60769"/>
                  </a:lnTo>
                  <a:lnTo>
                    <a:pt x="2267" y="70961"/>
                  </a:lnTo>
                  <a:lnTo>
                    <a:pt x="6629" y="79965"/>
                  </a:lnTo>
                  <a:lnTo>
                    <a:pt x="12853" y="88179"/>
                  </a:lnTo>
                  <a:lnTo>
                    <a:pt x="20319" y="95866"/>
                  </a:lnTo>
                  <a:lnTo>
                    <a:pt x="28611" y="102095"/>
                  </a:lnTo>
                  <a:lnTo>
                    <a:pt x="37455" y="107354"/>
                  </a:lnTo>
                  <a:lnTo>
                    <a:pt x="65093" y="1211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834235" y="4562447"/>
              <a:ext cx="179447" cy="242332"/>
            </a:xfrm>
            <a:custGeom>
              <a:avLst/>
              <a:gdLst/>
              <a:ahLst/>
              <a:cxnLst/>
              <a:rect l="0" t="0" r="0" b="0"/>
              <a:pathLst>
                <a:path w="179447" h="242332">
                  <a:moveTo>
                    <a:pt x="70021" y="142853"/>
                  </a:moveTo>
                  <a:lnTo>
                    <a:pt x="80582" y="127010"/>
                  </a:lnTo>
                  <a:lnTo>
                    <a:pt x="81483" y="120133"/>
                  </a:lnTo>
                  <a:lnTo>
                    <a:pt x="79873" y="113337"/>
                  </a:lnTo>
                  <a:lnTo>
                    <a:pt x="76589" y="106596"/>
                  </a:lnTo>
                  <a:lnTo>
                    <a:pt x="71083" y="104313"/>
                  </a:lnTo>
                  <a:lnTo>
                    <a:pt x="64097" y="105001"/>
                  </a:lnTo>
                  <a:lnTo>
                    <a:pt x="56124" y="107671"/>
                  </a:lnTo>
                  <a:lnTo>
                    <a:pt x="47492" y="112766"/>
                  </a:lnTo>
                  <a:lnTo>
                    <a:pt x="38422" y="119479"/>
                  </a:lnTo>
                  <a:lnTo>
                    <a:pt x="29060" y="127270"/>
                  </a:lnTo>
                  <a:lnTo>
                    <a:pt x="20607" y="136886"/>
                  </a:lnTo>
                  <a:lnTo>
                    <a:pt x="12761" y="147717"/>
                  </a:lnTo>
                  <a:lnTo>
                    <a:pt x="5320" y="159359"/>
                  </a:lnTo>
                  <a:lnTo>
                    <a:pt x="1465" y="170437"/>
                  </a:lnTo>
                  <a:lnTo>
                    <a:pt x="0" y="181137"/>
                  </a:lnTo>
                  <a:lnTo>
                    <a:pt x="129" y="191588"/>
                  </a:lnTo>
                  <a:lnTo>
                    <a:pt x="2425" y="200764"/>
                  </a:lnTo>
                  <a:lnTo>
                    <a:pt x="6167" y="209093"/>
                  </a:lnTo>
                  <a:lnTo>
                    <a:pt x="10872" y="216857"/>
                  </a:lnTo>
                  <a:lnTo>
                    <a:pt x="19535" y="220927"/>
                  </a:lnTo>
                  <a:lnTo>
                    <a:pt x="30837" y="222535"/>
                  </a:lnTo>
                  <a:lnTo>
                    <a:pt x="43898" y="222502"/>
                  </a:lnTo>
                  <a:lnTo>
                    <a:pt x="55921" y="219164"/>
                  </a:lnTo>
                  <a:lnTo>
                    <a:pt x="67253" y="213622"/>
                  </a:lnTo>
                  <a:lnTo>
                    <a:pt x="78123" y="206612"/>
                  </a:lnTo>
                  <a:lnTo>
                    <a:pt x="86475" y="198623"/>
                  </a:lnTo>
                  <a:lnTo>
                    <a:pt x="93149" y="189981"/>
                  </a:lnTo>
                  <a:lnTo>
                    <a:pt x="98703" y="180903"/>
                  </a:lnTo>
                  <a:lnTo>
                    <a:pt x="103511" y="171536"/>
                  </a:lnTo>
                  <a:lnTo>
                    <a:pt x="107822" y="161975"/>
                  </a:lnTo>
                  <a:lnTo>
                    <a:pt x="111801" y="152285"/>
                  </a:lnTo>
                  <a:lnTo>
                    <a:pt x="115559" y="142509"/>
                  </a:lnTo>
                  <a:lnTo>
                    <a:pt x="122682" y="122805"/>
                  </a:lnTo>
                  <a:lnTo>
                    <a:pt x="125024" y="109592"/>
                  </a:lnTo>
                  <a:lnTo>
                    <a:pt x="126585" y="94151"/>
                  </a:lnTo>
                  <a:lnTo>
                    <a:pt x="127626" y="77226"/>
                  </a:lnTo>
                  <a:lnTo>
                    <a:pt x="128782" y="46630"/>
                  </a:lnTo>
                  <a:lnTo>
                    <a:pt x="129091" y="32281"/>
                  </a:lnTo>
                  <a:lnTo>
                    <a:pt x="127085" y="20505"/>
                  </a:lnTo>
                  <a:lnTo>
                    <a:pt x="123538" y="10443"/>
                  </a:lnTo>
                  <a:lnTo>
                    <a:pt x="118963" y="1525"/>
                  </a:lnTo>
                  <a:lnTo>
                    <a:pt x="114807" y="0"/>
                  </a:lnTo>
                  <a:lnTo>
                    <a:pt x="110931" y="3406"/>
                  </a:lnTo>
                  <a:lnTo>
                    <a:pt x="107242" y="10097"/>
                  </a:lnTo>
                  <a:lnTo>
                    <a:pt x="105888" y="17874"/>
                  </a:lnTo>
                  <a:lnTo>
                    <a:pt x="106090" y="26374"/>
                  </a:lnTo>
                  <a:lnTo>
                    <a:pt x="107331" y="35357"/>
                  </a:lnTo>
                  <a:lnTo>
                    <a:pt x="114357" y="79685"/>
                  </a:lnTo>
                  <a:lnTo>
                    <a:pt x="117263" y="94109"/>
                  </a:lnTo>
                  <a:lnTo>
                    <a:pt x="120306" y="107041"/>
                  </a:lnTo>
                  <a:lnTo>
                    <a:pt x="123440" y="118978"/>
                  </a:lnTo>
                  <a:lnTo>
                    <a:pt x="129869" y="141084"/>
                  </a:lnTo>
                  <a:lnTo>
                    <a:pt x="133131" y="151622"/>
                  </a:lnTo>
                  <a:lnTo>
                    <a:pt x="137516" y="163068"/>
                  </a:lnTo>
                  <a:lnTo>
                    <a:pt x="142651" y="175120"/>
                  </a:lnTo>
                  <a:lnTo>
                    <a:pt x="148284" y="187575"/>
                  </a:lnTo>
                  <a:lnTo>
                    <a:pt x="153145" y="199195"/>
                  </a:lnTo>
                  <a:lnTo>
                    <a:pt x="157490" y="210258"/>
                  </a:lnTo>
                  <a:lnTo>
                    <a:pt x="179446" y="2423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225081" y="4679673"/>
              <a:ext cx="106930" cy="85315"/>
            </a:xfrm>
            <a:custGeom>
              <a:avLst/>
              <a:gdLst/>
              <a:ahLst/>
              <a:cxnLst/>
              <a:rect l="0" t="0" r="0" b="0"/>
              <a:pathLst>
                <a:path w="106930" h="85315">
                  <a:moveTo>
                    <a:pt x="87033" y="5731"/>
                  </a:moveTo>
                  <a:lnTo>
                    <a:pt x="71191" y="450"/>
                  </a:lnTo>
                  <a:lnTo>
                    <a:pt x="63208" y="0"/>
                  </a:lnTo>
                  <a:lnTo>
                    <a:pt x="54570" y="805"/>
                  </a:lnTo>
                  <a:lnTo>
                    <a:pt x="45496" y="2447"/>
                  </a:lnTo>
                  <a:lnTo>
                    <a:pt x="37236" y="5753"/>
                  </a:lnTo>
                  <a:lnTo>
                    <a:pt x="29518" y="10167"/>
                  </a:lnTo>
                  <a:lnTo>
                    <a:pt x="22163" y="15320"/>
                  </a:lnTo>
                  <a:lnTo>
                    <a:pt x="15048" y="20966"/>
                  </a:lnTo>
                  <a:lnTo>
                    <a:pt x="8095" y="26941"/>
                  </a:lnTo>
                  <a:lnTo>
                    <a:pt x="1248" y="33135"/>
                  </a:lnTo>
                  <a:lnTo>
                    <a:pt x="0" y="40580"/>
                  </a:lnTo>
                  <a:lnTo>
                    <a:pt x="2484" y="48860"/>
                  </a:lnTo>
                  <a:lnTo>
                    <a:pt x="7455" y="57695"/>
                  </a:lnTo>
                  <a:lnTo>
                    <a:pt x="14086" y="64690"/>
                  </a:lnTo>
                  <a:lnTo>
                    <a:pt x="21822" y="70460"/>
                  </a:lnTo>
                  <a:lnTo>
                    <a:pt x="30295" y="75411"/>
                  </a:lnTo>
                  <a:lnTo>
                    <a:pt x="41471" y="78712"/>
                  </a:lnTo>
                  <a:lnTo>
                    <a:pt x="54448" y="80912"/>
                  </a:lnTo>
                  <a:lnTo>
                    <a:pt x="106929" y="853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441436" y="4665509"/>
              <a:ext cx="29844" cy="179061"/>
            </a:xfrm>
            <a:custGeom>
              <a:avLst/>
              <a:gdLst/>
              <a:ahLst/>
              <a:cxnLst/>
              <a:rect l="0" t="0" r="0" b="0"/>
              <a:pathLst>
                <a:path w="29844" h="179061">
                  <a:moveTo>
                    <a:pt x="0" y="0"/>
                  </a:moveTo>
                  <a:lnTo>
                    <a:pt x="5281" y="15843"/>
                  </a:lnTo>
                  <a:lnTo>
                    <a:pt x="6836" y="24931"/>
                  </a:lnTo>
                  <a:lnTo>
                    <a:pt x="7873" y="35411"/>
                  </a:lnTo>
                  <a:lnTo>
                    <a:pt x="8565" y="46818"/>
                  </a:lnTo>
                  <a:lnTo>
                    <a:pt x="10131" y="57740"/>
                  </a:lnTo>
                  <a:lnTo>
                    <a:pt x="12281" y="68336"/>
                  </a:lnTo>
                  <a:lnTo>
                    <a:pt x="23672" y="114450"/>
                  </a:lnTo>
                  <a:lnTo>
                    <a:pt x="25729" y="127144"/>
                  </a:lnTo>
                  <a:lnTo>
                    <a:pt x="27100" y="140028"/>
                  </a:lnTo>
                  <a:lnTo>
                    <a:pt x="29843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501122" y="4685404"/>
              <a:ext cx="149218" cy="121790"/>
            </a:xfrm>
            <a:custGeom>
              <a:avLst/>
              <a:gdLst/>
              <a:ahLst/>
              <a:cxnLst/>
              <a:rect l="0" t="0" r="0" b="0"/>
              <a:pathLst>
                <a:path w="149218" h="121790">
                  <a:moveTo>
                    <a:pt x="0" y="0"/>
                  </a:moveTo>
                  <a:lnTo>
                    <a:pt x="5281" y="21124"/>
                  </a:lnTo>
                  <a:lnTo>
                    <a:pt x="7942" y="30663"/>
                  </a:lnTo>
                  <a:lnTo>
                    <a:pt x="13846" y="50103"/>
                  </a:lnTo>
                  <a:lnTo>
                    <a:pt x="15863" y="61035"/>
                  </a:lnTo>
                  <a:lnTo>
                    <a:pt x="17207" y="72744"/>
                  </a:lnTo>
                  <a:lnTo>
                    <a:pt x="18103" y="84971"/>
                  </a:lnTo>
                  <a:lnTo>
                    <a:pt x="17596" y="96439"/>
                  </a:lnTo>
                  <a:lnTo>
                    <a:pt x="16152" y="107399"/>
                  </a:lnTo>
                  <a:lnTo>
                    <a:pt x="14084" y="118023"/>
                  </a:lnTo>
                  <a:lnTo>
                    <a:pt x="13811" y="121789"/>
                  </a:lnTo>
                  <a:lnTo>
                    <a:pt x="14734" y="120984"/>
                  </a:lnTo>
                  <a:lnTo>
                    <a:pt x="16454" y="117131"/>
                  </a:lnTo>
                  <a:lnTo>
                    <a:pt x="18707" y="110142"/>
                  </a:lnTo>
                  <a:lnTo>
                    <a:pt x="21314" y="101061"/>
                  </a:lnTo>
                  <a:lnTo>
                    <a:pt x="24157" y="90585"/>
                  </a:lnTo>
                  <a:lnTo>
                    <a:pt x="30264" y="70104"/>
                  </a:lnTo>
                  <a:lnTo>
                    <a:pt x="33440" y="60000"/>
                  </a:lnTo>
                  <a:lnTo>
                    <a:pt x="37768" y="51053"/>
                  </a:lnTo>
                  <a:lnTo>
                    <a:pt x="42863" y="42878"/>
                  </a:lnTo>
                  <a:lnTo>
                    <a:pt x="48471" y="35217"/>
                  </a:lnTo>
                  <a:lnTo>
                    <a:pt x="55526" y="29005"/>
                  </a:lnTo>
                  <a:lnTo>
                    <a:pt x="63544" y="23758"/>
                  </a:lnTo>
                  <a:lnTo>
                    <a:pt x="72207" y="19154"/>
                  </a:lnTo>
                  <a:lnTo>
                    <a:pt x="81297" y="14980"/>
                  </a:lnTo>
                  <a:lnTo>
                    <a:pt x="90673" y="11092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712543" y="4625718"/>
              <a:ext cx="126805" cy="166277"/>
            </a:xfrm>
            <a:custGeom>
              <a:avLst/>
              <a:gdLst/>
              <a:ahLst/>
              <a:cxnLst/>
              <a:rect l="0" t="0" r="0" b="0"/>
              <a:pathLst>
                <a:path w="126805" h="166277">
                  <a:moveTo>
                    <a:pt x="67117" y="0"/>
                  </a:moveTo>
                  <a:lnTo>
                    <a:pt x="39425" y="27692"/>
                  </a:lnTo>
                  <a:lnTo>
                    <a:pt x="33182" y="35041"/>
                  </a:lnTo>
                  <a:lnTo>
                    <a:pt x="26809" y="43256"/>
                  </a:lnTo>
                  <a:lnTo>
                    <a:pt x="20349" y="52049"/>
                  </a:lnTo>
                  <a:lnTo>
                    <a:pt x="14938" y="61226"/>
                  </a:lnTo>
                  <a:lnTo>
                    <a:pt x="10225" y="70661"/>
                  </a:lnTo>
                  <a:lnTo>
                    <a:pt x="5978" y="80266"/>
                  </a:lnTo>
                  <a:lnTo>
                    <a:pt x="3146" y="91091"/>
                  </a:lnTo>
                  <a:lnTo>
                    <a:pt x="1258" y="102729"/>
                  </a:lnTo>
                  <a:lnTo>
                    <a:pt x="0" y="114909"/>
                  </a:lnTo>
                  <a:lnTo>
                    <a:pt x="2477" y="125240"/>
                  </a:lnTo>
                  <a:lnTo>
                    <a:pt x="7444" y="134337"/>
                  </a:lnTo>
                  <a:lnTo>
                    <a:pt x="14071" y="142613"/>
                  </a:lnTo>
                  <a:lnTo>
                    <a:pt x="21805" y="149235"/>
                  </a:lnTo>
                  <a:lnTo>
                    <a:pt x="30277" y="154756"/>
                  </a:lnTo>
                  <a:lnTo>
                    <a:pt x="39241" y="159541"/>
                  </a:lnTo>
                  <a:lnTo>
                    <a:pt x="49639" y="162731"/>
                  </a:lnTo>
                  <a:lnTo>
                    <a:pt x="60991" y="164858"/>
                  </a:lnTo>
                  <a:lnTo>
                    <a:pt x="72981" y="166276"/>
                  </a:lnTo>
                  <a:lnTo>
                    <a:pt x="84290" y="165010"/>
                  </a:lnTo>
                  <a:lnTo>
                    <a:pt x="95145" y="161957"/>
                  </a:lnTo>
                  <a:lnTo>
                    <a:pt x="126804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890468" y="4506344"/>
              <a:ext cx="38410" cy="298435"/>
            </a:xfrm>
            <a:custGeom>
              <a:avLst/>
              <a:gdLst/>
              <a:ahLst/>
              <a:cxnLst/>
              <a:rect l="0" t="0" r="0" b="0"/>
              <a:pathLst>
                <a:path w="38410" h="298435">
                  <a:moveTo>
                    <a:pt x="8566" y="0"/>
                  </a:moveTo>
                  <a:lnTo>
                    <a:pt x="3285" y="21124"/>
                  </a:lnTo>
                  <a:lnTo>
                    <a:pt x="1729" y="33978"/>
                  </a:lnTo>
                  <a:lnTo>
                    <a:pt x="692" y="49179"/>
                  </a:lnTo>
                  <a:lnTo>
                    <a:pt x="0" y="65945"/>
                  </a:lnTo>
                  <a:lnTo>
                    <a:pt x="645" y="80439"/>
                  </a:lnTo>
                  <a:lnTo>
                    <a:pt x="2180" y="93417"/>
                  </a:lnTo>
                  <a:lnTo>
                    <a:pt x="4309" y="105385"/>
                  </a:lnTo>
                  <a:lnTo>
                    <a:pt x="5727" y="117785"/>
                  </a:lnTo>
                  <a:lnTo>
                    <a:pt x="6674" y="130473"/>
                  </a:lnTo>
                  <a:lnTo>
                    <a:pt x="7304" y="143353"/>
                  </a:lnTo>
                  <a:lnTo>
                    <a:pt x="8830" y="155255"/>
                  </a:lnTo>
                  <a:lnTo>
                    <a:pt x="10953" y="166506"/>
                  </a:lnTo>
                  <a:lnTo>
                    <a:pt x="16259" y="190060"/>
                  </a:lnTo>
                  <a:lnTo>
                    <a:pt x="22301" y="218951"/>
                  </a:lnTo>
                  <a:lnTo>
                    <a:pt x="25460" y="232181"/>
                  </a:lnTo>
                  <a:lnTo>
                    <a:pt x="28671" y="244318"/>
                  </a:lnTo>
                  <a:lnTo>
                    <a:pt x="38409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978616" y="4677721"/>
              <a:ext cx="134771" cy="97214"/>
            </a:xfrm>
            <a:custGeom>
              <a:avLst/>
              <a:gdLst/>
              <a:ahLst/>
              <a:cxnLst/>
              <a:rect l="0" t="0" r="0" b="0"/>
              <a:pathLst>
                <a:path w="134771" h="97214">
                  <a:moveTo>
                    <a:pt x="0" y="97213"/>
                  </a:moveTo>
                  <a:lnTo>
                    <a:pt x="99631" y="64003"/>
                  </a:lnTo>
                  <a:lnTo>
                    <a:pt x="108422" y="58493"/>
                  </a:lnTo>
                  <a:lnTo>
                    <a:pt x="116494" y="51505"/>
                  </a:lnTo>
                  <a:lnTo>
                    <a:pt x="124085" y="43529"/>
                  </a:lnTo>
                  <a:lnTo>
                    <a:pt x="129147" y="33791"/>
                  </a:lnTo>
                  <a:lnTo>
                    <a:pt x="132521" y="22878"/>
                  </a:lnTo>
                  <a:lnTo>
                    <a:pt x="134770" y="11181"/>
                  </a:lnTo>
                  <a:lnTo>
                    <a:pt x="130743" y="4489"/>
                  </a:lnTo>
                  <a:lnTo>
                    <a:pt x="122532" y="1132"/>
                  </a:lnTo>
                  <a:lnTo>
                    <a:pt x="111531" y="0"/>
                  </a:lnTo>
                  <a:lnTo>
                    <a:pt x="100881" y="1456"/>
                  </a:lnTo>
                  <a:lnTo>
                    <a:pt x="90466" y="4637"/>
                  </a:lnTo>
                  <a:lnTo>
                    <a:pt x="80206" y="8968"/>
                  </a:lnTo>
                  <a:lnTo>
                    <a:pt x="71155" y="14067"/>
                  </a:lnTo>
                  <a:lnTo>
                    <a:pt x="62911" y="19676"/>
                  </a:lnTo>
                  <a:lnTo>
                    <a:pt x="55204" y="25626"/>
                  </a:lnTo>
                  <a:lnTo>
                    <a:pt x="51172" y="34014"/>
                  </a:lnTo>
                  <a:lnTo>
                    <a:pt x="49589" y="44027"/>
                  </a:lnTo>
                  <a:lnTo>
                    <a:pt x="49639" y="55124"/>
                  </a:lnTo>
                  <a:lnTo>
                    <a:pt x="52988" y="63627"/>
                  </a:lnTo>
                  <a:lnTo>
                    <a:pt x="58537" y="70401"/>
                  </a:lnTo>
                  <a:lnTo>
                    <a:pt x="65552" y="76023"/>
                  </a:lnTo>
                  <a:lnTo>
                    <a:pt x="73545" y="80876"/>
                  </a:lnTo>
                  <a:lnTo>
                    <a:pt x="82189" y="85216"/>
                  </a:lnTo>
                  <a:lnTo>
                    <a:pt x="119373" y="97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237258" y="4663649"/>
              <a:ext cx="89531" cy="161025"/>
            </a:xfrm>
            <a:custGeom>
              <a:avLst/>
              <a:gdLst/>
              <a:ahLst/>
              <a:cxnLst/>
              <a:rect l="0" t="0" r="0" b="0"/>
              <a:pathLst>
                <a:path w="89531" h="161025">
                  <a:moveTo>
                    <a:pt x="89530" y="31703"/>
                  </a:moveTo>
                  <a:lnTo>
                    <a:pt x="84249" y="15861"/>
                  </a:lnTo>
                  <a:lnTo>
                    <a:pt x="79378" y="10088"/>
                  </a:lnTo>
                  <a:lnTo>
                    <a:pt x="72814" y="5135"/>
                  </a:lnTo>
                  <a:lnTo>
                    <a:pt x="65122" y="727"/>
                  </a:lnTo>
                  <a:lnTo>
                    <a:pt x="56679" y="0"/>
                  </a:lnTo>
                  <a:lnTo>
                    <a:pt x="47733" y="1725"/>
                  </a:lnTo>
                  <a:lnTo>
                    <a:pt x="38454" y="5086"/>
                  </a:lnTo>
                  <a:lnTo>
                    <a:pt x="31162" y="10642"/>
                  </a:lnTo>
                  <a:lnTo>
                    <a:pt x="25196" y="17663"/>
                  </a:lnTo>
                  <a:lnTo>
                    <a:pt x="20113" y="25659"/>
                  </a:lnTo>
                  <a:lnTo>
                    <a:pt x="18936" y="35411"/>
                  </a:lnTo>
                  <a:lnTo>
                    <a:pt x="20361" y="46333"/>
                  </a:lnTo>
                  <a:lnTo>
                    <a:pt x="23522" y="58036"/>
                  </a:lnTo>
                  <a:lnTo>
                    <a:pt x="27840" y="69154"/>
                  </a:lnTo>
                  <a:lnTo>
                    <a:pt x="32929" y="79882"/>
                  </a:lnTo>
                  <a:lnTo>
                    <a:pt x="38532" y="90349"/>
                  </a:lnTo>
                  <a:lnTo>
                    <a:pt x="43373" y="101750"/>
                  </a:lnTo>
                  <a:lnTo>
                    <a:pt x="47706" y="113771"/>
                  </a:lnTo>
                  <a:lnTo>
                    <a:pt x="51699" y="126206"/>
                  </a:lnTo>
                  <a:lnTo>
                    <a:pt x="52151" y="136707"/>
                  </a:lnTo>
                  <a:lnTo>
                    <a:pt x="50242" y="145918"/>
                  </a:lnTo>
                  <a:lnTo>
                    <a:pt x="46758" y="154269"/>
                  </a:lnTo>
                  <a:lnTo>
                    <a:pt x="41120" y="158732"/>
                  </a:lnTo>
                  <a:lnTo>
                    <a:pt x="34045" y="160601"/>
                  </a:lnTo>
                  <a:lnTo>
                    <a:pt x="0" y="161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560809" y="4546135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09241" y="4247702"/>
            <a:ext cx="1899256" cy="478743"/>
            <a:chOff x="409241" y="4247702"/>
            <a:chExt cx="1899256" cy="478743"/>
          </a:xfrm>
        </p:grpSpPr>
        <p:sp>
          <p:nvSpPr>
            <p:cNvPr id="121" name="Freeform 120"/>
            <p:cNvSpPr/>
            <p:nvPr/>
          </p:nvSpPr>
          <p:spPr>
            <a:xfrm>
              <a:off x="409241" y="4327284"/>
              <a:ext cx="206940" cy="399161"/>
            </a:xfrm>
            <a:custGeom>
              <a:avLst/>
              <a:gdLst/>
              <a:ahLst/>
              <a:cxnLst/>
              <a:rect l="0" t="0" r="0" b="0"/>
              <a:pathLst>
                <a:path w="206940" h="399161">
                  <a:moveTo>
                    <a:pt x="8565" y="0"/>
                  </a:moveTo>
                  <a:lnTo>
                    <a:pt x="3284" y="15843"/>
                  </a:lnTo>
                  <a:lnTo>
                    <a:pt x="1729" y="24931"/>
                  </a:lnTo>
                  <a:lnTo>
                    <a:pt x="692" y="35411"/>
                  </a:lnTo>
                  <a:lnTo>
                    <a:pt x="0" y="46819"/>
                  </a:lnTo>
                  <a:lnTo>
                    <a:pt x="645" y="59951"/>
                  </a:lnTo>
                  <a:lnTo>
                    <a:pt x="2180" y="74232"/>
                  </a:lnTo>
                  <a:lnTo>
                    <a:pt x="4308" y="89279"/>
                  </a:lnTo>
                  <a:lnTo>
                    <a:pt x="6832" y="102626"/>
                  </a:lnTo>
                  <a:lnTo>
                    <a:pt x="9621" y="114841"/>
                  </a:lnTo>
                  <a:lnTo>
                    <a:pt x="12585" y="126299"/>
                  </a:lnTo>
                  <a:lnTo>
                    <a:pt x="17877" y="135044"/>
                  </a:lnTo>
                  <a:lnTo>
                    <a:pt x="24721" y="141979"/>
                  </a:lnTo>
                  <a:lnTo>
                    <a:pt x="32599" y="147707"/>
                  </a:lnTo>
                  <a:lnTo>
                    <a:pt x="40062" y="149316"/>
                  </a:lnTo>
                  <a:lnTo>
                    <a:pt x="47248" y="148178"/>
                  </a:lnTo>
                  <a:lnTo>
                    <a:pt x="54249" y="145208"/>
                  </a:lnTo>
                  <a:lnTo>
                    <a:pt x="62233" y="141018"/>
                  </a:lnTo>
                  <a:lnTo>
                    <a:pt x="70871" y="136014"/>
                  </a:lnTo>
                  <a:lnTo>
                    <a:pt x="79946" y="130467"/>
                  </a:lnTo>
                  <a:lnTo>
                    <a:pt x="88206" y="124558"/>
                  </a:lnTo>
                  <a:lnTo>
                    <a:pt x="95924" y="118409"/>
                  </a:lnTo>
                  <a:lnTo>
                    <a:pt x="103280" y="112099"/>
                  </a:lnTo>
                  <a:lnTo>
                    <a:pt x="110394" y="105681"/>
                  </a:lnTo>
                  <a:lnTo>
                    <a:pt x="124194" y="92656"/>
                  </a:lnTo>
                  <a:lnTo>
                    <a:pt x="129863" y="84982"/>
                  </a:lnTo>
                  <a:lnTo>
                    <a:pt x="134748" y="76551"/>
                  </a:lnTo>
                  <a:lnTo>
                    <a:pt x="139110" y="67613"/>
                  </a:lnTo>
                  <a:lnTo>
                    <a:pt x="142018" y="66076"/>
                  </a:lnTo>
                  <a:lnTo>
                    <a:pt x="143957" y="69473"/>
                  </a:lnTo>
                  <a:lnTo>
                    <a:pt x="145249" y="76159"/>
                  </a:lnTo>
                  <a:lnTo>
                    <a:pt x="147216" y="83932"/>
                  </a:lnTo>
                  <a:lnTo>
                    <a:pt x="149633" y="92430"/>
                  </a:lnTo>
                  <a:lnTo>
                    <a:pt x="155266" y="110714"/>
                  </a:lnTo>
                  <a:lnTo>
                    <a:pt x="171151" y="159335"/>
                  </a:lnTo>
                  <a:lnTo>
                    <a:pt x="174432" y="171436"/>
                  </a:lnTo>
                  <a:lnTo>
                    <a:pt x="177724" y="185031"/>
                  </a:lnTo>
                  <a:lnTo>
                    <a:pt x="187639" y="227620"/>
                  </a:lnTo>
                  <a:lnTo>
                    <a:pt x="200892" y="281621"/>
                  </a:lnTo>
                  <a:lnTo>
                    <a:pt x="203102" y="296068"/>
                  </a:lnTo>
                  <a:lnTo>
                    <a:pt x="204575" y="311225"/>
                  </a:lnTo>
                  <a:lnTo>
                    <a:pt x="205557" y="326857"/>
                  </a:lnTo>
                  <a:lnTo>
                    <a:pt x="206648" y="356016"/>
                  </a:lnTo>
                  <a:lnTo>
                    <a:pt x="206939" y="369981"/>
                  </a:lnTo>
                  <a:lnTo>
                    <a:pt x="203817" y="380396"/>
                  </a:lnTo>
                  <a:lnTo>
                    <a:pt x="198420" y="388445"/>
                  </a:lnTo>
                  <a:lnTo>
                    <a:pt x="191506" y="394916"/>
                  </a:lnTo>
                  <a:lnTo>
                    <a:pt x="183580" y="398126"/>
                  </a:lnTo>
                  <a:lnTo>
                    <a:pt x="174981" y="399160"/>
                  </a:lnTo>
                  <a:lnTo>
                    <a:pt x="165932" y="398744"/>
                  </a:lnTo>
                  <a:lnTo>
                    <a:pt x="157689" y="396255"/>
                  </a:lnTo>
                  <a:lnTo>
                    <a:pt x="149983" y="392386"/>
                  </a:lnTo>
                  <a:lnTo>
                    <a:pt x="142635" y="387596"/>
                  </a:lnTo>
                  <a:lnTo>
                    <a:pt x="135525" y="382192"/>
                  </a:lnTo>
                  <a:lnTo>
                    <a:pt x="128575" y="376379"/>
                  </a:lnTo>
                  <a:lnTo>
                    <a:pt x="121731" y="370293"/>
                  </a:lnTo>
                  <a:lnTo>
                    <a:pt x="113853" y="364024"/>
                  </a:lnTo>
                  <a:lnTo>
                    <a:pt x="105284" y="357635"/>
                  </a:lnTo>
                  <a:lnTo>
                    <a:pt x="68252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16240" y="4297441"/>
              <a:ext cx="104936" cy="159165"/>
            </a:xfrm>
            <a:custGeom>
              <a:avLst/>
              <a:gdLst/>
              <a:ahLst/>
              <a:cxnLst/>
              <a:rect l="0" t="0" r="0" b="0"/>
              <a:pathLst>
                <a:path w="104936" h="159165">
                  <a:moveTo>
                    <a:pt x="0" y="0"/>
                  </a:moveTo>
                  <a:lnTo>
                    <a:pt x="10562" y="10561"/>
                  </a:lnTo>
                  <a:lnTo>
                    <a:pt x="15883" y="16989"/>
                  </a:lnTo>
                  <a:lnTo>
                    <a:pt x="21642" y="24589"/>
                  </a:lnTo>
                  <a:lnTo>
                    <a:pt x="27692" y="32972"/>
                  </a:lnTo>
                  <a:lnTo>
                    <a:pt x="35041" y="40772"/>
                  </a:lnTo>
                  <a:lnTo>
                    <a:pt x="43256" y="48182"/>
                  </a:lnTo>
                  <a:lnTo>
                    <a:pt x="52049" y="55333"/>
                  </a:lnTo>
                  <a:lnTo>
                    <a:pt x="61226" y="62311"/>
                  </a:lnTo>
                  <a:lnTo>
                    <a:pt x="80266" y="75959"/>
                  </a:lnTo>
                  <a:lnTo>
                    <a:pt x="88881" y="82693"/>
                  </a:lnTo>
                  <a:lnTo>
                    <a:pt x="96834" y="89393"/>
                  </a:lnTo>
                  <a:lnTo>
                    <a:pt x="104347" y="96071"/>
                  </a:lnTo>
                  <a:lnTo>
                    <a:pt x="104935" y="101628"/>
                  </a:lnTo>
                  <a:lnTo>
                    <a:pt x="100905" y="106437"/>
                  </a:lnTo>
                  <a:lnTo>
                    <a:pt x="93797" y="110750"/>
                  </a:lnTo>
                  <a:lnTo>
                    <a:pt x="77057" y="121435"/>
                  </a:lnTo>
                  <a:lnTo>
                    <a:pt x="67951" y="127380"/>
                  </a:lnTo>
                  <a:lnTo>
                    <a:pt x="59670" y="133553"/>
                  </a:lnTo>
                  <a:lnTo>
                    <a:pt x="51938" y="139880"/>
                  </a:lnTo>
                  <a:lnTo>
                    <a:pt x="19895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56031" y="4496396"/>
              <a:ext cx="119374" cy="19897"/>
            </a:xfrm>
            <a:custGeom>
              <a:avLst/>
              <a:gdLst/>
              <a:ahLst/>
              <a:cxnLst/>
              <a:rect l="0" t="0" r="0" b="0"/>
              <a:pathLst>
                <a:path w="119374" h="19897">
                  <a:moveTo>
                    <a:pt x="0" y="19896"/>
                  </a:moveTo>
                  <a:lnTo>
                    <a:pt x="21123" y="14615"/>
                  </a:lnTo>
                  <a:lnTo>
                    <a:pt x="31767" y="13059"/>
                  </a:lnTo>
                  <a:lnTo>
                    <a:pt x="43284" y="12022"/>
                  </a:lnTo>
                  <a:lnTo>
                    <a:pt x="55384" y="11331"/>
                  </a:lnTo>
                  <a:lnTo>
                    <a:pt x="66766" y="9764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84783" y="4297441"/>
              <a:ext cx="139317" cy="96904"/>
            </a:xfrm>
            <a:custGeom>
              <a:avLst/>
              <a:gdLst/>
              <a:ahLst/>
              <a:cxnLst/>
              <a:rect l="0" t="0" r="0" b="0"/>
              <a:pathLst>
                <a:path w="139317" h="96904">
                  <a:moveTo>
                    <a:pt x="39838" y="0"/>
                  </a:moveTo>
                  <a:lnTo>
                    <a:pt x="29276" y="10561"/>
                  </a:lnTo>
                  <a:lnTo>
                    <a:pt x="25060" y="16989"/>
                  </a:lnTo>
                  <a:lnTo>
                    <a:pt x="21143" y="24589"/>
                  </a:lnTo>
                  <a:lnTo>
                    <a:pt x="17427" y="32972"/>
                  </a:lnTo>
                  <a:lnTo>
                    <a:pt x="12739" y="40772"/>
                  </a:lnTo>
                  <a:lnTo>
                    <a:pt x="7403" y="48182"/>
                  </a:lnTo>
                  <a:lnTo>
                    <a:pt x="1635" y="55333"/>
                  </a:lnTo>
                  <a:lnTo>
                    <a:pt x="0" y="62311"/>
                  </a:lnTo>
                  <a:lnTo>
                    <a:pt x="1121" y="69173"/>
                  </a:lnTo>
                  <a:lnTo>
                    <a:pt x="4079" y="75959"/>
                  </a:lnTo>
                  <a:lnTo>
                    <a:pt x="11577" y="81588"/>
                  </a:lnTo>
                  <a:lnTo>
                    <a:pt x="22103" y="86446"/>
                  </a:lnTo>
                  <a:lnTo>
                    <a:pt x="34646" y="90789"/>
                  </a:lnTo>
                  <a:lnTo>
                    <a:pt x="47430" y="93686"/>
                  </a:lnTo>
                  <a:lnTo>
                    <a:pt x="60374" y="95616"/>
                  </a:lnTo>
                  <a:lnTo>
                    <a:pt x="73424" y="96903"/>
                  </a:lnTo>
                  <a:lnTo>
                    <a:pt x="85440" y="96656"/>
                  </a:lnTo>
                  <a:lnTo>
                    <a:pt x="96767" y="95386"/>
                  </a:lnTo>
                  <a:lnTo>
                    <a:pt x="139316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084308" y="4247702"/>
              <a:ext cx="59687" cy="278539"/>
            </a:xfrm>
            <a:custGeom>
              <a:avLst/>
              <a:gdLst/>
              <a:ahLst/>
              <a:cxnLst/>
              <a:rect l="0" t="0" r="0" b="0"/>
              <a:pathLst>
                <a:path w="59687" h="278539">
                  <a:moveTo>
                    <a:pt x="59686" y="0"/>
                  </a:moveTo>
                  <a:lnTo>
                    <a:pt x="36302" y="93536"/>
                  </a:lnTo>
                  <a:lnTo>
                    <a:pt x="29766" y="122628"/>
                  </a:lnTo>
                  <a:lnTo>
                    <a:pt x="23177" y="152874"/>
                  </a:lnTo>
                  <a:lnTo>
                    <a:pt x="16564" y="181054"/>
                  </a:lnTo>
                  <a:lnTo>
                    <a:pt x="14359" y="194758"/>
                  </a:lnTo>
                  <a:lnTo>
                    <a:pt x="12888" y="208315"/>
                  </a:lnTo>
                  <a:lnTo>
                    <a:pt x="11908" y="221775"/>
                  </a:lnTo>
                  <a:lnTo>
                    <a:pt x="10149" y="234064"/>
                  </a:lnTo>
                  <a:lnTo>
                    <a:pt x="7871" y="245573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283263" y="4476501"/>
              <a:ext cx="48357" cy="129322"/>
            </a:xfrm>
            <a:custGeom>
              <a:avLst/>
              <a:gdLst/>
              <a:ahLst/>
              <a:cxnLst/>
              <a:rect l="0" t="0" r="0" b="0"/>
              <a:pathLst>
                <a:path w="48357" h="129322">
                  <a:moveTo>
                    <a:pt x="39791" y="0"/>
                  </a:moveTo>
                  <a:lnTo>
                    <a:pt x="45072" y="21124"/>
                  </a:lnTo>
                  <a:lnTo>
                    <a:pt x="46628" y="31767"/>
                  </a:lnTo>
                  <a:lnTo>
                    <a:pt x="47665" y="43284"/>
                  </a:lnTo>
                  <a:lnTo>
                    <a:pt x="48356" y="55384"/>
                  </a:lnTo>
                  <a:lnTo>
                    <a:pt x="47712" y="66766"/>
                  </a:lnTo>
                  <a:lnTo>
                    <a:pt x="46177" y="77670"/>
                  </a:lnTo>
                  <a:lnTo>
                    <a:pt x="44049" y="88255"/>
                  </a:lnTo>
                  <a:lnTo>
                    <a:pt x="39314" y="96417"/>
                  </a:lnTo>
                  <a:lnTo>
                    <a:pt x="32841" y="102964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551853" y="4327284"/>
              <a:ext cx="109427" cy="109427"/>
            </a:xfrm>
            <a:custGeom>
              <a:avLst/>
              <a:gdLst/>
              <a:ahLst/>
              <a:cxnLst/>
              <a:rect l="0" t="0" r="0" b="0"/>
              <a:pathLst>
                <a:path w="109427" h="109427">
                  <a:moveTo>
                    <a:pt x="0" y="0"/>
                  </a:moveTo>
                  <a:lnTo>
                    <a:pt x="0" y="21124"/>
                  </a:lnTo>
                  <a:lnTo>
                    <a:pt x="2211" y="29557"/>
                  </a:lnTo>
                  <a:lnTo>
                    <a:pt x="5895" y="37390"/>
                  </a:lnTo>
                  <a:lnTo>
                    <a:pt x="10562" y="44822"/>
                  </a:lnTo>
                  <a:lnTo>
                    <a:pt x="15884" y="51988"/>
                  </a:lnTo>
                  <a:lnTo>
                    <a:pt x="21643" y="58975"/>
                  </a:lnTo>
                  <a:lnTo>
                    <a:pt x="27692" y="65844"/>
                  </a:lnTo>
                  <a:lnTo>
                    <a:pt x="40309" y="79372"/>
                  </a:lnTo>
                  <a:lnTo>
                    <a:pt x="46768" y="86074"/>
                  </a:lnTo>
                  <a:lnTo>
                    <a:pt x="54391" y="91647"/>
                  </a:lnTo>
                  <a:lnTo>
                    <a:pt x="62788" y="96468"/>
                  </a:lnTo>
                  <a:lnTo>
                    <a:pt x="109426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581697" y="4317336"/>
              <a:ext cx="107503" cy="346396"/>
            </a:xfrm>
            <a:custGeom>
              <a:avLst/>
              <a:gdLst/>
              <a:ahLst/>
              <a:cxnLst/>
              <a:rect l="0" t="0" r="0" b="0"/>
              <a:pathLst>
                <a:path w="107503" h="346396">
                  <a:moveTo>
                    <a:pt x="79582" y="0"/>
                  </a:moveTo>
                  <a:lnTo>
                    <a:pt x="74301" y="21124"/>
                  </a:lnTo>
                  <a:lnTo>
                    <a:pt x="72745" y="32873"/>
                  </a:lnTo>
                  <a:lnTo>
                    <a:pt x="71708" y="46232"/>
                  </a:lnTo>
                  <a:lnTo>
                    <a:pt x="71017" y="60665"/>
                  </a:lnTo>
                  <a:lnTo>
                    <a:pt x="71661" y="74708"/>
                  </a:lnTo>
                  <a:lnTo>
                    <a:pt x="73196" y="88491"/>
                  </a:lnTo>
                  <a:lnTo>
                    <a:pt x="75325" y="102101"/>
                  </a:lnTo>
                  <a:lnTo>
                    <a:pt x="76744" y="116701"/>
                  </a:lnTo>
                  <a:lnTo>
                    <a:pt x="77690" y="131961"/>
                  </a:lnTo>
                  <a:lnTo>
                    <a:pt x="78321" y="147661"/>
                  </a:lnTo>
                  <a:lnTo>
                    <a:pt x="79846" y="162549"/>
                  </a:lnTo>
                  <a:lnTo>
                    <a:pt x="81969" y="176895"/>
                  </a:lnTo>
                  <a:lnTo>
                    <a:pt x="84489" y="190881"/>
                  </a:lnTo>
                  <a:lnTo>
                    <a:pt x="87275" y="203520"/>
                  </a:lnTo>
                  <a:lnTo>
                    <a:pt x="90237" y="215263"/>
                  </a:lnTo>
                  <a:lnTo>
                    <a:pt x="96476" y="238257"/>
                  </a:lnTo>
                  <a:lnTo>
                    <a:pt x="102933" y="263215"/>
                  </a:lnTo>
                  <a:lnTo>
                    <a:pt x="105097" y="276059"/>
                  </a:lnTo>
                  <a:lnTo>
                    <a:pt x="106540" y="289044"/>
                  </a:lnTo>
                  <a:lnTo>
                    <a:pt x="107502" y="302122"/>
                  </a:lnTo>
                  <a:lnTo>
                    <a:pt x="105932" y="314156"/>
                  </a:lnTo>
                  <a:lnTo>
                    <a:pt x="102675" y="325495"/>
                  </a:lnTo>
                  <a:lnTo>
                    <a:pt x="98293" y="336370"/>
                  </a:lnTo>
                  <a:lnTo>
                    <a:pt x="92056" y="342515"/>
                  </a:lnTo>
                  <a:lnTo>
                    <a:pt x="84582" y="345506"/>
                  </a:lnTo>
                  <a:lnTo>
                    <a:pt x="76284" y="346395"/>
                  </a:lnTo>
                  <a:lnTo>
                    <a:pt x="66330" y="344777"/>
                  </a:lnTo>
                  <a:lnTo>
                    <a:pt x="55273" y="341488"/>
                  </a:lnTo>
                  <a:lnTo>
                    <a:pt x="43480" y="337084"/>
                  </a:lnTo>
                  <a:lnTo>
                    <a:pt x="33408" y="330832"/>
                  </a:lnTo>
                  <a:lnTo>
                    <a:pt x="24482" y="323349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850287" y="4337232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15843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46818" y="1383"/>
                  </a:lnTo>
                  <a:lnTo>
                    <a:pt x="71284" y="615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840339" y="4406867"/>
              <a:ext cx="149218" cy="19896"/>
            </a:xfrm>
            <a:custGeom>
              <a:avLst/>
              <a:gdLst/>
              <a:ahLst/>
              <a:cxnLst/>
              <a:rect l="0" t="0" r="0" b="0"/>
              <a:pathLst>
                <a:path w="149218" h="19896">
                  <a:moveTo>
                    <a:pt x="0" y="0"/>
                  </a:moveTo>
                  <a:lnTo>
                    <a:pt x="21124" y="5281"/>
                  </a:lnTo>
                  <a:lnTo>
                    <a:pt x="32873" y="6836"/>
                  </a:lnTo>
                  <a:lnTo>
                    <a:pt x="46232" y="7873"/>
                  </a:lnTo>
                  <a:lnTo>
                    <a:pt x="60665" y="8565"/>
                  </a:lnTo>
                  <a:lnTo>
                    <a:pt x="74708" y="10131"/>
                  </a:lnTo>
                  <a:lnTo>
                    <a:pt x="88491" y="12280"/>
                  </a:lnTo>
                  <a:lnTo>
                    <a:pt x="149217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900026" y="4247702"/>
              <a:ext cx="69635" cy="238748"/>
            </a:xfrm>
            <a:custGeom>
              <a:avLst/>
              <a:gdLst/>
              <a:ahLst/>
              <a:cxnLst/>
              <a:rect l="0" t="0" r="0" b="0"/>
              <a:pathLst>
                <a:path w="69635" h="238748">
                  <a:moveTo>
                    <a:pt x="69634" y="0"/>
                  </a:moveTo>
                  <a:lnTo>
                    <a:pt x="64353" y="15843"/>
                  </a:lnTo>
                  <a:lnTo>
                    <a:pt x="61692" y="26036"/>
                  </a:lnTo>
                  <a:lnTo>
                    <a:pt x="55788" y="52100"/>
                  </a:lnTo>
                  <a:lnTo>
                    <a:pt x="51561" y="65682"/>
                  </a:lnTo>
                  <a:lnTo>
                    <a:pt x="46532" y="79157"/>
                  </a:lnTo>
                  <a:lnTo>
                    <a:pt x="40969" y="92563"/>
                  </a:lnTo>
                  <a:lnTo>
                    <a:pt x="36155" y="105921"/>
                  </a:lnTo>
                  <a:lnTo>
                    <a:pt x="31840" y="119248"/>
                  </a:lnTo>
                  <a:lnTo>
                    <a:pt x="27859" y="132553"/>
                  </a:lnTo>
                  <a:lnTo>
                    <a:pt x="20487" y="159127"/>
                  </a:lnTo>
                  <a:lnTo>
                    <a:pt x="16974" y="172403"/>
                  </a:lnTo>
                  <a:lnTo>
                    <a:pt x="14632" y="185675"/>
                  </a:lnTo>
                  <a:lnTo>
                    <a:pt x="13070" y="198945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156781" y="4261798"/>
              <a:ext cx="151716" cy="242740"/>
            </a:xfrm>
            <a:custGeom>
              <a:avLst/>
              <a:gdLst/>
              <a:ahLst/>
              <a:cxnLst/>
              <a:rect l="0" t="0" r="0" b="0"/>
              <a:pathLst>
                <a:path w="151716" h="242740">
                  <a:moveTo>
                    <a:pt x="91417" y="25695"/>
                  </a:moveTo>
                  <a:lnTo>
                    <a:pt x="86136" y="9852"/>
                  </a:lnTo>
                  <a:lnTo>
                    <a:pt x="80159" y="5186"/>
                  </a:lnTo>
                  <a:lnTo>
                    <a:pt x="71753" y="2074"/>
                  </a:lnTo>
                  <a:lnTo>
                    <a:pt x="61728" y="0"/>
                  </a:lnTo>
                  <a:lnTo>
                    <a:pt x="52834" y="1933"/>
                  </a:lnTo>
                  <a:lnTo>
                    <a:pt x="44694" y="6538"/>
                  </a:lnTo>
                  <a:lnTo>
                    <a:pt x="37057" y="12924"/>
                  </a:lnTo>
                  <a:lnTo>
                    <a:pt x="31966" y="21602"/>
                  </a:lnTo>
                  <a:lnTo>
                    <a:pt x="28571" y="31809"/>
                  </a:lnTo>
                  <a:lnTo>
                    <a:pt x="26308" y="43034"/>
                  </a:lnTo>
                  <a:lnTo>
                    <a:pt x="27010" y="54940"/>
                  </a:lnTo>
                  <a:lnTo>
                    <a:pt x="29689" y="67297"/>
                  </a:lnTo>
                  <a:lnTo>
                    <a:pt x="33685" y="79957"/>
                  </a:lnTo>
                  <a:lnTo>
                    <a:pt x="38560" y="92819"/>
                  </a:lnTo>
                  <a:lnTo>
                    <a:pt x="44021" y="105814"/>
                  </a:lnTo>
                  <a:lnTo>
                    <a:pt x="49872" y="118899"/>
                  </a:lnTo>
                  <a:lnTo>
                    <a:pt x="57088" y="132043"/>
                  </a:lnTo>
                  <a:lnTo>
                    <a:pt x="65215" y="145227"/>
                  </a:lnTo>
                  <a:lnTo>
                    <a:pt x="73949" y="158438"/>
                  </a:lnTo>
                  <a:lnTo>
                    <a:pt x="81982" y="171667"/>
                  </a:lnTo>
                  <a:lnTo>
                    <a:pt x="89548" y="184907"/>
                  </a:lnTo>
                  <a:lnTo>
                    <a:pt x="96803" y="198155"/>
                  </a:lnTo>
                  <a:lnTo>
                    <a:pt x="102745" y="210303"/>
                  </a:lnTo>
                  <a:lnTo>
                    <a:pt x="107811" y="221717"/>
                  </a:lnTo>
                  <a:lnTo>
                    <a:pt x="112294" y="232643"/>
                  </a:lnTo>
                  <a:lnTo>
                    <a:pt x="109757" y="238821"/>
                  </a:lnTo>
                  <a:lnTo>
                    <a:pt x="102538" y="241835"/>
                  </a:lnTo>
                  <a:lnTo>
                    <a:pt x="92199" y="242739"/>
                  </a:lnTo>
                  <a:lnTo>
                    <a:pt x="81991" y="241131"/>
                  </a:lnTo>
                  <a:lnTo>
                    <a:pt x="71869" y="237848"/>
                  </a:lnTo>
                  <a:lnTo>
                    <a:pt x="61805" y="233449"/>
                  </a:lnTo>
                  <a:lnTo>
                    <a:pt x="52886" y="228305"/>
                  </a:lnTo>
                  <a:lnTo>
                    <a:pt x="44729" y="222666"/>
                  </a:lnTo>
                  <a:lnTo>
                    <a:pt x="37080" y="216696"/>
                  </a:lnTo>
                  <a:lnTo>
                    <a:pt x="29770" y="210505"/>
                  </a:lnTo>
                  <a:lnTo>
                    <a:pt x="22686" y="204167"/>
                  </a:lnTo>
                  <a:lnTo>
                    <a:pt x="15753" y="197731"/>
                  </a:lnTo>
                  <a:lnTo>
                    <a:pt x="10026" y="190125"/>
                  </a:lnTo>
                  <a:lnTo>
                    <a:pt x="5102" y="181738"/>
                  </a:lnTo>
                  <a:lnTo>
                    <a:pt x="715" y="172831"/>
                  </a:lnTo>
                  <a:lnTo>
                    <a:pt x="0" y="164682"/>
                  </a:lnTo>
                  <a:lnTo>
                    <a:pt x="1734" y="157039"/>
                  </a:lnTo>
                  <a:lnTo>
                    <a:pt x="5101" y="149733"/>
                  </a:lnTo>
                  <a:lnTo>
                    <a:pt x="11767" y="143757"/>
                  </a:lnTo>
                  <a:lnTo>
                    <a:pt x="20632" y="138667"/>
                  </a:lnTo>
                  <a:lnTo>
                    <a:pt x="30963" y="134169"/>
                  </a:lnTo>
                  <a:lnTo>
                    <a:pt x="42272" y="130065"/>
                  </a:lnTo>
                  <a:lnTo>
                    <a:pt x="54233" y="126224"/>
                  </a:lnTo>
                  <a:lnTo>
                    <a:pt x="66627" y="122558"/>
                  </a:lnTo>
                  <a:lnTo>
                    <a:pt x="78206" y="117903"/>
                  </a:lnTo>
                  <a:lnTo>
                    <a:pt x="89242" y="112589"/>
                  </a:lnTo>
                  <a:lnTo>
                    <a:pt x="99915" y="106836"/>
                  </a:lnTo>
                  <a:lnTo>
                    <a:pt x="110346" y="101895"/>
                  </a:lnTo>
                  <a:lnTo>
                    <a:pt x="120616" y="97496"/>
                  </a:lnTo>
                  <a:lnTo>
                    <a:pt x="130778" y="93458"/>
                  </a:lnTo>
                  <a:lnTo>
                    <a:pt x="138659" y="87450"/>
                  </a:lnTo>
                  <a:lnTo>
                    <a:pt x="145018" y="80129"/>
                  </a:lnTo>
                  <a:lnTo>
                    <a:pt x="150362" y="71932"/>
                  </a:lnTo>
                  <a:lnTo>
                    <a:pt x="151715" y="63151"/>
                  </a:lnTo>
                  <a:lnTo>
                    <a:pt x="150406" y="53982"/>
                  </a:lnTo>
                  <a:lnTo>
                    <a:pt x="131208" y="15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971948" y="5449377"/>
            <a:ext cx="3841158" cy="300441"/>
            <a:chOff x="971948" y="5449377"/>
            <a:chExt cx="3841158" cy="300441"/>
          </a:xfrm>
        </p:grpSpPr>
        <p:sp>
          <p:nvSpPr>
            <p:cNvPr id="134" name="Freeform 133"/>
            <p:cNvSpPr/>
            <p:nvPr/>
          </p:nvSpPr>
          <p:spPr>
            <a:xfrm>
              <a:off x="971948" y="5471279"/>
              <a:ext cx="211838" cy="278539"/>
            </a:xfrm>
            <a:custGeom>
              <a:avLst/>
              <a:gdLst/>
              <a:ahLst/>
              <a:cxnLst/>
              <a:rect l="0" t="0" r="0" b="0"/>
              <a:pathLst>
                <a:path w="211838" h="278539">
                  <a:moveTo>
                    <a:pt x="92464" y="0"/>
                  </a:moveTo>
                  <a:lnTo>
                    <a:pt x="81902" y="10562"/>
                  </a:lnTo>
                  <a:lnTo>
                    <a:pt x="76580" y="16989"/>
                  </a:lnTo>
                  <a:lnTo>
                    <a:pt x="70822" y="24590"/>
                  </a:lnTo>
                  <a:lnTo>
                    <a:pt x="58529" y="41877"/>
                  </a:lnTo>
                  <a:lnTo>
                    <a:pt x="45696" y="60614"/>
                  </a:lnTo>
                  <a:lnTo>
                    <a:pt x="39179" y="69147"/>
                  </a:lnTo>
                  <a:lnTo>
                    <a:pt x="32624" y="77047"/>
                  </a:lnTo>
                  <a:lnTo>
                    <a:pt x="26043" y="84524"/>
                  </a:lnTo>
                  <a:lnTo>
                    <a:pt x="20551" y="92824"/>
                  </a:lnTo>
                  <a:lnTo>
                    <a:pt x="15784" y="101674"/>
                  </a:lnTo>
                  <a:lnTo>
                    <a:pt x="11501" y="110890"/>
                  </a:lnTo>
                  <a:lnTo>
                    <a:pt x="7540" y="120349"/>
                  </a:lnTo>
                  <a:lnTo>
                    <a:pt x="3794" y="129972"/>
                  </a:lnTo>
                  <a:lnTo>
                    <a:pt x="191" y="139703"/>
                  </a:lnTo>
                  <a:lnTo>
                    <a:pt x="0" y="148401"/>
                  </a:lnTo>
                  <a:lnTo>
                    <a:pt x="2084" y="156410"/>
                  </a:lnTo>
                  <a:lnTo>
                    <a:pt x="5683" y="163960"/>
                  </a:lnTo>
                  <a:lnTo>
                    <a:pt x="11398" y="171204"/>
                  </a:lnTo>
                  <a:lnTo>
                    <a:pt x="18525" y="178244"/>
                  </a:lnTo>
                  <a:lnTo>
                    <a:pt x="26592" y="185148"/>
                  </a:lnTo>
                  <a:lnTo>
                    <a:pt x="34180" y="191961"/>
                  </a:lnTo>
                  <a:lnTo>
                    <a:pt x="48507" y="205426"/>
                  </a:lnTo>
                  <a:lnTo>
                    <a:pt x="56527" y="211007"/>
                  </a:lnTo>
                  <a:lnTo>
                    <a:pt x="65190" y="215832"/>
                  </a:lnTo>
                  <a:lnTo>
                    <a:pt x="96173" y="230852"/>
                  </a:lnTo>
                  <a:lnTo>
                    <a:pt x="108200" y="236800"/>
                  </a:lnTo>
                  <a:lnTo>
                    <a:pt x="119535" y="241870"/>
                  </a:lnTo>
                  <a:lnTo>
                    <a:pt x="130407" y="246355"/>
                  </a:lnTo>
                  <a:lnTo>
                    <a:pt x="140971" y="250451"/>
                  </a:lnTo>
                  <a:lnTo>
                    <a:pt x="150224" y="255392"/>
                  </a:lnTo>
                  <a:lnTo>
                    <a:pt x="158603" y="260897"/>
                  </a:lnTo>
                  <a:lnTo>
                    <a:pt x="211837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84830" y="5449377"/>
              <a:ext cx="3828276" cy="280545"/>
            </a:xfrm>
            <a:custGeom>
              <a:avLst/>
              <a:gdLst/>
              <a:ahLst/>
              <a:cxnLst/>
              <a:rect l="0" t="0" r="0" b="0"/>
              <a:pathLst>
                <a:path w="3828276" h="280545">
                  <a:moveTo>
                    <a:pt x="0" y="171119"/>
                  </a:moveTo>
                  <a:lnTo>
                    <a:pt x="41538" y="184965"/>
                  </a:lnTo>
                  <a:lnTo>
                    <a:pt x="63410" y="191273"/>
                  </a:lnTo>
                  <a:lnTo>
                    <a:pt x="88974" y="196656"/>
                  </a:lnTo>
                  <a:lnTo>
                    <a:pt x="133332" y="198581"/>
                  </a:lnTo>
                  <a:lnTo>
                    <a:pt x="173862" y="194853"/>
                  </a:lnTo>
                  <a:lnTo>
                    <a:pt x="286528" y="200760"/>
                  </a:lnTo>
                  <a:lnTo>
                    <a:pt x="676263" y="200962"/>
                  </a:lnTo>
                  <a:lnTo>
                    <a:pt x="786732" y="192397"/>
                  </a:lnTo>
                  <a:lnTo>
                    <a:pt x="855949" y="183322"/>
                  </a:lnTo>
                  <a:lnTo>
                    <a:pt x="965511" y="181199"/>
                  </a:lnTo>
                  <a:lnTo>
                    <a:pt x="1172741" y="181067"/>
                  </a:lnTo>
                  <a:lnTo>
                    <a:pt x="1282044" y="172501"/>
                  </a:lnTo>
                  <a:lnTo>
                    <a:pt x="1392512" y="171173"/>
                  </a:lnTo>
                  <a:lnTo>
                    <a:pt x="1432428" y="168187"/>
                  </a:lnTo>
                  <a:lnTo>
                    <a:pt x="1499897" y="162095"/>
                  </a:lnTo>
                  <a:lnTo>
                    <a:pt x="1614446" y="161207"/>
                  </a:lnTo>
                  <a:lnTo>
                    <a:pt x="1921730" y="161171"/>
                  </a:lnTo>
                  <a:lnTo>
                    <a:pt x="2011252" y="169736"/>
                  </a:lnTo>
                  <a:lnTo>
                    <a:pt x="2115656" y="171038"/>
                  </a:lnTo>
                  <a:lnTo>
                    <a:pt x="2409257" y="171119"/>
                  </a:lnTo>
                  <a:lnTo>
                    <a:pt x="2513573" y="179039"/>
                  </a:lnTo>
                  <a:lnTo>
                    <a:pt x="2559802" y="175062"/>
                  </a:lnTo>
                  <a:lnTo>
                    <a:pt x="2669188" y="180767"/>
                  </a:lnTo>
                  <a:lnTo>
                    <a:pt x="2768996" y="172023"/>
                  </a:lnTo>
                  <a:lnTo>
                    <a:pt x="2878103" y="171154"/>
                  </a:lnTo>
                  <a:lnTo>
                    <a:pt x="2984330" y="168173"/>
                  </a:lnTo>
                  <a:lnTo>
                    <a:pt x="3050652" y="162093"/>
                  </a:lnTo>
                  <a:lnTo>
                    <a:pt x="3103707" y="158405"/>
                  </a:lnTo>
                  <a:lnTo>
                    <a:pt x="3156762" y="152642"/>
                  </a:lnTo>
                  <a:lnTo>
                    <a:pt x="3262040" y="151348"/>
                  </a:lnTo>
                  <a:lnTo>
                    <a:pt x="3381663" y="156515"/>
                  </a:lnTo>
                  <a:lnTo>
                    <a:pt x="3491006" y="160762"/>
                  </a:lnTo>
                  <a:lnTo>
                    <a:pt x="3646206" y="161160"/>
                  </a:lnTo>
                  <a:lnTo>
                    <a:pt x="3733036" y="152605"/>
                  </a:lnTo>
                  <a:lnTo>
                    <a:pt x="3768037" y="146352"/>
                  </a:lnTo>
                  <a:lnTo>
                    <a:pt x="3789139" y="137637"/>
                  </a:lnTo>
                  <a:lnTo>
                    <a:pt x="3799409" y="132217"/>
                  </a:lnTo>
                  <a:lnTo>
                    <a:pt x="3808466" y="126394"/>
                  </a:lnTo>
                  <a:lnTo>
                    <a:pt x="3816714" y="120302"/>
                  </a:lnTo>
                  <a:lnTo>
                    <a:pt x="3824424" y="114029"/>
                  </a:lnTo>
                  <a:lnTo>
                    <a:pt x="3827353" y="107637"/>
                  </a:lnTo>
                  <a:lnTo>
                    <a:pt x="3827095" y="101165"/>
                  </a:lnTo>
                  <a:lnTo>
                    <a:pt x="3824713" y="94640"/>
                  </a:lnTo>
                  <a:lnTo>
                    <a:pt x="3820914" y="88079"/>
                  </a:lnTo>
                  <a:lnTo>
                    <a:pt x="3816171" y="81494"/>
                  </a:lnTo>
                  <a:lnTo>
                    <a:pt x="3810798" y="74894"/>
                  </a:lnTo>
                  <a:lnTo>
                    <a:pt x="3803900" y="68283"/>
                  </a:lnTo>
                  <a:lnTo>
                    <a:pt x="3795986" y="61665"/>
                  </a:lnTo>
                  <a:lnTo>
                    <a:pt x="3787393" y="55043"/>
                  </a:lnTo>
                  <a:lnTo>
                    <a:pt x="3778349" y="48417"/>
                  </a:lnTo>
                  <a:lnTo>
                    <a:pt x="3759458" y="35160"/>
                  </a:lnTo>
                  <a:lnTo>
                    <a:pt x="3730180" y="15268"/>
                  </a:lnTo>
                  <a:lnTo>
                    <a:pt x="3720311" y="9742"/>
                  </a:lnTo>
                  <a:lnTo>
                    <a:pt x="3710416" y="4953"/>
                  </a:lnTo>
                  <a:lnTo>
                    <a:pt x="3700504" y="655"/>
                  </a:lnTo>
                  <a:lnTo>
                    <a:pt x="3691685" y="0"/>
                  </a:lnTo>
                  <a:lnTo>
                    <a:pt x="3683595" y="1774"/>
                  </a:lnTo>
                  <a:lnTo>
                    <a:pt x="3675991" y="5167"/>
                  </a:lnTo>
                  <a:lnTo>
                    <a:pt x="3674238" y="9640"/>
                  </a:lnTo>
                  <a:lnTo>
                    <a:pt x="3676385" y="14833"/>
                  </a:lnTo>
                  <a:lnTo>
                    <a:pt x="3681132" y="20505"/>
                  </a:lnTo>
                  <a:lnTo>
                    <a:pt x="3686507" y="26498"/>
                  </a:lnTo>
                  <a:lnTo>
                    <a:pt x="3698375" y="39050"/>
                  </a:lnTo>
                  <a:lnTo>
                    <a:pt x="3705740" y="44387"/>
                  </a:lnTo>
                  <a:lnTo>
                    <a:pt x="3713966" y="49050"/>
                  </a:lnTo>
                  <a:lnTo>
                    <a:pt x="3731948" y="57179"/>
                  </a:lnTo>
                  <a:lnTo>
                    <a:pt x="3750994" y="64477"/>
                  </a:lnTo>
                  <a:lnTo>
                    <a:pt x="3808015" y="73645"/>
                  </a:lnTo>
                  <a:lnTo>
                    <a:pt x="3818625" y="76293"/>
                  </a:lnTo>
                  <a:lnTo>
                    <a:pt x="3824592" y="83585"/>
                  </a:lnTo>
                  <a:lnTo>
                    <a:pt x="3827465" y="93973"/>
                  </a:lnTo>
                  <a:lnTo>
                    <a:pt x="3828275" y="106424"/>
                  </a:lnTo>
                  <a:lnTo>
                    <a:pt x="3827710" y="119147"/>
                  </a:lnTo>
                  <a:lnTo>
                    <a:pt x="3826228" y="132049"/>
                  </a:lnTo>
                  <a:lnTo>
                    <a:pt x="3824134" y="145072"/>
                  </a:lnTo>
                  <a:lnTo>
                    <a:pt x="3820528" y="157071"/>
                  </a:lnTo>
                  <a:lnTo>
                    <a:pt x="3815914" y="168385"/>
                  </a:lnTo>
                  <a:lnTo>
                    <a:pt x="3810626" y="179244"/>
                  </a:lnTo>
                  <a:lnTo>
                    <a:pt x="3805996" y="190905"/>
                  </a:lnTo>
                  <a:lnTo>
                    <a:pt x="3801804" y="203100"/>
                  </a:lnTo>
                  <a:lnTo>
                    <a:pt x="3797904" y="215651"/>
                  </a:lnTo>
                  <a:lnTo>
                    <a:pt x="3793094" y="228439"/>
                  </a:lnTo>
                  <a:lnTo>
                    <a:pt x="3787676" y="241387"/>
                  </a:lnTo>
                  <a:lnTo>
                    <a:pt x="3770209" y="280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359894" y="5501122"/>
            <a:ext cx="3331314" cy="676450"/>
            <a:chOff x="1359894" y="5501122"/>
            <a:chExt cx="3331314" cy="676450"/>
          </a:xfrm>
        </p:grpSpPr>
        <p:sp>
          <p:nvSpPr>
            <p:cNvPr id="137" name="Freeform 136"/>
            <p:cNvSpPr/>
            <p:nvPr/>
          </p:nvSpPr>
          <p:spPr>
            <a:xfrm>
              <a:off x="1412584" y="5580705"/>
              <a:ext cx="19897" cy="228799"/>
            </a:xfrm>
            <a:custGeom>
              <a:avLst/>
              <a:gdLst/>
              <a:ahLst/>
              <a:cxnLst/>
              <a:rect l="0" t="0" r="0" b="0"/>
              <a:pathLst>
                <a:path w="19897" h="228799">
                  <a:moveTo>
                    <a:pt x="0" y="0"/>
                  </a:moveTo>
                  <a:lnTo>
                    <a:pt x="0" y="93536"/>
                  </a:lnTo>
                  <a:lnTo>
                    <a:pt x="1106" y="106569"/>
                  </a:lnTo>
                  <a:lnTo>
                    <a:pt x="2948" y="119680"/>
                  </a:lnTo>
                  <a:lnTo>
                    <a:pt x="5281" y="132841"/>
                  </a:lnTo>
                  <a:lnTo>
                    <a:pt x="7942" y="146037"/>
                  </a:lnTo>
                  <a:lnTo>
                    <a:pt x="10821" y="159255"/>
                  </a:lnTo>
                  <a:lnTo>
                    <a:pt x="19896" y="228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359894" y="5995659"/>
              <a:ext cx="115239" cy="171966"/>
            </a:xfrm>
            <a:custGeom>
              <a:avLst/>
              <a:gdLst/>
              <a:ahLst/>
              <a:cxnLst/>
              <a:rect l="0" t="0" r="0" b="0"/>
              <a:pathLst>
                <a:path w="115239" h="171966">
                  <a:moveTo>
                    <a:pt x="32795" y="12800"/>
                  </a:moveTo>
                  <a:lnTo>
                    <a:pt x="43357" y="2238"/>
                  </a:lnTo>
                  <a:lnTo>
                    <a:pt x="50889" y="232"/>
                  </a:lnTo>
                  <a:lnTo>
                    <a:pt x="60332" y="0"/>
                  </a:lnTo>
                  <a:lnTo>
                    <a:pt x="71048" y="951"/>
                  </a:lnTo>
                  <a:lnTo>
                    <a:pt x="80403" y="3795"/>
                  </a:lnTo>
                  <a:lnTo>
                    <a:pt x="88851" y="7902"/>
                  </a:lnTo>
                  <a:lnTo>
                    <a:pt x="96693" y="12851"/>
                  </a:lnTo>
                  <a:lnTo>
                    <a:pt x="103026" y="19466"/>
                  </a:lnTo>
                  <a:lnTo>
                    <a:pt x="108354" y="27191"/>
                  </a:lnTo>
                  <a:lnTo>
                    <a:pt x="113011" y="35658"/>
                  </a:lnTo>
                  <a:lnTo>
                    <a:pt x="115010" y="45724"/>
                  </a:lnTo>
                  <a:lnTo>
                    <a:pt x="115238" y="56855"/>
                  </a:lnTo>
                  <a:lnTo>
                    <a:pt x="114284" y="68697"/>
                  </a:lnTo>
                  <a:lnTo>
                    <a:pt x="112543" y="81014"/>
                  </a:lnTo>
                  <a:lnTo>
                    <a:pt x="110277" y="93645"/>
                  </a:lnTo>
                  <a:lnTo>
                    <a:pt x="107661" y="106488"/>
                  </a:lnTo>
                  <a:lnTo>
                    <a:pt x="103707" y="117260"/>
                  </a:lnTo>
                  <a:lnTo>
                    <a:pt x="98859" y="126653"/>
                  </a:lnTo>
                  <a:lnTo>
                    <a:pt x="93418" y="135125"/>
                  </a:lnTo>
                  <a:lnTo>
                    <a:pt x="86474" y="141878"/>
                  </a:lnTo>
                  <a:lnTo>
                    <a:pt x="78529" y="147486"/>
                  </a:lnTo>
                  <a:lnTo>
                    <a:pt x="69916" y="152330"/>
                  </a:lnTo>
                  <a:lnTo>
                    <a:pt x="60858" y="154453"/>
                  </a:lnTo>
                  <a:lnTo>
                    <a:pt x="51504" y="154764"/>
                  </a:lnTo>
                  <a:lnTo>
                    <a:pt x="41952" y="153866"/>
                  </a:lnTo>
                  <a:lnTo>
                    <a:pt x="33373" y="151056"/>
                  </a:lnTo>
                  <a:lnTo>
                    <a:pt x="25443" y="146973"/>
                  </a:lnTo>
                  <a:lnTo>
                    <a:pt x="17946" y="142040"/>
                  </a:lnTo>
                  <a:lnTo>
                    <a:pt x="11842" y="135435"/>
                  </a:lnTo>
                  <a:lnTo>
                    <a:pt x="6668" y="127716"/>
                  </a:lnTo>
                  <a:lnTo>
                    <a:pt x="2113" y="119254"/>
                  </a:lnTo>
                  <a:lnTo>
                    <a:pt x="182" y="110297"/>
                  </a:lnTo>
                  <a:lnTo>
                    <a:pt x="0" y="101009"/>
                  </a:lnTo>
                  <a:lnTo>
                    <a:pt x="984" y="91502"/>
                  </a:lnTo>
                  <a:lnTo>
                    <a:pt x="4956" y="87374"/>
                  </a:lnTo>
                  <a:lnTo>
                    <a:pt x="10919" y="86833"/>
                  </a:lnTo>
                  <a:lnTo>
                    <a:pt x="18211" y="88683"/>
                  </a:lnTo>
                  <a:lnTo>
                    <a:pt x="25283" y="92127"/>
                  </a:lnTo>
                  <a:lnTo>
                    <a:pt x="32208" y="96633"/>
                  </a:lnTo>
                  <a:lnTo>
                    <a:pt x="39036" y="101848"/>
                  </a:lnTo>
                  <a:lnTo>
                    <a:pt x="45798" y="108641"/>
                  </a:lnTo>
                  <a:lnTo>
                    <a:pt x="52517" y="116485"/>
                  </a:lnTo>
                  <a:lnTo>
                    <a:pt x="59206" y="125030"/>
                  </a:lnTo>
                  <a:lnTo>
                    <a:pt x="66982" y="132938"/>
                  </a:lnTo>
                  <a:lnTo>
                    <a:pt x="75482" y="140420"/>
                  </a:lnTo>
                  <a:lnTo>
                    <a:pt x="112377" y="1719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750809" y="5630443"/>
              <a:ext cx="19896" cy="139270"/>
            </a:xfrm>
            <a:custGeom>
              <a:avLst/>
              <a:gdLst/>
              <a:ahLst/>
              <a:cxnLst/>
              <a:rect l="0" t="0" r="0" b="0"/>
              <a:pathLst>
                <a:path w="19896" h="139270">
                  <a:moveTo>
                    <a:pt x="0" y="0"/>
                  </a:moveTo>
                  <a:lnTo>
                    <a:pt x="13846" y="41538"/>
                  </a:lnTo>
                  <a:lnTo>
                    <a:pt x="15862" y="53114"/>
                  </a:lnTo>
                  <a:lnTo>
                    <a:pt x="17207" y="66358"/>
                  </a:lnTo>
                  <a:lnTo>
                    <a:pt x="19895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760757" y="5958720"/>
              <a:ext cx="76028" cy="200716"/>
            </a:xfrm>
            <a:custGeom>
              <a:avLst/>
              <a:gdLst/>
              <a:ahLst/>
              <a:cxnLst/>
              <a:rect l="0" t="0" r="0" b="0"/>
              <a:pathLst>
                <a:path w="76028" h="200716">
                  <a:moveTo>
                    <a:pt x="0" y="0"/>
                  </a:moveTo>
                  <a:lnTo>
                    <a:pt x="41538" y="13847"/>
                  </a:lnTo>
                  <a:lnTo>
                    <a:pt x="50903" y="18074"/>
                  </a:lnTo>
                  <a:lnTo>
                    <a:pt x="60463" y="23102"/>
                  </a:lnTo>
                  <a:lnTo>
                    <a:pt x="70152" y="28665"/>
                  </a:lnTo>
                  <a:lnTo>
                    <a:pt x="74400" y="36795"/>
                  </a:lnTo>
                  <a:lnTo>
                    <a:pt x="75023" y="46636"/>
                  </a:lnTo>
                  <a:lnTo>
                    <a:pt x="73226" y="57618"/>
                  </a:lnTo>
                  <a:lnTo>
                    <a:pt x="67608" y="64940"/>
                  </a:lnTo>
                  <a:lnTo>
                    <a:pt x="59441" y="69820"/>
                  </a:lnTo>
                  <a:lnTo>
                    <a:pt x="49575" y="73075"/>
                  </a:lnTo>
                  <a:lnTo>
                    <a:pt x="44103" y="78560"/>
                  </a:lnTo>
                  <a:lnTo>
                    <a:pt x="41560" y="85533"/>
                  </a:lnTo>
                  <a:lnTo>
                    <a:pt x="40971" y="93497"/>
                  </a:lnTo>
                  <a:lnTo>
                    <a:pt x="42788" y="101017"/>
                  </a:lnTo>
                  <a:lnTo>
                    <a:pt x="46210" y="108241"/>
                  </a:lnTo>
                  <a:lnTo>
                    <a:pt x="61588" y="131918"/>
                  </a:lnTo>
                  <a:lnTo>
                    <a:pt x="67586" y="141001"/>
                  </a:lnTo>
                  <a:lnTo>
                    <a:pt x="71585" y="151476"/>
                  </a:lnTo>
                  <a:lnTo>
                    <a:pt x="74250" y="162881"/>
                  </a:lnTo>
                  <a:lnTo>
                    <a:pt x="76027" y="174906"/>
                  </a:lnTo>
                  <a:lnTo>
                    <a:pt x="73896" y="184028"/>
                  </a:lnTo>
                  <a:lnTo>
                    <a:pt x="69160" y="191215"/>
                  </a:lnTo>
                  <a:lnTo>
                    <a:pt x="62686" y="197111"/>
                  </a:lnTo>
                  <a:lnTo>
                    <a:pt x="55054" y="199937"/>
                  </a:lnTo>
                  <a:lnTo>
                    <a:pt x="46651" y="200715"/>
                  </a:lnTo>
                  <a:lnTo>
                    <a:pt x="9947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089033" y="5610548"/>
              <a:ext cx="29845" cy="139270"/>
            </a:xfrm>
            <a:custGeom>
              <a:avLst/>
              <a:gdLst/>
              <a:ahLst/>
              <a:cxnLst/>
              <a:rect l="0" t="0" r="0" b="0"/>
              <a:pathLst>
                <a:path w="29845" h="139270">
                  <a:moveTo>
                    <a:pt x="0" y="0"/>
                  </a:moveTo>
                  <a:lnTo>
                    <a:pt x="5281" y="21124"/>
                  </a:lnTo>
                  <a:lnTo>
                    <a:pt x="10822" y="46232"/>
                  </a:lnTo>
                  <a:lnTo>
                    <a:pt x="13846" y="60665"/>
                  </a:lnTo>
                  <a:lnTo>
                    <a:pt x="15863" y="74708"/>
                  </a:lnTo>
                  <a:lnTo>
                    <a:pt x="17208" y="88491"/>
                  </a:lnTo>
                  <a:lnTo>
                    <a:pt x="29844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079086" y="5958720"/>
              <a:ext cx="109426" cy="119375"/>
            </a:xfrm>
            <a:custGeom>
              <a:avLst/>
              <a:gdLst/>
              <a:ahLst/>
              <a:cxnLst/>
              <a:rect l="0" t="0" r="0" b="0"/>
              <a:pathLst>
                <a:path w="109426" h="119375">
                  <a:moveTo>
                    <a:pt x="0" y="0"/>
                  </a:moveTo>
                  <a:lnTo>
                    <a:pt x="0" y="21124"/>
                  </a:lnTo>
                  <a:lnTo>
                    <a:pt x="2210" y="30662"/>
                  </a:lnTo>
                  <a:lnTo>
                    <a:pt x="5895" y="40337"/>
                  </a:lnTo>
                  <a:lnTo>
                    <a:pt x="10562" y="50103"/>
                  </a:lnTo>
                  <a:lnTo>
                    <a:pt x="16989" y="58824"/>
                  </a:lnTo>
                  <a:lnTo>
                    <a:pt x="24589" y="66849"/>
                  </a:lnTo>
                  <a:lnTo>
                    <a:pt x="32972" y="74409"/>
                  </a:lnTo>
                  <a:lnTo>
                    <a:pt x="42982" y="81660"/>
                  </a:lnTo>
                  <a:lnTo>
                    <a:pt x="54077" y="88704"/>
                  </a:lnTo>
                  <a:lnTo>
                    <a:pt x="109425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178563" y="5988563"/>
              <a:ext cx="9949" cy="189009"/>
            </a:xfrm>
            <a:custGeom>
              <a:avLst/>
              <a:gdLst/>
              <a:ahLst/>
              <a:cxnLst/>
              <a:rect l="0" t="0" r="0" b="0"/>
              <a:pathLst>
                <a:path w="9949" h="189009">
                  <a:moveTo>
                    <a:pt x="9948" y="0"/>
                  </a:moveTo>
                  <a:lnTo>
                    <a:pt x="4667" y="15843"/>
                  </a:lnTo>
                  <a:lnTo>
                    <a:pt x="3112" y="26037"/>
                  </a:lnTo>
                  <a:lnTo>
                    <a:pt x="2075" y="38359"/>
                  </a:lnTo>
                  <a:lnTo>
                    <a:pt x="1383" y="52100"/>
                  </a:lnTo>
                  <a:lnTo>
                    <a:pt x="615" y="82106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467049" y="5550861"/>
              <a:ext cx="19897" cy="119375"/>
            </a:xfrm>
            <a:custGeom>
              <a:avLst/>
              <a:gdLst/>
              <a:ahLst/>
              <a:cxnLst/>
              <a:rect l="0" t="0" r="0" b="0"/>
              <a:pathLst>
                <a:path w="19897" h="119375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8" y="43285"/>
                  </a:lnTo>
                  <a:lnTo>
                    <a:pt x="5281" y="55384"/>
                  </a:lnTo>
                  <a:lnTo>
                    <a:pt x="10821" y="80618"/>
                  </a:lnTo>
                  <a:lnTo>
                    <a:pt x="19896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486945" y="5839347"/>
              <a:ext cx="71475" cy="228595"/>
            </a:xfrm>
            <a:custGeom>
              <a:avLst/>
              <a:gdLst/>
              <a:ahLst/>
              <a:cxnLst/>
              <a:rect l="0" t="0" r="0" b="0"/>
              <a:pathLst>
                <a:path w="71475" h="228595">
                  <a:moveTo>
                    <a:pt x="39791" y="0"/>
                  </a:moveTo>
                  <a:lnTo>
                    <a:pt x="25945" y="41537"/>
                  </a:lnTo>
                  <a:lnTo>
                    <a:pt x="25034" y="52008"/>
                  </a:lnTo>
                  <a:lnTo>
                    <a:pt x="25531" y="63410"/>
                  </a:lnTo>
                  <a:lnTo>
                    <a:pt x="26969" y="75433"/>
                  </a:lnTo>
                  <a:lnTo>
                    <a:pt x="30137" y="86764"/>
                  </a:lnTo>
                  <a:lnTo>
                    <a:pt x="34461" y="97634"/>
                  </a:lnTo>
                  <a:lnTo>
                    <a:pt x="39553" y="108196"/>
                  </a:lnTo>
                  <a:lnTo>
                    <a:pt x="44054" y="118554"/>
                  </a:lnTo>
                  <a:lnTo>
                    <a:pt x="48159" y="128775"/>
                  </a:lnTo>
                  <a:lnTo>
                    <a:pt x="52002" y="138905"/>
                  </a:lnTo>
                  <a:lnTo>
                    <a:pt x="56774" y="147868"/>
                  </a:lnTo>
                  <a:lnTo>
                    <a:pt x="62166" y="156055"/>
                  </a:lnTo>
                  <a:lnTo>
                    <a:pt x="67971" y="163723"/>
                  </a:lnTo>
                  <a:lnTo>
                    <a:pt x="70736" y="173257"/>
                  </a:lnTo>
                  <a:lnTo>
                    <a:pt x="71474" y="184033"/>
                  </a:lnTo>
                  <a:lnTo>
                    <a:pt x="70861" y="195639"/>
                  </a:lnTo>
                  <a:lnTo>
                    <a:pt x="68241" y="205587"/>
                  </a:lnTo>
                  <a:lnTo>
                    <a:pt x="64284" y="214429"/>
                  </a:lnTo>
                  <a:lnTo>
                    <a:pt x="59436" y="222535"/>
                  </a:lnTo>
                  <a:lnTo>
                    <a:pt x="51782" y="226833"/>
                  </a:lnTo>
                  <a:lnTo>
                    <a:pt x="42258" y="228594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546631" y="5849295"/>
              <a:ext cx="129323" cy="39792"/>
            </a:xfrm>
            <a:custGeom>
              <a:avLst/>
              <a:gdLst/>
              <a:ahLst/>
              <a:cxnLst/>
              <a:rect l="0" t="0" r="0" b="0"/>
              <a:pathLst>
                <a:path w="129323" h="39792">
                  <a:moveTo>
                    <a:pt x="0" y="0"/>
                  </a:moveTo>
                  <a:lnTo>
                    <a:pt x="15843" y="5281"/>
                  </a:lnTo>
                  <a:lnTo>
                    <a:pt x="26037" y="7942"/>
                  </a:lnTo>
                  <a:lnTo>
                    <a:pt x="52100" y="13846"/>
                  </a:lnTo>
                  <a:lnTo>
                    <a:pt x="65682" y="18073"/>
                  </a:lnTo>
                  <a:lnTo>
                    <a:pt x="79158" y="23101"/>
                  </a:lnTo>
                  <a:lnTo>
                    <a:pt x="129322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924647" y="5501122"/>
              <a:ext cx="9949" cy="169114"/>
            </a:xfrm>
            <a:custGeom>
              <a:avLst/>
              <a:gdLst/>
              <a:ahLst/>
              <a:cxnLst/>
              <a:rect l="0" t="0" r="0" b="0"/>
              <a:pathLst>
                <a:path w="9949" h="169114">
                  <a:moveTo>
                    <a:pt x="0" y="0"/>
                  </a:moveTo>
                  <a:lnTo>
                    <a:pt x="0" y="60665"/>
                  </a:lnTo>
                  <a:lnTo>
                    <a:pt x="1106" y="75813"/>
                  </a:lnTo>
                  <a:lnTo>
                    <a:pt x="2948" y="91439"/>
                  </a:lnTo>
                  <a:lnTo>
                    <a:pt x="9948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906544" y="5839347"/>
              <a:ext cx="87962" cy="228826"/>
            </a:xfrm>
            <a:custGeom>
              <a:avLst/>
              <a:gdLst/>
              <a:ahLst/>
              <a:cxnLst/>
              <a:rect l="0" t="0" r="0" b="0"/>
              <a:pathLst>
                <a:path w="87962" h="228826">
                  <a:moveTo>
                    <a:pt x="18103" y="0"/>
                  </a:moveTo>
                  <a:lnTo>
                    <a:pt x="12822" y="15842"/>
                  </a:lnTo>
                  <a:lnTo>
                    <a:pt x="10161" y="26036"/>
                  </a:lnTo>
                  <a:lnTo>
                    <a:pt x="4257" y="52099"/>
                  </a:lnTo>
                  <a:lnTo>
                    <a:pt x="2241" y="65682"/>
                  </a:lnTo>
                  <a:lnTo>
                    <a:pt x="896" y="79158"/>
                  </a:lnTo>
                  <a:lnTo>
                    <a:pt x="0" y="92563"/>
                  </a:lnTo>
                  <a:lnTo>
                    <a:pt x="508" y="104816"/>
                  </a:lnTo>
                  <a:lnTo>
                    <a:pt x="1952" y="116300"/>
                  </a:lnTo>
                  <a:lnTo>
                    <a:pt x="4020" y="127272"/>
                  </a:lnTo>
                  <a:lnTo>
                    <a:pt x="5398" y="139008"/>
                  </a:lnTo>
                  <a:lnTo>
                    <a:pt x="6317" y="151253"/>
                  </a:lnTo>
                  <a:lnTo>
                    <a:pt x="6930" y="163838"/>
                  </a:lnTo>
                  <a:lnTo>
                    <a:pt x="9549" y="175544"/>
                  </a:lnTo>
                  <a:lnTo>
                    <a:pt x="13506" y="186664"/>
                  </a:lnTo>
                  <a:lnTo>
                    <a:pt x="18354" y="197393"/>
                  </a:lnTo>
                  <a:lnTo>
                    <a:pt x="23797" y="206756"/>
                  </a:lnTo>
                  <a:lnTo>
                    <a:pt x="29636" y="215209"/>
                  </a:lnTo>
                  <a:lnTo>
                    <a:pt x="35740" y="223055"/>
                  </a:lnTo>
                  <a:lnTo>
                    <a:pt x="44230" y="227180"/>
                  </a:lnTo>
                  <a:lnTo>
                    <a:pt x="54311" y="228825"/>
                  </a:lnTo>
                  <a:lnTo>
                    <a:pt x="65453" y="228816"/>
                  </a:lnTo>
                  <a:lnTo>
                    <a:pt x="73987" y="225495"/>
                  </a:lnTo>
                  <a:lnTo>
                    <a:pt x="80781" y="219964"/>
                  </a:lnTo>
                  <a:lnTo>
                    <a:pt x="86416" y="212961"/>
                  </a:lnTo>
                  <a:lnTo>
                    <a:pt x="87961" y="204977"/>
                  </a:lnTo>
                  <a:lnTo>
                    <a:pt x="86782" y="196338"/>
                  </a:lnTo>
                  <a:lnTo>
                    <a:pt x="83784" y="187263"/>
                  </a:lnTo>
                  <a:lnTo>
                    <a:pt x="78470" y="180107"/>
                  </a:lnTo>
                  <a:lnTo>
                    <a:pt x="71612" y="174231"/>
                  </a:lnTo>
                  <a:lnTo>
                    <a:pt x="63723" y="169209"/>
                  </a:lnTo>
                  <a:lnTo>
                    <a:pt x="56254" y="168071"/>
                  </a:lnTo>
                  <a:lnTo>
                    <a:pt x="49063" y="169524"/>
                  </a:lnTo>
                  <a:lnTo>
                    <a:pt x="8155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342454" y="5530966"/>
              <a:ext cx="9948" cy="149217"/>
            </a:xfrm>
            <a:custGeom>
              <a:avLst/>
              <a:gdLst/>
              <a:ahLst/>
              <a:cxnLst/>
              <a:rect l="0" t="0" r="0" b="0"/>
              <a:pathLst>
                <a:path w="9948" h="149217">
                  <a:moveTo>
                    <a:pt x="0" y="0"/>
                  </a:moveTo>
                  <a:lnTo>
                    <a:pt x="5281" y="26404"/>
                  </a:lnTo>
                  <a:lnTo>
                    <a:pt x="6836" y="39709"/>
                  </a:lnTo>
                  <a:lnTo>
                    <a:pt x="7874" y="54105"/>
                  </a:lnTo>
                  <a:lnTo>
                    <a:pt x="9026" y="83733"/>
                  </a:lnTo>
                  <a:lnTo>
                    <a:pt x="9947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272819" y="5829399"/>
              <a:ext cx="126262" cy="189009"/>
            </a:xfrm>
            <a:custGeom>
              <a:avLst/>
              <a:gdLst/>
              <a:ahLst/>
              <a:cxnLst/>
              <a:rect l="0" t="0" r="0" b="0"/>
              <a:pathLst>
                <a:path w="126262" h="189009">
                  <a:moveTo>
                    <a:pt x="0" y="0"/>
                  </a:moveTo>
                  <a:lnTo>
                    <a:pt x="10562" y="10562"/>
                  </a:lnTo>
                  <a:lnTo>
                    <a:pt x="18095" y="14779"/>
                  </a:lnTo>
                  <a:lnTo>
                    <a:pt x="27538" y="18695"/>
                  </a:lnTo>
                  <a:lnTo>
                    <a:pt x="38254" y="22411"/>
                  </a:lnTo>
                  <a:lnTo>
                    <a:pt x="49820" y="24889"/>
                  </a:lnTo>
                  <a:lnTo>
                    <a:pt x="61951" y="26540"/>
                  </a:lnTo>
                  <a:lnTo>
                    <a:pt x="74460" y="27641"/>
                  </a:lnTo>
                  <a:lnTo>
                    <a:pt x="87221" y="28375"/>
                  </a:lnTo>
                  <a:lnTo>
                    <a:pt x="113189" y="29191"/>
                  </a:lnTo>
                  <a:lnTo>
                    <a:pt x="120777" y="32724"/>
                  </a:lnTo>
                  <a:lnTo>
                    <a:pt x="124731" y="38396"/>
                  </a:lnTo>
                  <a:lnTo>
                    <a:pt x="126261" y="45493"/>
                  </a:lnTo>
                  <a:lnTo>
                    <a:pt x="126176" y="53540"/>
                  </a:lnTo>
                  <a:lnTo>
                    <a:pt x="125014" y="62221"/>
                  </a:lnTo>
                  <a:lnTo>
                    <a:pt x="123134" y="71324"/>
                  </a:lnTo>
                  <a:lnTo>
                    <a:pt x="119670" y="80709"/>
                  </a:lnTo>
                  <a:lnTo>
                    <a:pt x="115150" y="90281"/>
                  </a:lnTo>
                  <a:lnTo>
                    <a:pt x="109926" y="99978"/>
                  </a:lnTo>
                  <a:lnTo>
                    <a:pt x="105338" y="110865"/>
                  </a:lnTo>
                  <a:lnTo>
                    <a:pt x="101174" y="122544"/>
                  </a:lnTo>
                  <a:lnTo>
                    <a:pt x="79582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312610" y="5958720"/>
              <a:ext cx="139270" cy="39792"/>
            </a:xfrm>
            <a:custGeom>
              <a:avLst/>
              <a:gdLst/>
              <a:ahLst/>
              <a:cxnLst/>
              <a:rect l="0" t="0" r="0" b="0"/>
              <a:pathLst>
                <a:path w="139270" h="39792">
                  <a:moveTo>
                    <a:pt x="0" y="0"/>
                  </a:moveTo>
                  <a:lnTo>
                    <a:pt x="21124" y="5281"/>
                  </a:lnTo>
                  <a:lnTo>
                    <a:pt x="30663" y="7942"/>
                  </a:lnTo>
                  <a:lnTo>
                    <a:pt x="50104" y="13847"/>
                  </a:lnTo>
                  <a:lnTo>
                    <a:pt x="59930" y="18074"/>
                  </a:lnTo>
                  <a:lnTo>
                    <a:pt x="69797" y="23102"/>
                  </a:lnTo>
                  <a:lnTo>
                    <a:pt x="79691" y="28665"/>
                  </a:lnTo>
                  <a:lnTo>
                    <a:pt x="90708" y="32374"/>
                  </a:lnTo>
                  <a:lnTo>
                    <a:pt x="102474" y="34847"/>
                  </a:lnTo>
                  <a:lnTo>
                    <a:pt x="139269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770209" y="5540914"/>
              <a:ext cx="29844" cy="159165"/>
            </a:xfrm>
            <a:custGeom>
              <a:avLst/>
              <a:gdLst/>
              <a:ahLst/>
              <a:cxnLst/>
              <a:rect l="0" t="0" r="0" b="0"/>
              <a:pathLst>
                <a:path w="29844" h="159165">
                  <a:moveTo>
                    <a:pt x="29843" y="0"/>
                  </a:moveTo>
                  <a:lnTo>
                    <a:pt x="24562" y="21123"/>
                  </a:lnTo>
                  <a:lnTo>
                    <a:pt x="23006" y="32872"/>
                  </a:lnTo>
                  <a:lnTo>
                    <a:pt x="21969" y="46231"/>
                  </a:lnTo>
                  <a:lnTo>
                    <a:pt x="21278" y="60664"/>
                  </a:lnTo>
                  <a:lnTo>
                    <a:pt x="19711" y="74707"/>
                  </a:lnTo>
                  <a:lnTo>
                    <a:pt x="17562" y="88490"/>
                  </a:lnTo>
                  <a:lnTo>
                    <a:pt x="15024" y="102100"/>
                  </a:lnTo>
                  <a:lnTo>
                    <a:pt x="12226" y="114490"/>
                  </a:lnTo>
                  <a:lnTo>
                    <a:pt x="9256" y="126065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677613" y="5849295"/>
              <a:ext cx="112492" cy="218830"/>
            </a:xfrm>
            <a:custGeom>
              <a:avLst/>
              <a:gdLst/>
              <a:ahLst/>
              <a:cxnLst/>
              <a:rect l="0" t="0" r="0" b="0"/>
              <a:pathLst>
                <a:path w="112492" h="218830">
                  <a:moveTo>
                    <a:pt x="62752" y="0"/>
                  </a:moveTo>
                  <a:lnTo>
                    <a:pt x="52190" y="10562"/>
                  </a:lnTo>
                  <a:lnTo>
                    <a:pt x="47974" y="16989"/>
                  </a:lnTo>
                  <a:lnTo>
                    <a:pt x="44057" y="24589"/>
                  </a:lnTo>
                  <a:lnTo>
                    <a:pt x="40341" y="32973"/>
                  </a:lnTo>
                  <a:lnTo>
                    <a:pt x="38969" y="44088"/>
                  </a:lnTo>
                  <a:lnTo>
                    <a:pt x="39160" y="57025"/>
                  </a:lnTo>
                  <a:lnTo>
                    <a:pt x="40392" y="71176"/>
                  </a:lnTo>
                  <a:lnTo>
                    <a:pt x="42319" y="85031"/>
                  </a:lnTo>
                  <a:lnTo>
                    <a:pt x="44709" y="98689"/>
                  </a:lnTo>
                  <a:lnTo>
                    <a:pt x="47407" y="112215"/>
                  </a:lnTo>
                  <a:lnTo>
                    <a:pt x="53353" y="139035"/>
                  </a:lnTo>
                  <a:lnTo>
                    <a:pt x="56486" y="152377"/>
                  </a:lnTo>
                  <a:lnTo>
                    <a:pt x="59680" y="164587"/>
                  </a:lnTo>
                  <a:lnTo>
                    <a:pt x="62915" y="176043"/>
                  </a:lnTo>
                  <a:lnTo>
                    <a:pt x="66177" y="186996"/>
                  </a:lnTo>
                  <a:lnTo>
                    <a:pt x="66140" y="196509"/>
                  </a:lnTo>
                  <a:lnTo>
                    <a:pt x="63905" y="205062"/>
                  </a:lnTo>
                  <a:lnTo>
                    <a:pt x="60205" y="212974"/>
                  </a:lnTo>
                  <a:lnTo>
                    <a:pt x="54422" y="217144"/>
                  </a:lnTo>
                  <a:lnTo>
                    <a:pt x="47251" y="218818"/>
                  </a:lnTo>
                  <a:lnTo>
                    <a:pt x="39154" y="218829"/>
                  </a:lnTo>
                  <a:lnTo>
                    <a:pt x="31546" y="216626"/>
                  </a:lnTo>
                  <a:lnTo>
                    <a:pt x="24263" y="212946"/>
                  </a:lnTo>
                  <a:lnTo>
                    <a:pt x="17197" y="208282"/>
                  </a:lnTo>
                  <a:lnTo>
                    <a:pt x="11381" y="201857"/>
                  </a:lnTo>
                  <a:lnTo>
                    <a:pt x="6399" y="194258"/>
                  </a:lnTo>
                  <a:lnTo>
                    <a:pt x="1972" y="185876"/>
                  </a:lnTo>
                  <a:lnTo>
                    <a:pt x="126" y="176972"/>
                  </a:lnTo>
                  <a:lnTo>
                    <a:pt x="0" y="167720"/>
                  </a:lnTo>
                  <a:lnTo>
                    <a:pt x="1022" y="158236"/>
                  </a:lnTo>
                  <a:lnTo>
                    <a:pt x="3914" y="149703"/>
                  </a:lnTo>
                  <a:lnTo>
                    <a:pt x="8052" y="141804"/>
                  </a:lnTo>
                  <a:lnTo>
                    <a:pt x="13022" y="134326"/>
                  </a:lnTo>
                  <a:lnTo>
                    <a:pt x="19651" y="128237"/>
                  </a:lnTo>
                  <a:lnTo>
                    <a:pt x="27386" y="123072"/>
                  </a:lnTo>
                  <a:lnTo>
                    <a:pt x="35859" y="118523"/>
                  </a:lnTo>
                  <a:lnTo>
                    <a:pt x="44823" y="114385"/>
                  </a:lnTo>
                  <a:lnTo>
                    <a:pt x="54115" y="110521"/>
                  </a:lnTo>
                  <a:lnTo>
                    <a:pt x="63626" y="106840"/>
                  </a:lnTo>
                  <a:lnTo>
                    <a:pt x="83036" y="99802"/>
                  </a:lnTo>
                  <a:lnTo>
                    <a:pt x="92854" y="96378"/>
                  </a:lnTo>
                  <a:lnTo>
                    <a:pt x="100506" y="90779"/>
                  </a:lnTo>
                  <a:lnTo>
                    <a:pt x="106711" y="83731"/>
                  </a:lnTo>
                  <a:lnTo>
                    <a:pt x="112491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128329" y="5521018"/>
              <a:ext cx="1" cy="129322"/>
            </a:xfrm>
            <a:custGeom>
              <a:avLst/>
              <a:gdLst/>
              <a:ahLst/>
              <a:cxnLst/>
              <a:rect l="0" t="0" r="0" b="0"/>
              <a:pathLst>
                <a:path w="1" h="129322">
                  <a:moveTo>
                    <a:pt x="0" y="0"/>
                  </a:move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028465" y="5919640"/>
              <a:ext cx="89917" cy="208193"/>
            </a:xfrm>
            <a:custGeom>
              <a:avLst/>
              <a:gdLst/>
              <a:ahLst/>
              <a:cxnLst/>
              <a:rect l="0" t="0" r="0" b="0"/>
              <a:pathLst>
                <a:path w="89917" h="208193">
                  <a:moveTo>
                    <a:pt x="70020" y="49028"/>
                  </a:moveTo>
                  <a:lnTo>
                    <a:pt x="80582" y="33185"/>
                  </a:lnTo>
                  <a:lnTo>
                    <a:pt x="81482" y="25203"/>
                  </a:lnTo>
                  <a:lnTo>
                    <a:pt x="79872" y="16565"/>
                  </a:lnTo>
                  <a:lnTo>
                    <a:pt x="76589" y="7491"/>
                  </a:lnTo>
                  <a:lnTo>
                    <a:pt x="71083" y="2546"/>
                  </a:lnTo>
                  <a:lnTo>
                    <a:pt x="64097" y="355"/>
                  </a:lnTo>
                  <a:lnTo>
                    <a:pt x="56124" y="0"/>
                  </a:lnTo>
                  <a:lnTo>
                    <a:pt x="47492" y="1974"/>
                  </a:lnTo>
                  <a:lnTo>
                    <a:pt x="38422" y="5500"/>
                  </a:lnTo>
                  <a:lnTo>
                    <a:pt x="29059" y="10062"/>
                  </a:lnTo>
                  <a:lnTo>
                    <a:pt x="20607" y="15313"/>
                  </a:lnTo>
                  <a:lnTo>
                    <a:pt x="12761" y="21025"/>
                  </a:lnTo>
                  <a:lnTo>
                    <a:pt x="5320" y="27043"/>
                  </a:lnTo>
                  <a:lnTo>
                    <a:pt x="1465" y="34372"/>
                  </a:lnTo>
                  <a:lnTo>
                    <a:pt x="0" y="42573"/>
                  </a:lnTo>
                  <a:lnTo>
                    <a:pt x="129" y="51356"/>
                  </a:lnTo>
                  <a:lnTo>
                    <a:pt x="4636" y="57212"/>
                  </a:lnTo>
                  <a:lnTo>
                    <a:pt x="12062" y="61115"/>
                  </a:lnTo>
                  <a:lnTo>
                    <a:pt x="21433" y="63718"/>
                  </a:lnTo>
                  <a:lnTo>
                    <a:pt x="30997" y="64348"/>
                  </a:lnTo>
                  <a:lnTo>
                    <a:pt x="40689" y="63663"/>
                  </a:lnTo>
                  <a:lnTo>
                    <a:pt x="50466" y="62101"/>
                  </a:lnTo>
                  <a:lnTo>
                    <a:pt x="59195" y="63270"/>
                  </a:lnTo>
                  <a:lnTo>
                    <a:pt x="67224" y="66260"/>
                  </a:lnTo>
                  <a:lnTo>
                    <a:pt x="74788" y="70464"/>
                  </a:lnTo>
                  <a:lnTo>
                    <a:pt x="79831" y="77688"/>
                  </a:lnTo>
                  <a:lnTo>
                    <a:pt x="83192" y="86925"/>
                  </a:lnTo>
                  <a:lnTo>
                    <a:pt x="85433" y="97504"/>
                  </a:lnTo>
                  <a:lnTo>
                    <a:pt x="86927" y="108978"/>
                  </a:lnTo>
                  <a:lnTo>
                    <a:pt x="87924" y="121049"/>
                  </a:lnTo>
                  <a:lnTo>
                    <a:pt x="88587" y="133517"/>
                  </a:lnTo>
                  <a:lnTo>
                    <a:pt x="89325" y="159160"/>
                  </a:lnTo>
                  <a:lnTo>
                    <a:pt x="89916" y="2081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536188" y="5511070"/>
              <a:ext cx="19896" cy="169113"/>
            </a:xfrm>
            <a:custGeom>
              <a:avLst/>
              <a:gdLst/>
              <a:ahLst/>
              <a:cxnLst/>
              <a:rect l="0" t="0" r="0" b="0"/>
              <a:pathLst>
                <a:path w="19896" h="169113">
                  <a:moveTo>
                    <a:pt x="19895" y="0"/>
                  </a:moveTo>
                  <a:lnTo>
                    <a:pt x="14614" y="15843"/>
                  </a:lnTo>
                  <a:lnTo>
                    <a:pt x="13058" y="24931"/>
                  </a:lnTo>
                  <a:lnTo>
                    <a:pt x="12021" y="35411"/>
                  </a:lnTo>
                  <a:lnTo>
                    <a:pt x="11330" y="46819"/>
                  </a:lnTo>
                  <a:lnTo>
                    <a:pt x="9764" y="59951"/>
                  </a:lnTo>
                  <a:lnTo>
                    <a:pt x="7614" y="74232"/>
                  </a:lnTo>
                  <a:lnTo>
                    <a:pt x="5076" y="89279"/>
                  </a:lnTo>
                  <a:lnTo>
                    <a:pt x="3384" y="104837"/>
                  </a:lnTo>
                  <a:lnTo>
                    <a:pt x="2256" y="120736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496396" y="5809503"/>
              <a:ext cx="9949" cy="159166"/>
            </a:xfrm>
            <a:custGeom>
              <a:avLst/>
              <a:gdLst/>
              <a:ahLst/>
              <a:cxnLst/>
              <a:rect l="0" t="0" r="0" b="0"/>
              <a:pathLst>
                <a:path w="9949" h="159166">
                  <a:moveTo>
                    <a:pt x="9948" y="0"/>
                  </a:moveTo>
                  <a:lnTo>
                    <a:pt x="4667" y="21124"/>
                  </a:lnTo>
                  <a:lnTo>
                    <a:pt x="3111" y="31768"/>
                  </a:lnTo>
                  <a:lnTo>
                    <a:pt x="2075" y="43285"/>
                  </a:lnTo>
                  <a:lnTo>
                    <a:pt x="1383" y="55384"/>
                  </a:lnTo>
                  <a:lnTo>
                    <a:pt x="615" y="83565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580195" y="5899034"/>
              <a:ext cx="111013" cy="131081"/>
            </a:xfrm>
            <a:custGeom>
              <a:avLst/>
              <a:gdLst/>
              <a:ahLst/>
              <a:cxnLst/>
              <a:rect l="0" t="0" r="0" b="0"/>
              <a:pathLst>
                <a:path w="111013" h="131081">
                  <a:moveTo>
                    <a:pt x="5732" y="29843"/>
                  </a:moveTo>
                  <a:lnTo>
                    <a:pt x="450" y="45685"/>
                  </a:lnTo>
                  <a:lnTo>
                    <a:pt x="0" y="53668"/>
                  </a:lnTo>
                  <a:lnTo>
                    <a:pt x="806" y="62306"/>
                  </a:lnTo>
                  <a:lnTo>
                    <a:pt x="2448" y="71380"/>
                  </a:lnTo>
                  <a:lnTo>
                    <a:pt x="5753" y="81851"/>
                  </a:lnTo>
                  <a:lnTo>
                    <a:pt x="10167" y="93253"/>
                  </a:lnTo>
                  <a:lnTo>
                    <a:pt x="15320" y="105276"/>
                  </a:lnTo>
                  <a:lnTo>
                    <a:pt x="23177" y="114396"/>
                  </a:lnTo>
                  <a:lnTo>
                    <a:pt x="32836" y="121581"/>
                  </a:lnTo>
                  <a:lnTo>
                    <a:pt x="43697" y="127477"/>
                  </a:lnTo>
                  <a:lnTo>
                    <a:pt x="54253" y="130302"/>
                  </a:lnTo>
                  <a:lnTo>
                    <a:pt x="64607" y="131080"/>
                  </a:lnTo>
                  <a:lnTo>
                    <a:pt x="74825" y="130494"/>
                  </a:lnTo>
                  <a:lnTo>
                    <a:pt x="83848" y="127892"/>
                  </a:lnTo>
                  <a:lnTo>
                    <a:pt x="92074" y="123947"/>
                  </a:lnTo>
                  <a:lnTo>
                    <a:pt x="99768" y="119107"/>
                  </a:lnTo>
                  <a:lnTo>
                    <a:pt x="104898" y="111458"/>
                  </a:lnTo>
                  <a:lnTo>
                    <a:pt x="108318" y="101938"/>
                  </a:lnTo>
                  <a:lnTo>
                    <a:pt x="110598" y="91170"/>
                  </a:lnTo>
                  <a:lnTo>
                    <a:pt x="111012" y="80675"/>
                  </a:lnTo>
                  <a:lnTo>
                    <a:pt x="110183" y="70363"/>
                  </a:lnTo>
                  <a:lnTo>
                    <a:pt x="108525" y="60172"/>
                  </a:lnTo>
                  <a:lnTo>
                    <a:pt x="105209" y="51168"/>
                  </a:lnTo>
                  <a:lnTo>
                    <a:pt x="100788" y="42954"/>
                  </a:lnTo>
                  <a:lnTo>
                    <a:pt x="95630" y="35268"/>
                  </a:lnTo>
                  <a:lnTo>
                    <a:pt x="89981" y="27933"/>
                  </a:lnTo>
                  <a:lnTo>
                    <a:pt x="84004" y="20832"/>
                  </a:lnTo>
                  <a:lnTo>
                    <a:pt x="77809" y="13888"/>
                  </a:lnTo>
                  <a:lnTo>
                    <a:pt x="69257" y="9259"/>
                  </a:lnTo>
                  <a:lnTo>
                    <a:pt x="59135" y="6172"/>
                  </a:lnTo>
                  <a:lnTo>
                    <a:pt x="25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2053578" y="5545976"/>
            <a:ext cx="130682" cy="174402"/>
            <a:chOff x="2053578" y="5545976"/>
            <a:chExt cx="130682" cy="174402"/>
          </a:xfrm>
        </p:grpSpPr>
        <p:sp>
          <p:nvSpPr>
            <p:cNvPr id="160" name="Freeform 159"/>
            <p:cNvSpPr/>
            <p:nvPr/>
          </p:nvSpPr>
          <p:spPr>
            <a:xfrm>
              <a:off x="2053578" y="5545976"/>
              <a:ext cx="130682" cy="174402"/>
            </a:xfrm>
            <a:custGeom>
              <a:avLst/>
              <a:gdLst/>
              <a:ahLst/>
              <a:cxnLst/>
              <a:rect l="0" t="0" r="0" b="0"/>
              <a:pathLst>
                <a:path w="130682" h="174402">
                  <a:moveTo>
                    <a:pt x="95142" y="104363"/>
                  </a:moveTo>
                  <a:lnTo>
                    <a:pt x="89861" y="88520"/>
                  </a:lnTo>
                  <a:lnTo>
                    <a:pt x="86095" y="81643"/>
                  </a:lnTo>
                  <a:lnTo>
                    <a:pt x="81374" y="74847"/>
                  </a:lnTo>
                  <a:lnTo>
                    <a:pt x="76015" y="68106"/>
                  </a:lnTo>
                  <a:lnTo>
                    <a:pt x="69127" y="64717"/>
                  </a:lnTo>
                  <a:lnTo>
                    <a:pt x="61219" y="63564"/>
                  </a:lnTo>
                  <a:lnTo>
                    <a:pt x="52631" y="63900"/>
                  </a:lnTo>
                  <a:lnTo>
                    <a:pt x="44695" y="67439"/>
                  </a:lnTo>
                  <a:lnTo>
                    <a:pt x="37194" y="73115"/>
                  </a:lnTo>
                  <a:lnTo>
                    <a:pt x="29983" y="80215"/>
                  </a:lnTo>
                  <a:lnTo>
                    <a:pt x="27386" y="88264"/>
                  </a:lnTo>
                  <a:lnTo>
                    <a:pt x="27865" y="96947"/>
                  </a:lnTo>
                  <a:lnTo>
                    <a:pt x="30395" y="106051"/>
                  </a:lnTo>
                  <a:lnTo>
                    <a:pt x="34293" y="114331"/>
                  </a:lnTo>
                  <a:lnTo>
                    <a:pt x="39102" y="122061"/>
                  </a:lnTo>
                  <a:lnTo>
                    <a:pt x="44518" y="129426"/>
                  </a:lnTo>
                  <a:lnTo>
                    <a:pt x="52550" y="134335"/>
                  </a:lnTo>
                  <a:lnTo>
                    <a:pt x="62326" y="137608"/>
                  </a:lnTo>
                  <a:lnTo>
                    <a:pt x="73265" y="139790"/>
                  </a:lnTo>
                  <a:lnTo>
                    <a:pt x="83873" y="139034"/>
                  </a:lnTo>
                  <a:lnTo>
                    <a:pt x="94261" y="136320"/>
                  </a:lnTo>
                  <a:lnTo>
                    <a:pt x="104503" y="132299"/>
                  </a:lnTo>
                  <a:lnTo>
                    <a:pt x="112436" y="126303"/>
                  </a:lnTo>
                  <a:lnTo>
                    <a:pt x="118829" y="118990"/>
                  </a:lnTo>
                  <a:lnTo>
                    <a:pt x="124197" y="110798"/>
                  </a:lnTo>
                  <a:lnTo>
                    <a:pt x="126671" y="102021"/>
                  </a:lnTo>
                  <a:lnTo>
                    <a:pt x="127214" y="92854"/>
                  </a:lnTo>
                  <a:lnTo>
                    <a:pt x="126471" y="83426"/>
                  </a:lnTo>
                  <a:lnTo>
                    <a:pt x="123766" y="74931"/>
                  </a:lnTo>
                  <a:lnTo>
                    <a:pt x="119751" y="67056"/>
                  </a:lnTo>
                  <a:lnTo>
                    <a:pt x="114864" y="59596"/>
                  </a:lnTo>
                  <a:lnTo>
                    <a:pt x="108290" y="53518"/>
                  </a:lnTo>
                  <a:lnTo>
                    <a:pt x="100592" y="48360"/>
                  </a:lnTo>
                  <a:lnTo>
                    <a:pt x="92143" y="43816"/>
                  </a:lnTo>
                  <a:lnTo>
                    <a:pt x="83195" y="41893"/>
                  </a:lnTo>
                  <a:lnTo>
                    <a:pt x="73914" y="41715"/>
                  </a:lnTo>
                  <a:lnTo>
                    <a:pt x="64410" y="42702"/>
                  </a:lnTo>
                  <a:lnTo>
                    <a:pt x="55864" y="47782"/>
                  </a:lnTo>
                  <a:lnTo>
                    <a:pt x="47956" y="55589"/>
                  </a:lnTo>
                  <a:lnTo>
                    <a:pt x="40473" y="65215"/>
                  </a:lnTo>
                  <a:lnTo>
                    <a:pt x="36590" y="74949"/>
                  </a:lnTo>
                  <a:lnTo>
                    <a:pt x="35106" y="84753"/>
                  </a:lnTo>
                  <a:lnTo>
                    <a:pt x="35223" y="94606"/>
                  </a:lnTo>
                  <a:lnTo>
                    <a:pt x="37511" y="105596"/>
                  </a:lnTo>
                  <a:lnTo>
                    <a:pt x="41247" y="117343"/>
                  </a:lnTo>
                  <a:lnTo>
                    <a:pt x="45948" y="129596"/>
                  </a:lnTo>
                  <a:lnTo>
                    <a:pt x="51293" y="139975"/>
                  </a:lnTo>
                  <a:lnTo>
                    <a:pt x="57067" y="149105"/>
                  </a:lnTo>
                  <a:lnTo>
                    <a:pt x="63127" y="157403"/>
                  </a:lnTo>
                  <a:lnTo>
                    <a:pt x="71588" y="161829"/>
                  </a:lnTo>
                  <a:lnTo>
                    <a:pt x="81650" y="163675"/>
                  </a:lnTo>
                  <a:lnTo>
                    <a:pt x="92779" y="163800"/>
                  </a:lnTo>
                  <a:lnTo>
                    <a:pt x="102409" y="161672"/>
                  </a:lnTo>
                  <a:lnTo>
                    <a:pt x="111040" y="158044"/>
                  </a:lnTo>
                  <a:lnTo>
                    <a:pt x="119004" y="153414"/>
                  </a:lnTo>
                  <a:lnTo>
                    <a:pt x="124314" y="144801"/>
                  </a:lnTo>
                  <a:lnTo>
                    <a:pt x="127854" y="133532"/>
                  </a:lnTo>
                  <a:lnTo>
                    <a:pt x="130214" y="120493"/>
                  </a:lnTo>
                  <a:lnTo>
                    <a:pt x="130681" y="108485"/>
                  </a:lnTo>
                  <a:lnTo>
                    <a:pt x="129888" y="97163"/>
                  </a:lnTo>
                  <a:lnTo>
                    <a:pt x="128254" y="86299"/>
                  </a:lnTo>
                  <a:lnTo>
                    <a:pt x="123848" y="76846"/>
                  </a:lnTo>
                  <a:lnTo>
                    <a:pt x="117596" y="68334"/>
                  </a:lnTo>
                  <a:lnTo>
                    <a:pt x="110111" y="60448"/>
                  </a:lnTo>
                  <a:lnTo>
                    <a:pt x="100700" y="55191"/>
                  </a:lnTo>
                  <a:lnTo>
                    <a:pt x="90005" y="51686"/>
                  </a:lnTo>
                  <a:lnTo>
                    <a:pt x="78454" y="49349"/>
                  </a:lnTo>
                  <a:lnTo>
                    <a:pt x="68542" y="50002"/>
                  </a:lnTo>
                  <a:lnTo>
                    <a:pt x="59724" y="52648"/>
                  </a:lnTo>
                  <a:lnTo>
                    <a:pt x="51634" y="56623"/>
                  </a:lnTo>
                  <a:lnTo>
                    <a:pt x="44031" y="63693"/>
                  </a:lnTo>
                  <a:lnTo>
                    <a:pt x="36751" y="72829"/>
                  </a:lnTo>
                  <a:lnTo>
                    <a:pt x="29687" y="83340"/>
                  </a:lnTo>
                  <a:lnTo>
                    <a:pt x="26084" y="94769"/>
                  </a:lnTo>
                  <a:lnTo>
                    <a:pt x="24786" y="106809"/>
                  </a:lnTo>
                  <a:lnTo>
                    <a:pt x="25027" y="119258"/>
                  </a:lnTo>
                  <a:lnTo>
                    <a:pt x="27398" y="130872"/>
                  </a:lnTo>
                  <a:lnTo>
                    <a:pt x="31189" y="141932"/>
                  </a:lnTo>
                  <a:lnTo>
                    <a:pt x="35927" y="152620"/>
                  </a:lnTo>
                  <a:lnTo>
                    <a:pt x="42402" y="160852"/>
                  </a:lnTo>
                  <a:lnTo>
                    <a:pt x="50034" y="167444"/>
                  </a:lnTo>
                  <a:lnTo>
                    <a:pt x="58438" y="172945"/>
                  </a:lnTo>
                  <a:lnTo>
                    <a:pt x="66252" y="174401"/>
                  </a:lnTo>
                  <a:lnTo>
                    <a:pt x="73671" y="173161"/>
                  </a:lnTo>
                  <a:lnTo>
                    <a:pt x="80828" y="170124"/>
                  </a:lnTo>
                  <a:lnTo>
                    <a:pt x="86705" y="164783"/>
                  </a:lnTo>
                  <a:lnTo>
                    <a:pt x="91728" y="157907"/>
                  </a:lnTo>
                  <a:lnTo>
                    <a:pt x="96182" y="150007"/>
                  </a:lnTo>
                  <a:lnTo>
                    <a:pt x="99151" y="140319"/>
                  </a:lnTo>
                  <a:lnTo>
                    <a:pt x="101131" y="129439"/>
                  </a:lnTo>
                  <a:lnTo>
                    <a:pt x="102451" y="117764"/>
                  </a:lnTo>
                  <a:lnTo>
                    <a:pt x="102225" y="105560"/>
                  </a:lnTo>
                  <a:lnTo>
                    <a:pt x="100969" y="93003"/>
                  </a:lnTo>
                  <a:lnTo>
                    <a:pt x="99027" y="80210"/>
                  </a:lnTo>
                  <a:lnTo>
                    <a:pt x="96627" y="68365"/>
                  </a:lnTo>
                  <a:lnTo>
                    <a:pt x="93921" y="57153"/>
                  </a:lnTo>
                  <a:lnTo>
                    <a:pt x="91012" y="46362"/>
                  </a:lnTo>
                  <a:lnTo>
                    <a:pt x="85757" y="38063"/>
                  </a:lnTo>
                  <a:lnTo>
                    <a:pt x="78938" y="31425"/>
                  </a:lnTo>
                  <a:lnTo>
                    <a:pt x="71076" y="25894"/>
                  </a:lnTo>
                  <a:lnTo>
                    <a:pt x="61413" y="23312"/>
                  </a:lnTo>
                  <a:lnTo>
                    <a:pt x="50550" y="22696"/>
                  </a:lnTo>
                  <a:lnTo>
                    <a:pt x="38886" y="23391"/>
                  </a:lnTo>
                  <a:lnTo>
                    <a:pt x="30006" y="27171"/>
                  </a:lnTo>
                  <a:lnTo>
                    <a:pt x="22980" y="33005"/>
                  </a:lnTo>
                  <a:lnTo>
                    <a:pt x="17191" y="40212"/>
                  </a:lnTo>
                  <a:lnTo>
                    <a:pt x="13331" y="50542"/>
                  </a:lnTo>
                  <a:lnTo>
                    <a:pt x="10758" y="62956"/>
                  </a:lnTo>
                  <a:lnTo>
                    <a:pt x="9043" y="76759"/>
                  </a:lnTo>
                  <a:lnTo>
                    <a:pt x="10110" y="90381"/>
                  </a:lnTo>
                  <a:lnTo>
                    <a:pt x="13032" y="103884"/>
                  </a:lnTo>
                  <a:lnTo>
                    <a:pt x="17190" y="117308"/>
                  </a:lnTo>
                  <a:lnTo>
                    <a:pt x="22173" y="129572"/>
                  </a:lnTo>
                  <a:lnTo>
                    <a:pt x="27706" y="141065"/>
                  </a:lnTo>
                  <a:lnTo>
                    <a:pt x="33605" y="152042"/>
                  </a:lnTo>
                  <a:lnTo>
                    <a:pt x="41959" y="158256"/>
                  </a:lnTo>
                  <a:lnTo>
                    <a:pt x="51950" y="161292"/>
                  </a:lnTo>
                  <a:lnTo>
                    <a:pt x="63031" y="162212"/>
                  </a:lnTo>
                  <a:lnTo>
                    <a:pt x="71524" y="159508"/>
                  </a:lnTo>
                  <a:lnTo>
                    <a:pt x="78292" y="154390"/>
                  </a:lnTo>
                  <a:lnTo>
                    <a:pt x="83908" y="147662"/>
                  </a:lnTo>
                  <a:lnTo>
                    <a:pt x="88758" y="138756"/>
                  </a:lnTo>
                  <a:lnTo>
                    <a:pt x="93097" y="128397"/>
                  </a:lnTo>
                  <a:lnTo>
                    <a:pt x="97094" y="117070"/>
                  </a:lnTo>
                  <a:lnTo>
                    <a:pt x="98654" y="106202"/>
                  </a:lnTo>
                  <a:lnTo>
                    <a:pt x="98589" y="95641"/>
                  </a:lnTo>
                  <a:lnTo>
                    <a:pt x="97440" y="85285"/>
                  </a:lnTo>
                  <a:lnTo>
                    <a:pt x="94463" y="75065"/>
                  </a:lnTo>
                  <a:lnTo>
                    <a:pt x="90268" y="64935"/>
                  </a:lnTo>
                  <a:lnTo>
                    <a:pt x="85261" y="54866"/>
                  </a:lnTo>
                  <a:lnTo>
                    <a:pt x="77502" y="47048"/>
                  </a:lnTo>
                  <a:lnTo>
                    <a:pt x="67908" y="40731"/>
                  </a:lnTo>
                  <a:lnTo>
                    <a:pt x="57090" y="35415"/>
                  </a:lnTo>
                  <a:lnTo>
                    <a:pt x="46563" y="34081"/>
                  </a:lnTo>
                  <a:lnTo>
                    <a:pt x="36228" y="35402"/>
                  </a:lnTo>
                  <a:lnTo>
                    <a:pt x="26023" y="38493"/>
                  </a:lnTo>
                  <a:lnTo>
                    <a:pt x="18114" y="44976"/>
                  </a:lnTo>
                  <a:lnTo>
                    <a:pt x="11736" y="53719"/>
                  </a:lnTo>
                  <a:lnTo>
                    <a:pt x="6379" y="63968"/>
                  </a:lnTo>
                  <a:lnTo>
                    <a:pt x="3913" y="74117"/>
                  </a:lnTo>
                  <a:lnTo>
                    <a:pt x="3374" y="84199"/>
                  </a:lnTo>
                  <a:lnTo>
                    <a:pt x="4120" y="94236"/>
                  </a:lnTo>
                  <a:lnTo>
                    <a:pt x="6828" y="104244"/>
                  </a:lnTo>
                  <a:lnTo>
                    <a:pt x="10844" y="114231"/>
                  </a:lnTo>
                  <a:lnTo>
                    <a:pt x="15732" y="124206"/>
                  </a:lnTo>
                  <a:lnTo>
                    <a:pt x="21201" y="133066"/>
                  </a:lnTo>
                  <a:lnTo>
                    <a:pt x="27058" y="141183"/>
                  </a:lnTo>
                  <a:lnTo>
                    <a:pt x="33173" y="148805"/>
                  </a:lnTo>
                  <a:lnTo>
                    <a:pt x="41671" y="153887"/>
                  </a:lnTo>
                  <a:lnTo>
                    <a:pt x="51758" y="157274"/>
                  </a:lnTo>
                  <a:lnTo>
                    <a:pt x="62903" y="159533"/>
                  </a:lnTo>
                  <a:lnTo>
                    <a:pt x="72544" y="157723"/>
                  </a:lnTo>
                  <a:lnTo>
                    <a:pt x="81182" y="153200"/>
                  </a:lnTo>
                  <a:lnTo>
                    <a:pt x="89151" y="146869"/>
                  </a:lnTo>
                  <a:lnTo>
                    <a:pt x="95570" y="138227"/>
                  </a:lnTo>
                  <a:lnTo>
                    <a:pt x="100954" y="128044"/>
                  </a:lnTo>
                  <a:lnTo>
                    <a:pt x="105648" y="116834"/>
                  </a:lnTo>
                  <a:lnTo>
                    <a:pt x="107673" y="104940"/>
                  </a:lnTo>
                  <a:lnTo>
                    <a:pt x="107917" y="92589"/>
                  </a:lnTo>
                  <a:lnTo>
                    <a:pt x="106975" y="79934"/>
                  </a:lnTo>
                  <a:lnTo>
                    <a:pt x="104136" y="67076"/>
                  </a:lnTo>
                  <a:lnTo>
                    <a:pt x="100033" y="54083"/>
                  </a:lnTo>
                  <a:lnTo>
                    <a:pt x="95087" y="41000"/>
                  </a:lnTo>
                  <a:lnTo>
                    <a:pt x="88473" y="30067"/>
                  </a:lnTo>
                  <a:lnTo>
                    <a:pt x="80749" y="20568"/>
                  </a:lnTo>
                  <a:lnTo>
                    <a:pt x="72283" y="12025"/>
                  </a:lnTo>
                  <a:lnTo>
                    <a:pt x="62218" y="6329"/>
                  </a:lnTo>
                  <a:lnTo>
                    <a:pt x="51086" y="2532"/>
                  </a:lnTo>
                  <a:lnTo>
                    <a:pt x="39244" y="0"/>
                  </a:lnTo>
                  <a:lnTo>
                    <a:pt x="29139" y="1629"/>
                  </a:lnTo>
                  <a:lnTo>
                    <a:pt x="20191" y="6030"/>
                  </a:lnTo>
                  <a:lnTo>
                    <a:pt x="12016" y="12280"/>
                  </a:lnTo>
                  <a:lnTo>
                    <a:pt x="6565" y="20868"/>
                  </a:lnTo>
                  <a:lnTo>
                    <a:pt x="2932" y="31015"/>
                  </a:lnTo>
                  <a:lnTo>
                    <a:pt x="509" y="42201"/>
                  </a:lnTo>
                  <a:lnTo>
                    <a:pt x="0" y="52974"/>
                  </a:lnTo>
                  <a:lnTo>
                    <a:pt x="765" y="63472"/>
                  </a:lnTo>
                  <a:lnTo>
                    <a:pt x="2381" y="73786"/>
                  </a:lnTo>
                  <a:lnTo>
                    <a:pt x="5668" y="83978"/>
                  </a:lnTo>
                  <a:lnTo>
                    <a:pt x="10071" y="94089"/>
                  </a:lnTo>
                  <a:lnTo>
                    <a:pt x="15217" y="104146"/>
                  </a:lnTo>
                  <a:lnTo>
                    <a:pt x="21963" y="111955"/>
                  </a:lnTo>
                  <a:lnTo>
                    <a:pt x="29776" y="118267"/>
                  </a:lnTo>
                  <a:lnTo>
                    <a:pt x="38301" y="123580"/>
                  </a:lnTo>
                  <a:lnTo>
                    <a:pt x="47300" y="126017"/>
                  </a:lnTo>
                  <a:lnTo>
                    <a:pt x="56616" y="126536"/>
                  </a:lnTo>
                  <a:lnTo>
                    <a:pt x="66142" y="125777"/>
                  </a:lnTo>
                  <a:lnTo>
                    <a:pt x="74703" y="123060"/>
                  </a:lnTo>
                  <a:lnTo>
                    <a:pt x="82622" y="119039"/>
                  </a:lnTo>
                  <a:lnTo>
                    <a:pt x="90111" y="114147"/>
                  </a:lnTo>
                  <a:lnTo>
                    <a:pt x="93999" y="106464"/>
                  </a:lnTo>
                  <a:lnTo>
                    <a:pt x="95485" y="96921"/>
                  </a:lnTo>
                  <a:lnTo>
                    <a:pt x="95142" y="645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148720" y="561054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Freeform 162"/>
          <p:cNvSpPr/>
          <p:nvPr/>
        </p:nvSpPr>
        <p:spPr>
          <a:xfrm>
            <a:off x="3704757" y="5517895"/>
            <a:ext cx="164930" cy="195053"/>
          </a:xfrm>
          <a:custGeom>
            <a:avLst/>
            <a:gdLst/>
            <a:ahLst/>
            <a:cxnLst/>
            <a:rect l="0" t="0" r="0" b="0"/>
            <a:pathLst>
              <a:path w="164930" h="195053">
                <a:moveTo>
                  <a:pt x="164929" y="102601"/>
                </a:moveTo>
                <a:lnTo>
                  <a:pt x="151084" y="61063"/>
                </a:lnTo>
                <a:lnTo>
                  <a:pt x="146856" y="52802"/>
                </a:lnTo>
                <a:lnTo>
                  <a:pt x="141828" y="45085"/>
                </a:lnTo>
                <a:lnTo>
                  <a:pt x="136265" y="37730"/>
                </a:lnTo>
                <a:lnTo>
                  <a:pt x="130345" y="30615"/>
                </a:lnTo>
                <a:lnTo>
                  <a:pt x="124188" y="23662"/>
                </a:lnTo>
                <a:lnTo>
                  <a:pt x="117873" y="16816"/>
                </a:lnTo>
                <a:lnTo>
                  <a:pt x="110347" y="11146"/>
                </a:lnTo>
                <a:lnTo>
                  <a:pt x="102014" y="6261"/>
                </a:lnTo>
                <a:lnTo>
                  <a:pt x="93142" y="1899"/>
                </a:lnTo>
                <a:lnTo>
                  <a:pt x="83912" y="96"/>
                </a:lnTo>
                <a:lnTo>
                  <a:pt x="74443" y="0"/>
                </a:lnTo>
                <a:lnTo>
                  <a:pt x="64814" y="1041"/>
                </a:lnTo>
                <a:lnTo>
                  <a:pt x="56184" y="3945"/>
                </a:lnTo>
                <a:lnTo>
                  <a:pt x="48220" y="8092"/>
                </a:lnTo>
                <a:lnTo>
                  <a:pt x="40700" y="13068"/>
                </a:lnTo>
                <a:lnTo>
                  <a:pt x="34581" y="19701"/>
                </a:lnTo>
                <a:lnTo>
                  <a:pt x="29397" y="27438"/>
                </a:lnTo>
                <a:lnTo>
                  <a:pt x="24835" y="35913"/>
                </a:lnTo>
                <a:lnTo>
                  <a:pt x="22900" y="44879"/>
                </a:lnTo>
                <a:lnTo>
                  <a:pt x="22715" y="54171"/>
                </a:lnTo>
                <a:lnTo>
                  <a:pt x="23696" y="63683"/>
                </a:lnTo>
                <a:lnTo>
                  <a:pt x="25456" y="73340"/>
                </a:lnTo>
                <a:lnTo>
                  <a:pt x="27735" y="83093"/>
                </a:lnTo>
                <a:lnTo>
                  <a:pt x="30359" y="92912"/>
                </a:lnTo>
                <a:lnTo>
                  <a:pt x="36223" y="112664"/>
                </a:lnTo>
                <a:lnTo>
                  <a:pt x="39334" y="122573"/>
                </a:lnTo>
                <a:lnTo>
                  <a:pt x="43618" y="132495"/>
                </a:lnTo>
                <a:lnTo>
                  <a:pt x="48685" y="142426"/>
                </a:lnTo>
                <a:lnTo>
                  <a:pt x="54274" y="152362"/>
                </a:lnTo>
                <a:lnTo>
                  <a:pt x="60211" y="161197"/>
                </a:lnTo>
                <a:lnTo>
                  <a:pt x="66379" y="169298"/>
                </a:lnTo>
                <a:lnTo>
                  <a:pt x="72701" y="176909"/>
                </a:lnTo>
                <a:lnTo>
                  <a:pt x="80233" y="183088"/>
                </a:lnTo>
                <a:lnTo>
                  <a:pt x="88569" y="188313"/>
                </a:lnTo>
                <a:lnTo>
                  <a:pt x="97443" y="192902"/>
                </a:lnTo>
                <a:lnTo>
                  <a:pt x="106675" y="194855"/>
                </a:lnTo>
                <a:lnTo>
                  <a:pt x="116145" y="195052"/>
                </a:lnTo>
                <a:lnTo>
                  <a:pt x="125775" y="194078"/>
                </a:lnTo>
                <a:lnTo>
                  <a:pt x="134405" y="190113"/>
                </a:lnTo>
                <a:lnTo>
                  <a:pt x="142369" y="184154"/>
                </a:lnTo>
                <a:lnTo>
                  <a:pt x="149889" y="176865"/>
                </a:lnTo>
                <a:lnTo>
                  <a:pt x="154903" y="167585"/>
                </a:lnTo>
                <a:lnTo>
                  <a:pt x="158245" y="156976"/>
                </a:lnTo>
                <a:lnTo>
                  <a:pt x="160473" y="145483"/>
                </a:lnTo>
                <a:lnTo>
                  <a:pt x="161958" y="133399"/>
                </a:lnTo>
                <a:lnTo>
                  <a:pt x="162949" y="120923"/>
                </a:lnTo>
                <a:lnTo>
                  <a:pt x="163609" y="108184"/>
                </a:lnTo>
                <a:lnTo>
                  <a:pt x="162944" y="96375"/>
                </a:lnTo>
                <a:lnTo>
                  <a:pt x="161395" y="85187"/>
                </a:lnTo>
                <a:lnTo>
                  <a:pt x="159257" y="74412"/>
                </a:lnTo>
                <a:lnTo>
                  <a:pt x="155621" y="65018"/>
                </a:lnTo>
                <a:lnTo>
                  <a:pt x="150987" y="56544"/>
                </a:lnTo>
                <a:lnTo>
                  <a:pt x="145687" y="48685"/>
                </a:lnTo>
                <a:lnTo>
                  <a:pt x="139942" y="41235"/>
                </a:lnTo>
                <a:lnTo>
                  <a:pt x="133902" y="34057"/>
                </a:lnTo>
                <a:lnTo>
                  <a:pt x="127665" y="27062"/>
                </a:lnTo>
                <a:lnTo>
                  <a:pt x="120191" y="21293"/>
                </a:lnTo>
                <a:lnTo>
                  <a:pt x="111892" y="16342"/>
                </a:lnTo>
                <a:lnTo>
                  <a:pt x="103044" y="11936"/>
                </a:lnTo>
                <a:lnTo>
                  <a:pt x="92723" y="8998"/>
                </a:lnTo>
                <a:lnTo>
                  <a:pt x="81422" y="7040"/>
                </a:lnTo>
                <a:lnTo>
                  <a:pt x="69467" y="5734"/>
                </a:lnTo>
                <a:lnTo>
                  <a:pt x="58181" y="5969"/>
                </a:lnTo>
                <a:lnTo>
                  <a:pt x="47341" y="7231"/>
                </a:lnTo>
                <a:lnTo>
                  <a:pt x="36798" y="9178"/>
                </a:lnTo>
                <a:lnTo>
                  <a:pt x="27559" y="12686"/>
                </a:lnTo>
                <a:lnTo>
                  <a:pt x="19189" y="17235"/>
                </a:lnTo>
                <a:lnTo>
                  <a:pt x="11398" y="22479"/>
                </a:lnTo>
                <a:lnTo>
                  <a:pt x="6204" y="30396"/>
                </a:lnTo>
                <a:lnTo>
                  <a:pt x="2742" y="40095"/>
                </a:lnTo>
                <a:lnTo>
                  <a:pt x="434" y="50983"/>
                </a:lnTo>
                <a:lnTo>
                  <a:pt x="0" y="61557"/>
                </a:lnTo>
                <a:lnTo>
                  <a:pt x="816" y="71922"/>
                </a:lnTo>
                <a:lnTo>
                  <a:pt x="2466" y="82148"/>
                </a:lnTo>
                <a:lnTo>
                  <a:pt x="5776" y="92282"/>
                </a:lnTo>
                <a:lnTo>
                  <a:pt x="10193" y="102353"/>
                </a:lnTo>
                <a:lnTo>
                  <a:pt x="15349" y="112384"/>
                </a:lnTo>
                <a:lnTo>
                  <a:pt x="20996" y="121281"/>
                </a:lnTo>
                <a:lnTo>
                  <a:pt x="26972" y="129423"/>
                </a:lnTo>
                <a:lnTo>
                  <a:pt x="33167" y="137062"/>
                </a:lnTo>
                <a:lnTo>
                  <a:pt x="40612" y="143260"/>
                </a:lnTo>
                <a:lnTo>
                  <a:pt x="48892" y="148497"/>
                </a:lnTo>
                <a:lnTo>
                  <a:pt x="95295" y="1722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165"/>
          <p:cNvGrpSpPr/>
          <p:nvPr/>
        </p:nvGrpSpPr>
        <p:grpSpPr>
          <a:xfrm>
            <a:off x="2202676" y="5473541"/>
            <a:ext cx="2552364" cy="288336"/>
            <a:chOff x="2202676" y="5473541"/>
            <a:chExt cx="2552364" cy="288336"/>
          </a:xfrm>
        </p:grpSpPr>
        <p:sp>
          <p:nvSpPr>
            <p:cNvPr id="164" name="Freeform 163"/>
            <p:cNvSpPr/>
            <p:nvPr/>
          </p:nvSpPr>
          <p:spPr>
            <a:xfrm>
              <a:off x="2202676" y="5473541"/>
              <a:ext cx="1497899" cy="288336"/>
            </a:xfrm>
            <a:custGeom>
              <a:avLst/>
              <a:gdLst/>
              <a:ahLst/>
              <a:cxnLst/>
              <a:rect l="0" t="0" r="0" b="0"/>
              <a:pathLst>
                <a:path w="1497899" h="288336">
                  <a:moveTo>
                    <a:pt x="5731" y="77320"/>
                  </a:moveTo>
                  <a:lnTo>
                    <a:pt x="450" y="93163"/>
                  </a:lnTo>
                  <a:lnTo>
                    <a:pt x="0" y="102251"/>
                  </a:lnTo>
                  <a:lnTo>
                    <a:pt x="805" y="112731"/>
                  </a:lnTo>
                  <a:lnTo>
                    <a:pt x="2447" y="124139"/>
                  </a:lnTo>
                  <a:lnTo>
                    <a:pt x="4647" y="136165"/>
                  </a:lnTo>
                  <a:lnTo>
                    <a:pt x="7219" y="148604"/>
                  </a:lnTo>
                  <a:lnTo>
                    <a:pt x="10039" y="161318"/>
                  </a:lnTo>
                  <a:lnTo>
                    <a:pt x="13024" y="173110"/>
                  </a:lnTo>
                  <a:lnTo>
                    <a:pt x="16119" y="184287"/>
                  </a:lnTo>
                  <a:lnTo>
                    <a:pt x="19288" y="195054"/>
                  </a:lnTo>
                  <a:lnTo>
                    <a:pt x="23612" y="206654"/>
                  </a:lnTo>
                  <a:lnTo>
                    <a:pt x="28704" y="218808"/>
                  </a:lnTo>
                  <a:lnTo>
                    <a:pt x="34310" y="231332"/>
                  </a:lnTo>
                  <a:lnTo>
                    <a:pt x="40258" y="242998"/>
                  </a:lnTo>
                  <a:lnTo>
                    <a:pt x="46434" y="254090"/>
                  </a:lnTo>
                  <a:lnTo>
                    <a:pt x="52762" y="264801"/>
                  </a:lnTo>
                  <a:lnTo>
                    <a:pt x="58086" y="267521"/>
                  </a:lnTo>
                  <a:lnTo>
                    <a:pt x="62740" y="264913"/>
                  </a:lnTo>
                  <a:lnTo>
                    <a:pt x="66949" y="258753"/>
                  </a:lnTo>
                  <a:lnTo>
                    <a:pt x="68649" y="248014"/>
                  </a:lnTo>
                  <a:lnTo>
                    <a:pt x="68677" y="234223"/>
                  </a:lnTo>
                  <a:lnTo>
                    <a:pt x="67591" y="218398"/>
                  </a:lnTo>
                  <a:lnTo>
                    <a:pt x="65761" y="201215"/>
                  </a:lnTo>
                  <a:lnTo>
                    <a:pt x="60780" y="164438"/>
                  </a:lnTo>
                  <a:lnTo>
                    <a:pt x="59010" y="145347"/>
                  </a:lnTo>
                  <a:lnTo>
                    <a:pt x="57830" y="125988"/>
                  </a:lnTo>
                  <a:lnTo>
                    <a:pt x="57043" y="106449"/>
                  </a:lnTo>
                  <a:lnTo>
                    <a:pt x="55414" y="90108"/>
                  </a:lnTo>
                  <a:lnTo>
                    <a:pt x="53222" y="75898"/>
                  </a:lnTo>
                  <a:lnTo>
                    <a:pt x="50655" y="63108"/>
                  </a:lnTo>
                  <a:lnTo>
                    <a:pt x="46733" y="52371"/>
                  </a:lnTo>
                  <a:lnTo>
                    <a:pt x="41908" y="43002"/>
                  </a:lnTo>
                  <a:lnTo>
                    <a:pt x="36481" y="34546"/>
                  </a:lnTo>
                  <a:lnTo>
                    <a:pt x="33968" y="33330"/>
                  </a:lnTo>
                  <a:lnTo>
                    <a:pt x="33398" y="36940"/>
                  </a:lnTo>
                  <a:lnTo>
                    <a:pt x="34124" y="43768"/>
                  </a:lnTo>
                  <a:lnTo>
                    <a:pt x="35712" y="52742"/>
                  </a:lnTo>
                  <a:lnTo>
                    <a:pt x="37877" y="63145"/>
                  </a:lnTo>
                  <a:lnTo>
                    <a:pt x="40425" y="74502"/>
                  </a:lnTo>
                  <a:lnTo>
                    <a:pt x="43229" y="85389"/>
                  </a:lnTo>
                  <a:lnTo>
                    <a:pt x="46204" y="95963"/>
                  </a:lnTo>
                  <a:lnTo>
                    <a:pt x="49293" y="106328"/>
                  </a:lnTo>
                  <a:lnTo>
                    <a:pt x="52457" y="120976"/>
                  </a:lnTo>
                  <a:lnTo>
                    <a:pt x="55672" y="138478"/>
                  </a:lnTo>
                  <a:lnTo>
                    <a:pt x="58921" y="157883"/>
                  </a:lnTo>
                  <a:lnTo>
                    <a:pt x="62191" y="174136"/>
                  </a:lnTo>
                  <a:lnTo>
                    <a:pt x="65477" y="188287"/>
                  </a:lnTo>
                  <a:lnTo>
                    <a:pt x="68773" y="201037"/>
                  </a:lnTo>
                  <a:lnTo>
                    <a:pt x="72076" y="212853"/>
                  </a:lnTo>
                  <a:lnTo>
                    <a:pt x="78693" y="234824"/>
                  </a:lnTo>
                  <a:lnTo>
                    <a:pt x="83110" y="245326"/>
                  </a:lnTo>
                  <a:lnTo>
                    <a:pt x="88266" y="255642"/>
                  </a:lnTo>
                  <a:lnTo>
                    <a:pt x="93913" y="265836"/>
                  </a:lnTo>
                  <a:lnTo>
                    <a:pt x="99889" y="268211"/>
                  </a:lnTo>
                  <a:lnTo>
                    <a:pt x="106084" y="265373"/>
                  </a:lnTo>
                  <a:lnTo>
                    <a:pt x="112424" y="259059"/>
                  </a:lnTo>
                  <a:lnTo>
                    <a:pt x="115545" y="248219"/>
                  </a:lnTo>
                  <a:lnTo>
                    <a:pt x="116521" y="234360"/>
                  </a:lnTo>
                  <a:lnTo>
                    <a:pt x="116066" y="218488"/>
                  </a:lnTo>
                  <a:lnTo>
                    <a:pt x="114658" y="201276"/>
                  </a:lnTo>
                  <a:lnTo>
                    <a:pt x="112613" y="183169"/>
                  </a:lnTo>
                  <a:lnTo>
                    <a:pt x="110145" y="164466"/>
                  </a:lnTo>
                  <a:lnTo>
                    <a:pt x="108500" y="146470"/>
                  </a:lnTo>
                  <a:lnTo>
                    <a:pt x="107403" y="128947"/>
                  </a:lnTo>
                  <a:lnTo>
                    <a:pt x="106671" y="111738"/>
                  </a:lnTo>
                  <a:lnTo>
                    <a:pt x="108394" y="104687"/>
                  </a:lnTo>
                  <a:lnTo>
                    <a:pt x="111754" y="104407"/>
                  </a:lnTo>
                  <a:lnTo>
                    <a:pt x="116204" y="108642"/>
                  </a:lnTo>
                  <a:lnTo>
                    <a:pt x="120276" y="115886"/>
                  </a:lnTo>
                  <a:lnTo>
                    <a:pt x="124096" y="125137"/>
                  </a:lnTo>
                  <a:lnTo>
                    <a:pt x="148257" y="196581"/>
                  </a:lnTo>
                  <a:lnTo>
                    <a:pt x="152698" y="206566"/>
                  </a:lnTo>
                  <a:lnTo>
                    <a:pt x="157869" y="216539"/>
                  </a:lnTo>
                  <a:lnTo>
                    <a:pt x="163527" y="226504"/>
                  </a:lnTo>
                  <a:lnTo>
                    <a:pt x="168404" y="236462"/>
                  </a:lnTo>
                  <a:lnTo>
                    <a:pt x="172761" y="246418"/>
                  </a:lnTo>
                  <a:lnTo>
                    <a:pt x="176771" y="256370"/>
                  </a:lnTo>
                  <a:lnTo>
                    <a:pt x="180550" y="259690"/>
                  </a:lnTo>
                  <a:lnTo>
                    <a:pt x="184174" y="258587"/>
                  </a:lnTo>
                  <a:lnTo>
                    <a:pt x="187696" y="254535"/>
                  </a:lnTo>
                  <a:lnTo>
                    <a:pt x="188938" y="245202"/>
                  </a:lnTo>
                  <a:lnTo>
                    <a:pt x="188661" y="232349"/>
                  </a:lnTo>
                  <a:lnTo>
                    <a:pt x="187371" y="217148"/>
                  </a:lnTo>
                  <a:lnTo>
                    <a:pt x="182990" y="179625"/>
                  </a:lnTo>
                  <a:lnTo>
                    <a:pt x="180274" y="158788"/>
                  </a:lnTo>
                  <a:lnTo>
                    <a:pt x="177359" y="139369"/>
                  </a:lnTo>
                  <a:lnTo>
                    <a:pt x="171171" y="103055"/>
                  </a:lnTo>
                  <a:lnTo>
                    <a:pt x="171290" y="95582"/>
                  </a:lnTo>
                  <a:lnTo>
                    <a:pt x="173580" y="95022"/>
                  </a:lnTo>
                  <a:lnTo>
                    <a:pt x="177317" y="99069"/>
                  </a:lnTo>
                  <a:lnTo>
                    <a:pt x="182019" y="105083"/>
                  </a:lnTo>
                  <a:lnTo>
                    <a:pt x="187364" y="112408"/>
                  </a:lnTo>
                  <a:lnTo>
                    <a:pt x="193138" y="120608"/>
                  </a:lnTo>
                  <a:lnTo>
                    <a:pt x="198093" y="130496"/>
                  </a:lnTo>
                  <a:lnTo>
                    <a:pt x="202501" y="141508"/>
                  </a:lnTo>
                  <a:lnTo>
                    <a:pt x="206546" y="153272"/>
                  </a:lnTo>
                  <a:lnTo>
                    <a:pt x="211453" y="165535"/>
                  </a:lnTo>
                  <a:lnTo>
                    <a:pt x="216934" y="178132"/>
                  </a:lnTo>
                  <a:lnTo>
                    <a:pt x="222799" y="190951"/>
                  </a:lnTo>
                  <a:lnTo>
                    <a:pt x="227815" y="202813"/>
                  </a:lnTo>
                  <a:lnTo>
                    <a:pt x="232264" y="214037"/>
                  </a:lnTo>
                  <a:lnTo>
                    <a:pt x="236335" y="224835"/>
                  </a:lnTo>
                  <a:lnTo>
                    <a:pt x="241260" y="235350"/>
                  </a:lnTo>
                  <a:lnTo>
                    <a:pt x="246754" y="245676"/>
                  </a:lnTo>
                  <a:lnTo>
                    <a:pt x="252627" y="255876"/>
                  </a:lnTo>
                  <a:lnTo>
                    <a:pt x="258753" y="265992"/>
                  </a:lnTo>
                  <a:lnTo>
                    <a:pt x="271455" y="286074"/>
                  </a:lnTo>
                  <a:lnTo>
                    <a:pt x="276831" y="288335"/>
                  </a:lnTo>
                  <a:lnTo>
                    <a:pt x="281521" y="285420"/>
                  </a:lnTo>
                  <a:lnTo>
                    <a:pt x="285753" y="279056"/>
                  </a:lnTo>
                  <a:lnTo>
                    <a:pt x="288574" y="267076"/>
                  </a:lnTo>
                  <a:lnTo>
                    <a:pt x="290455" y="251352"/>
                  </a:lnTo>
                  <a:lnTo>
                    <a:pt x="291709" y="233133"/>
                  </a:lnTo>
                  <a:lnTo>
                    <a:pt x="291439" y="216565"/>
                  </a:lnTo>
                  <a:lnTo>
                    <a:pt x="290154" y="201099"/>
                  </a:lnTo>
                  <a:lnTo>
                    <a:pt x="288193" y="186367"/>
                  </a:lnTo>
                  <a:lnTo>
                    <a:pt x="285779" y="172124"/>
                  </a:lnTo>
                  <a:lnTo>
                    <a:pt x="283065" y="158208"/>
                  </a:lnTo>
                  <a:lnTo>
                    <a:pt x="270767" y="98825"/>
                  </a:lnTo>
                  <a:lnTo>
                    <a:pt x="269741" y="85025"/>
                  </a:lnTo>
                  <a:lnTo>
                    <a:pt x="270162" y="72509"/>
                  </a:lnTo>
                  <a:lnTo>
                    <a:pt x="271549" y="60849"/>
                  </a:lnTo>
                  <a:lnTo>
                    <a:pt x="274683" y="55287"/>
                  </a:lnTo>
                  <a:lnTo>
                    <a:pt x="278984" y="53789"/>
                  </a:lnTo>
                  <a:lnTo>
                    <a:pt x="284061" y="55001"/>
                  </a:lnTo>
                  <a:lnTo>
                    <a:pt x="289657" y="59125"/>
                  </a:lnTo>
                  <a:lnTo>
                    <a:pt x="295598" y="65190"/>
                  </a:lnTo>
                  <a:lnTo>
                    <a:pt x="301769" y="72549"/>
                  </a:lnTo>
                  <a:lnTo>
                    <a:pt x="306989" y="81877"/>
                  </a:lnTo>
                  <a:lnTo>
                    <a:pt x="311574" y="92516"/>
                  </a:lnTo>
                  <a:lnTo>
                    <a:pt x="315736" y="104031"/>
                  </a:lnTo>
                  <a:lnTo>
                    <a:pt x="320721" y="115023"/>
                  </a:lnTo>
                  <a:lnTo>
                    <a:pt x="326255" y="125667"/>
                  </a:lnTo>
                  <a:lnTo>
                    <a:pt x="332155" y="136078"/>
                  </a:lnTo>
                  <a:lnTo>
                    <a:pt x="338299" y="146336"/>
                  </a:lnTo>
                  <a:lnTo>
                    <a:pt x="351021" y="166575"/>
                  </a:lnTo>
                  <a:lnTo>
                    <a:pt x="356403" y="176615"/>
                  </a:lnTo>
                  <a:lnTo>
                    <a:pt x="361096" y="186623"/>
                  </a:lnTo>
                  <a:lnTo>
                    <a:pt x="365330" y="196612"/>
                  </a:lnTo>
                  <a:lnTo>
                    <a:pt x="371469" y="205482"/>
                  </a:lnTo>
                  <a:lnTo>
                    <a:pt x="378878" y="213606"/>
                  </a:lnTo>
                  <a:lnTo>
                    <a:pt x="387132" y="221232"/>
                  </a:lnTo>
                  <a:lnTo>
                    <a:pt x="392636" y="219684"/>
                  </a:lnTo>
                  <a:lnTo>
                    <a:pt x="396304" y="212021"/>
                  </a:lnTo>
                  <a:lnTo>
                    <a:pt x="398750" y="200280"/>
                  </a:lnTo>
                  <a:lnTo>
                    <a:pt x="399276" y="186926"/>
                  </a:lnTo>
                  <a:lnTo>
                    <a:pt x="398521" y="172497"/>
                  </a:lnTo>
                  <a:lnTo>
                    <a:pt x="396912" y="157351"/>
                  </a:lnTo>
                  <a:lnTo>
                    <a:pt x="395839" y="142832"/>
                  </a:lnTo>
                  <a:lnTo>
                    <a:pt x="395124" y="128732"/>
                  </a:lnTo>
                  <a:lnTo>
                    <a:pt x="394648" y="114911"/>
                  </a:lnTo>
                  <a:lnTo>
                    <a:pt x="396540" y="109012"/>
                  </a:lnTo>
                  <a:lnTo>
                    <a:pt x="400013" y="108396"/>
                  </a:lnTo>
                  <a:lnTo>
                    <a:pt x="404539" y="111301"/>
                  </a:lnTo>
                  <a:lnTo>
                    <a:pt x="408661" y="116554"/>
                  </a:lnTo>
                  <a:lnTo>
                    <a:pt x="412515" y="123372"/>
                  </a:lnTo>
                  <a:lnTo>
                    <a:pt x="416189" y="131233"/>
                  </a:lnTo>
                  <a:lnTo>
                    <a:pt x="420849" y="139789"/>
                  </a:lnTo>
                  <a:lnTo>
                    <a:pt x="426167" y="148810"/>
                  </a:lnTo>
                  <a:lnTo>
                    <a:pt x="431922" y="158139"/>
                  </a:lnTo>
                  <a:lnTo>
                    <a:pt x="436865" y="167675"/>
                  </a:lnTo>
                  <a:lnTo>
                    <a:pt x="441265" y="177348"/>
                  </a:lnTo>
                  <a:lnTo>
                    <a:pt x="445304" y="187112"/>
                  </a:lnTo>
                  <a:lnTo>
                    <a:pt x="449101" y="196938"/>
                  </a:lnTo>
                  <a:lnTo>
                    <a:pt x="456269" y="216698"/>
                  </a:lnTo>
                  <a:lnTo>
                    <a:pt x="460833" y="225504"/>
                  </a:lnTo>
                  <a:lnTo>
                    <a:pt x="466086" y="233586"/>
                  </a:lnTo>
                  <a:lnTo>
                    <a:pt x="471799" y="241184"/>
                  </a:lnTo>
                  <a:lnTo>
                    <a:pt x="476712" y="241828"/>
                  </a:lnTo>
                  <a:lnTo>
                    <a:pt x="481094" y="237836"/>
                  </a:lnTo>
                  <a:lnTo>
                    <a:pt x="485120" y="230754"/>
                  </a:lnTo>
                  <a:lnTo>
                    <a:pt x="487804" y="220506"/>
                  </a:lnTo>
                  <a:lnTo>
                    <a:pt x="489593" y="208147"/>
                  </a:lnTo>
                  <a:lnTo>
                    <a:pt x="490786" y="194382"/>
                  </a:lnTo>
                  <a:lnTo>
                    <a:pt x="490476" y="179678"/>
                  </a:lnTo>
                  <a:lnTo>
                    <a:pt x="489164" y="164349"/>
                  </a:lnTo>
                  <a:lnTo>
                    <a:pt x="487184" y="148603"/>
                  </a:lnTo>
                  <a:lnTo>
                    <a:pt x="489180" y="141422"/>
                  </a:lnTo>
                  <a:lnTo>
                    <a:pt x="493827" y="139950"/>
                  </a:lnTo>
                  <a:lnTo>
                    <a:pt x="500240" y="142285"/>
                  </a:lnTo>
                  <a:lnTo>
                    <a:pt x="506727" y="149368"/>
                  </a:lnTo>
                  <a:lnTo>
                    <a:pt x="513262" y="159617"/>
                  </a:lnTo>
                  <a:lnTo>
                    <a:pt x="519829" y="171976"/>
                  </a:lnTo>
                  <a:lnTo>
                    <a:pt x="526418" y="182426"/>
                  </a:lnTo>
                  <a:lnTo>
                    <a:pt x="533021" y="191603"/>
                  </a:lnTo>
                  <a:lnTo>
                    <a:pt x="539633" y="199932"/>
                  </a:lnTo>
                  <a:lnTo>
                    <a:pt x="546253" y="208800"/>
                  </a:lnTo>
                  <a:lnTo>
                    <a:pt x="559502" y="227496"/>
                  </a:lnTo>
                  <a:lnTo>
                    <a:pt x="565025" y="229387"/>
                  </a:lnTo>
                  <a:lnTo>
                    <a:pt x="569812" y="226226"/>
                  </a:lnTo>
                  <a:lnTo>
                    <a:pt x="574109" y="219698"/>
                  </a:lnTo>
                  <a:lnTo>
                    <a:pt x="576973" y="207609"/>
                  </a:lnTo>
                  <a:lnTo>
                    <a:pt x="578883" y="191812"/>
                  </a:lnTo>
                  <a:lnTo>
                    <a:pt x="580156" y="173544"/>
                  </a:lnTo>
                  <a:lnTo>
                    <a:pt x="579899" y="156944"/>
                  </a:lnTo>
                  <a:lnTo>
                    <a:pt x="578623" y="141455"/>
                  </a:lnTo>
                  <a:lnTo>
                    <a:pt x="576667" y="126709"/>
                  </a:lnTo>
                  <a:lnTo>
                    <a:pt x="574257" y="112457"/>
                  </a:lnTo>
                  <a:lnTo>
                    <a:pt x="571546" y="98534"/>
                  </a:lnTo>
                  <a:lnTo>
                    <a:pt x="568633" y="84831"/>
                  </a:lnTo>
                  <a:lnTo>
                    <a:pt x="566691" y="71274"/>
                  </a:lnTo>
                  <a:lnTo>
                    <a:pt x="565396" y="57815"/>
                  </a:lnTo>
                  <a:lnTo>
                    <a:pt x="564533" y="44421"/>
                  </a:lnTo>
                  <a:lnTo>
                    <a:pt x="562852" y="31071"/>
                  </a:lnTo>
                  <a:lnTo>
                    <a:pt x="560627" y="17749"/>
                  </a:lnTo>
                  <a:lnTo>
                    <a:pt x="558037" y="4447"/>
                  </a:lnTo>
                  <a:lnTo>
                    <a:pt x="559627" y="0"/>
                  </a:lnTo>
                  <a:lnTo>
                    <a:pt x="564003" y="1456"/>
                  </a:lnTo>
                  <a:lnTo>
                    <a:pt x="570236" y="6849"/>
                  </a:lnTo>
                  <a:lnTo>
                    <a:pt x="575497" y="14865"/>
                  </a:lnTo>
                  <a:lnTo>
                    <a:pt x="580109" y="24630"/>
                  </a:lnTo>
                  <a:lnTo>
                    <a:pt x="584289" y="35562"/>
                  </a:lnTo>
                  <a:lnTo>
                    <a:pt x="590392" y="47271"/>
                  </a:lnTo>
                  <a:lnTo>
                    <a:pt x="597777" y="59498"/>
                  </a:lnTo>
                  <a:lnTo>
                    <a:pt x="606016" y="72070"/>
                  </a:lnTo>
                  <a:lnTo>
                    <a:pt x="612613" y="85979"/>
                  </a:lnTo>
                  <a:lnTo>
                    <a:pt x="618117" y="100778"/>
                  </a:lnTo>
                  <a:lnTo>
                    <a:pt x="622892" y="116170"/>
                  </a:lnTo>
                  <a:lnTo>
                    <a:pt x="628286" y="130853"/>
                  </a:lnTo>
                  <a:lnTo>
                    <a:pt x="634092" y="145063"/>
                  </a:lnTo>
                  <a:lnTo>
                    <a:pt x="640173" y="158957"/>
                  </a:lnTo>
                  <a:lnTo>
                    <a:pt x="646439" y="171536"/>
                  </a:lnTo>
                  <a:lnTo>
                    <a:pt x="652826" y="183238"/>
                  </a:lnTo>
                  <a:lnTo>
                    <a:pt x="659295" y="194355"/>
                  </a:lnTo>
                  <a:lnTo>
                    <a:pt x="672377" y="215550"/>
                  </a:lnTo>
                  <a:lnTo>
                    <a:pt x="678961" y="225844"/>
                  </a:lnTo>
                  <a:lnTo>
                    <a:pt x="683350" y="228286"/>
                  </a:lnTo>
                  <a:lnTo>
                    <a:pt x="686276" y="225492"/>
                  </a:lnTo>
                  <a:lnTo>
                    <a:pt x="688226" y="219209"/>
                  </a:lnTo>
                  <a:lnTo>
                    <a:pt x="689527" y="210598"/>
                  </a:lnTo>
                  <a:lnTo>
                    <a:pt x="690394" y="200437"/>
                  </a:lnTo>
                  <a:lnTo>
                    <a:pt x="690972" y="189241"/>
                  </a:lnTo>
                  <a:lnTo>
                    <a:pt x="690252" y="177356"/>
                  </a:lnTo>
                  <a:lnTo>
                    <a:pt x="688666" y="165012"/>
                  </a:lnTo>
                  <a:lnTo>
                    <a:pt x="683958" y="136190"/>
                  </a:lnTo>
                  <a:lnTo>
                    <a:pt x="678180" y="97590"/>
                  </a:lnTo>
                  <a:lnTo>
                    <a:pt x="675092" y="79780"/>
                  </a:lnTo>
                  <a:lnTo>
                    <a:pt x="671928" y="63486"/>
                  </a:lnTo>
                  <a:lnTo>
                    <a:pt x="668714" y="48202"/>
                  </a:lnTo>
                  <a:lnTo>
                    <a:pt x="669887" y="43539"/>
                  </a:lnTo>
                  <a:lnTo>
                    <a:pt x="673984" y="45957"/>
                  </a:lnTo>
                  <a:lnTo>
                    <a:pt x="680032" y="53096"/>
                  </a:lnTo>
                  <a:lnTo>
                    <a:pt x="685169" y="62276"/>
                  </a:lnTo>
                  <a:lnTo>
                    <a:pt x="689699" y="72817"/>
                  </a:lnTo>
                  <a:lnTo>
                    <a:pt x="693825" y="84266"/>
                  </a:lnTo>
                  <a:lnTo>
                    <a:pt x="698786" y="96320"/>
                  </a:lnTo>
                  <a:lnTo>
                    <a:pt x="704303" y="108777"/>
                  </a:lnTo>
                  <a:lnTo>
                    <a:pt x="716329" y="134408"/>
                  </a:lnTo>
                  <a:lnTo>
                    <a:pt x="729043" y="160537"/>
                  </a:lnTo>
                  <a:lnTo>
                    <a:pt x="734423" y="172589"/>
                  </a:lnTo>
                  <a:lnTo>
                    <a:pt x="739115" y="183940"/>
                  </a:lnTo>
                  <a:lnTo>
                    <a:pt x="743348" y="194823"/>
                  </a:lnTo>
                  <a:lnTo>
                    <a:pt x="748381" y="204289"/>
                  </a:lnTo>
                  <a:lnTo>
                    <a:pt x="753947" y="212810"/>
                  </a:lnTo>
                  <a:lnTo>
                    <a:pt x="759868" y="220702"/>
                  </a:lnTo>
                  <a:lnTo>
                    <a:pt x="763815" y="220436"/>
                  </a:lnTo>
                  <a:lnTo>
                    <a:pt x="766447" y="214733"/>
                  </a:lnTo>
                  <a:lnTo>
                    <a:pt x="768201" y="205404"/>
                  </a:lnTo>
                  <a:lnTo>
                    <a:pt x="768265" y="192553"/>
                  </a:lnTo>
                  <a:lnTo>
                    <a:pt x="767203" y="177353"/>
                  </a:lnTo>
                  <a:lnTo>
                    <a:pt x="765389" y="160589"/>
                  </a:lnTo>
                  <a:lnTo>
                    <a:pt x="763075" y="146096"/>
                  </a:lnTo>
                  <a:lnTo>
                    <a:pt x="760427" y="133119"/>
                  </a:lnTo>
                  <a:lnTo>
                    <a:pt x="757556" y="121151"/>
                  </a:lnTo>
                  <a:lnTo>
                    <a:pt x="748235" y="77903"/>
                  </a:lnTo>
                  <a:lnTo>
                    <a:pt x="749428" y="72182"/>
                  </a:lnTo>
                  <a:lnTo>
                    <a:pt x="753539" y="72789"/>
                  </a:lnTo>
                  <a:lnTo>
                    <a:pt x="759596" y="77615"/>
                  </a:lnTo>
                  <a:lnTo>
                    <a:pt x="764739" y="84149"/>
                  </a:lnTo>
                  <a:lnTo>
                    <a:pt x="769274" y="91820"/>
                  </a:lnTo>
                  <a:lnTo>
                    <a:pt x="773402" y="100251"/>
                  </a:lnTo>
                  <a:lnTo>
                    <a:pt x="778364" y="109187"/>
                  </a:lnTo>
                  <a:lnTo>
                    <a:pt x="783883" y="118460"/>
                  </a:lnTo>
                  <a:lnTo>
                    <a:pt x="789773" y="127958"/>
                  </a:lnTo>
                  <a:lnTo>
                    <a:pt x="794805" y="137606"/>
                  </a:lnTo>
                  <a:lnTo>
                    <a:pt x="799265" y="147354"/>
                  </a:lnTo>
                  <a:lnTo>
                    <a:pt x="803344" y="157169"/>
                  </a:lnTo>
                  <a:lnTo>
                    <a:pt x="808274" y="167028"/>
                  </a:lnTo>
                  <a:lnTo>
                    <a:pt x="813771" y="176916"/>
                  </a:lnTo>
                  <a:lnTo>
                    <a:pt x="819646" y="186825"/>
                  </a:lnTo>
                  <a:lnTo>
                    <a:pt x="825774" y="195641"/>
                  </a:lnTo>
                  <a:lnTo>
                    <a:pt x="832069" y="203729"/>
                  </a:lnTo>
                  <a:lnTo>
                    <a:pt x="838477" y="211332"/>
                  </a:lnTo>
                  <a:lnTo>
                    <a:pt x="844959" y="214190"/>
                  </a:lnTo>
                  <a:lnTo>
                    <a:pt x="851492" y="213884"/>
                  </a:lnTo>
                  <a:lnTo>
                    <a:pt x="858057" y="211470"/>
                  </a:lnTo>
                  <a:lnTo>
                    <a:pt x="861329" y="205439"/>
                  </a:lnTo>
                  <a:lnTo>
                    <a:pt x="862404" y="196998"/>
                  </a:lnTo>
                  <a:lnTo>
                    <a:pt x="862016" y="186948"/>
                  </a:lnTo>
                  <a:lnTo>
                    <a:pt x="860652" y="176933"/>
                  </a:lnTo>
                  <a:lnTo>
                    <a:pt x="858637" y="166940"/>
                  </a:lnTo>
                  <a:lnTo>
                    <a:pt x="856189" y="156962"/>
                  </a:lnTo>
                  <a:lnTo>
                    <a:pt x="854557" y="145889"/>
                  </a:lnTo>
                  <a:lnTo>
                    <a:pt x="853469" y="134086"/>
                  </a:lnTo>
                  <a:lnTo>
                    <a:pt x="852743" y="121796"/>
                  </a:lnTo>
                  <a:lnTo>
                    <a:pt x="851154" y="110287"/>
                  </a:lnTo>
                  <a:lnTo>
                    <a:pt x="848990" y="99298"/>
                  </a:lnTo>
                  <a:lnTo>
                    <a:pt x="846441" y="88656"/>
                  </a:lnTo>
                  <a:lnTo>
                    <a:pt x="843637" y="78246"/>
                  </a:lnTo>
                  <a:lnTo>
                    <a:pt x="837574" y="57836"/>
                  </a:lnTo>
                  <a:lnTo>
                    <a:pt x="837725" y="53278"/>
                  </a:lnTo>
                  <a:lnTo>
                    <a:pt x="840037" y="52449"/>
                  </a:lnTo>
                  <a:lnTo>
                    <a:pt x="843789" y="54108"/>
                  </a:lnTo>
                  <a:lnTo>
                    <a:pt x="847395" y="58529"/>
                  </a:lnTo>
                  <a:lnTo>
                    <a:pt x="850905" y="64793"/>
                  </a:lnTo>
                  <a:lnTo>
                    <a:pt x="854350" y="72285"/>
                  </a:lnTo>
                  <a:lnTo>
                    <a:pt x="858857" y="80595"/>
                  </a:lnTo>
                  <a:lnTo>
                    <a:pt x="864073" y="89451"/>
                  </a:lnTo>
                  <a:lnTo>
                    <a:pt x="869760" y="98671"/>
                  </a:lnTo>
                  <a:lnTo>
                    <a:pt x="875763" y="109239"/>
                  </a:lnTo>
                  <a:lnTo>
                    <a:pt x="888327" y="132771"/>
                  </a:lnTo>
                  <a:lnTo>
                    <a:pt x="894772" y="144131"/>
                  </a:lnTo>
                  <a:lnTo>
                    <a:pt x="901280" y="155020"/>
                  </a:lnTo>
                  <a:lnTo>
                    <a:pt x="914405" y="175961"/>
                  </a:lnTo>
                  <a:lnTo>
                    <a:pt x="927608" y="196322"/>
                  </a:lnTo>
                  <a:lnTo>
                    <a:pt x="934223" y="205288"/>
                  </a:lnTo>
                  <a:lnTo>
                    <a:pt x="940844" y="213476"/>
                  </a:lnTo>
                  <a:lnTo>
                    <a:pt x="947468" y="221146"/>
                  </a:lnTo>
                  <a:lnTo>
                    <a:pt x="954096" y="224048"/>
                  </a:lnTo>
                  <a:lnTo>
                    <a:pt x="960724" y="223772"/>
                  </a:lnTo>
                  <a:lnTo>
                    <a:pt x="967354" y="221378"/>
                  </a:lnTo>
                  <a:lnTo>
                    <a:pt x="971774" y="214255"/>
                  </a:lnTo>
                  <a:lnTo>
                    <a:pt x="974720" y="203980"/>
                  </a:lnTo>
                  <a:lnTo>
                    <a:pt x="976685" y="191603"/>
                  </a:lnTo>
                  <a:lnTo>
                    <a:pt x="976889" y="180036"/>
                  </a:lnTo>
                  <a:lnTo>
                    <a:pt x="975920" y="169009"/>
                  </a:lnTo>
                  <a:lnTo>
                    <a:pt x="974169" y="158341"/>
                  </a:lnTo>
                  <a:lnTo>
                    <a:pt x="971896" y="146809"/>
                  </a:lnTo>
                  <a:lnTo>
                    <a:pt x="966423" y="122205"/>
                  </a:lnTo>
                  <a:lnTo>
                    <a:pt x="957127" y="83496"/>
                  </a:lnTo>
                  <a:lnTo>
                    <a:pt x="953903" y="71490"/>
                  </a:lnTo>
                  <a:lnTo>
                    <a:pt x="947373" y="49307"/>
                  </a:lnTo>
                  <a:lnTo>
                    <a:pt x="947400" y="44276"/>
                  </a:lnTo>
                  <a:lnTo>
                    <a:pt x="949629" y="43132"/>
                  </a:lnTo>
                  <a:lnTo>
                    <a:pt x="953325" y="44580"/>
                  </a:lnTo>
                  <a:lnTo>
                    <a:pt x="956895" y="48862"/>
                  </a:lnTo>
                  <a:lnTo>
                    <a:pt x="960380" y="55032"/>
                  </a:lnTo>
                  <a:lnTo>
                    <a:pt x="963808" y="62461"/>
                  </a:lnTo>
                  <a:lnTo>
                    <a:pt x="968305" y="70730"/>
                  </a:lnTo>
                  <a:lnTo>
                    <a:pt x="973513" y="79559"/>
                  </a:lnTo>
                  <a:lnTo>
                    <a:pt x="985195" y="98211"/>
                  </a:lnTo>
                  <a:lnTo>
                    <a:pt x="1017255" y="147086"/>
                  </a:lnTo>
                  <a:lnTo>
                    <a:pt x="1022726" y="156990"/>
                  </a:lnTo>
                  <a:lnTo>
                    <a:pt x="1027479" y="166908"/>
                  </a:lnTo>
                  <a:lnTo>
                    <a:pt x="1031753" y="176837"/>
                  </a:lnTo>
                  <a:lnTo>
                    <a:pt x="1036812" y="186772"/>
                  </a:lnTo>
                  <a:lnTo>
                    <a:pt x="1042396" y="196711"/>
                  </a:lnTo>
                  <a:lnTo>
                    <a:pt x="1048329" y="206653"/>
                  </a:lnTo>
                  <a:lnTo>
                    <a:pt x="1054495" y="215491"/>
                  </a:lnTo>
                  <a:lnTo>
                    <a:pt x="1060817" y="223594"/>
                  </a:lnTo>
                  <a:lnTo>
                    <a:pt x="1067241" y="231207"/>
                  </a:lnTo>
                  <a:lnTo>
                    <a:pt x="1072630" y="232966"/>
                  </a:lnTo>
                  <a:lnTo>
                    <a:pt x="1077328" y="230823"/>
                  </a:lnTo>
                  <a:lnTo>
                    <a:pt x="1081565" y="226078"/>
                  </a:lnTo>
                  <a:lnTo>
                    <a:pt x="1084390" y="216283"/>
                  </a:lnTo>
                  <a:lnTo>
                    <a:pt x="1086273" y="203121"/>
                  </a:lnTo>
                  <a:lnTo>
                    <a:pt x="1087528" y="187715"/>
                  </a:lnTo>
                  <a:lnTo>
                    <a:pt x="1087260" y="174129"/>
                  </a:lnTo>
                  <a:lnTo>
                    <a:pt x="1085975" y="161754"/>
                  </a:lnTo>
                  <a:lnTo>
                    <a:pt x="1084014" y="150189"/>
                  </a:lnTo>
                  <a:lnTo>
                    <a:pt x="1081601" y="139164"/>
                  </a:lnTo>
                  <a:lnTo>
                    <a:pt x="1078887" y="128497"/>
                  </a:lnTo>
                  <a:lnTo>
                    <a:pt x="1072924" y="106697"/>
                  </a:lnTo>
                  <a:lnTo>
                    <a:pt x="1066589" y="82271"/>
                  </a:lnTo>
                  <a:lnTo>
                    <a:pt x="1067774" y="76200"/>
                  </a:lnTo>
                  <a:lnTo>
                    <a:pt x="1071880" y="74362"/>
                  </a:lnTo>
                  <a:lnTo>
                    <a:pt x="1077933" y="75348"/>
                  </a:lnTo>
                  <a:lnTo>
                    <a:pt x="1083074" y="79321"/>
                  </a:lnTo>
                  <a:lnTo>
                    <a:pt x="1087606" y="85286"/>
                  </a:lnTo>
                  <a:lnTo>
                    <a:pt x="1091733" y="92578"/>
                  </a:lnTo>
                  <a:lnTo>
                    <a:pt x="1096695" y="100756"/>
                  </a:lnTo>
                  <a:lnTo>
                    <a:pt x="1108103" y="118685"/>
                  </a:lnTo>
                  <a:lnTo>
                    <a:pt x="1126954" y="147421"/>
                  </a:lnTo>
                  <a:lnTo>
                    <a:pt x="1133439" y="156108"/>
                  </a:lnTo>
                  <a:lnTo>
                    <a:pt x="1139973" y="164110"/>
                  </a:lnTo>
                  <a:lnTo>
                    <a:pt x="1146540" y="171655"/>
                  </a:lnTo>
                  <a:lnTo>
                    <a:pt x="1154234" y="180001"/>
                  </a:lnTo>
                  <a:lnTo>
                    <a:pt x="1171625" y="198117"/>
                  </a:lnTo>
                  <a:lnTo>
                    <a:pt x="1178694" y="200959"/>
                  </a:lnTo>
                  <a:lnTo>
                    <a:pt x="1184512" y="199537"/>
                  </a:lnTo>
                  <a:lnTo>
                    <a:pt x="1189497" y="195273"/>
                  </a:lnTo>
                  <a:lnTo>
                    <a:pt x="1191714" y="185799"/>
                  </a:lnTo>
                  <a:lnTo>
                    <a:pt x="1192087" y="172851"/>
                  </a:lnTo>
                  <a:lnTo>
                    <a:pt x="1191230" y="157587"/>
                  </a:lnTo>
                  <a:lnTo>
                    <a:pt x="1189554" y="141884"/>
                  </a:lnTo>
                  <a:lnTo>
                    <a:pt x="1187331" y="125890"/>
                  </a:lnTo>
                  <a:lnTo>
                    <a:pt x="1184743" y="109700"/>
                  </a:lnTo>
                  <a:lnTo>
                    <a:pt x="1183019" y="94485"/>
                  </a:lnTo>
                  <a:lnTo>
                    <a:pt x="1181869" y="79921"/>
                  </a:lnTo>
                  <a:lnTo>
                    <a:pt x="1181102" y="65791"/>
                  </a:lnTo>
                  <a:lnTo>
                    <a:pt x="1182802" y="59686"/>
                  </a:lnTo>
                  <a:lnTo>
                    <a:pt x="1186145" y="58932"/>
                  </a:lnTo>
                  <a:lnTo>
                    <a:pt x="1190585" y="61746"/>
                  </a:lnTo>
                  <a:lnTo>
                    <a:pt x="1196861" y="69148"/>
                  </a:lnTo>
                  <a:lnTo>
                    <a:pt x="1204360" y="79609"/>
                  </a:lnTo>
                  <a:lnTo>
                    <a:pt x="1234942" y="125547"/>
                  </a:lnTo>
                  <a:lnTo>
                    <a:pt x="1241906" y="134893"/>
                  </a:lnTo>
                  <a:lnTo>
                    <a:pt x="1248760" y="143335"/>
                  </a:lnTo>
                  <a:lnTo>
                    <a:pt x="1255540" y="151173"/>
                  </a:lnTo>
                  <a:lnTo>
                    <a:pt x="1262270" y="160820"/>
                  </a:lnTo>
                  <a:lnTo>
                    <a:pt x="1268967" y="171672"/>
                  </a:lnTo>
                  <a:lnTo>
                    <a:pt x="1275643" y="183329"/>
                  </a:lnTo>
                  <a:lnTo>
                    <a:pt x="1282304" y="193310"/>
                  </a:lnTo>
                  <a:lnTo>
                    <a:pt x="1288956" y="202175"/>
                  </a:lnTo>
                  <a:lnTo>
                    <a:pt x="1295600" y="210296"/>
                  </a:lnTo>
                  <a:lnTo>
                    <a:pt x="1301136" y="212394"/>
                  </a:lnTo>
                  <a:lnTo>
                    <a:pt x="1305931" y="210476"/>
                  </a:lnTo>
                  <a:lnTo>
                    <a:pt x="1310233" y="205882"/>
                  </a:lnTo>
                  <a:lnTo>
                    <a:pt x="1311996" y="197293"/>
                  </a:lnTo>
                  <a:lnTo>
                    <a:pt x="1312066" y="186040"/>
                  </a:lnTo>
                  <a:lnTo>
                    <a:pt x="1311007" y="173012"/>
                  </a:lnTo>
                  <a:lnTo>
                    <a:pt x="1309196" y="158800"/>
                  </a:lnTo>
                  <a:lnTo>
                    <a:pt x="1306884" y="143798"/>
                  </a:lnTo>
                  <a:lnTo>
                    <a:pt x="1304237" y="128270"/>
                  </a:lnTo>
                  <a:lnTo>
                    <a:pt x="1303577" y="114603"/>
                  </a:lnTo>
                  <a:lnTo>
                    <a:pt x="1304243" y="102176"/>
                  </a:lnTo>
                  <a:lnTo>
                    <a:pt x="1305792" y="90574"/>
                  </a:lnTo>
                  <a:lnTo>
                    <a:pt x="1309035" y="86156"/>
                  </a:lnTo>
                  <a:lnTo>
                    <a:pt x="1313408" y="86527"/>
                  </a:lnTo>
                  <a:lnTo>
                    <a:pt x="1318534" y="90090"/>
                  </a:lnTo>
                  <a:lnTo>
                    <a:pt x="1325267" y="96886"/>
                  </a:lnTo>
                  <a:lnTo>
                    <a:pt x="1333072" y="105838"/>
                  </a:lnTo>
                  <a:lnTo>
                    <a:pt x="1341591" y="116228"/>
                  </a:lnTo>
                  <a:lnTo>
                    <a:pt x="1349481" y="125365"/>
                  </a:lnTo>
                  <a:lnTo>
                    <a:pt x="1356952" y="133667"/>
                  </a:lnTo>
                  <a:lnTo>
                    <a:pt x="1364143" y="141412"/>
                  </a:lnTo>
                  <a:lnTo>
                    <a:pt x="1371147" y="144365"/>
                  </a:lnTo>
                  <a:lnTo>
                    <a:pt x="1378027" y="144123"/>
                  </a:lnTo>
                  <a:lnTo>
                    <a:pt x="1384825" y="141751"/>
                  </a:lnTo>
                  <a:lnTo>
                    <a:pt x="1389357" y="135748"/>
                  </a:lnTo>
                  <a:lnTo>
                    <a:pt x="1392378" y="127325"/>
                  </a:lnTo>
                  <a:lnTo>
                    <a:pt x="1394392" y="117289"/>
                  </a:lnTo>
                  <a:lnTo>
                    <a:pt x="1395735" y="106176"/>
                  </a:lnTo>
                  <a:lnTo>
                    <a:pt x="1396630" y="94347"/>
                  </a:lnTo>
                  <a:lnTo>
                    <a:pt x="1397227" y="82040"/>
                  </a:lnTo>
                  <a:lnTo>
                    <a:pt x="1400941" y="77151"/>
                  </a:lnTo>
                  <a:lnTo>
                    <a:pt x="1406733" y="77207"/>
                  </a:lnTo>
                  <a:lnTo>
                    <a:pt x="1413909" y="80561"/>
                  </a:lnTo>
                  <a:lnTo>
                    <a:pt x="1420905" y="87218"/>
                  </a:lnTo>
                  <a:lnTo>
                    <a:pt x="1427779" y="96077"/>
                  </a:lnTo>
                  <a:lnTo>
                    <a:pt x="1454695" y="136782"/>
                  </a:lnTo>
                  <a:lnTo>
                    <a:pt x="1460253" y="140173"/>
                  </a:lnTo>
                  <a:lnTo>
                    <a:pt x="1465064" y="139117"/>
                  </a:lnTo>
                  <a:lnTo>
                    <a:pt x="1497898" y="1270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899530" y="5499749"/>
              <a:ext cx="855510" cy="242417"/>
            </a:xfrm>
            <a:custGeom>
              <a:avLst/>
              <a:gdLst/>
              <a:ahLst/>
              <a:cxnLst/>
              <a:rect l="0" t="0" r="0" b="0"/>
              <a:pathLst>
                <a:path w="855510" h="242417">
                  <a:moveTo>
                    <a:pt x="0" y="71008"/>
                  </a:moveTo>
                  <a:lnTo>
                    <a:pt x="5281" y="97412"/>
                  </a:lnTo>
                  <a:lnTo>
                    <a:pt x="10821" y="122166"/>
                  </a:lnTo>
                  <a:lnTo>
                    <a:pt x="13846" y="134957"/>
                  </a:lnTo>
                  <a:lnTo>
                    <a:pt x="16967" y="146800"/>
                  </a:lnTo>
                  <a:lnTo>
                    <a:pt x="23384" y="168801"/>
                  </a:lnTo>
                  <a:lnTo>
                    <a:pt x="27747" y="180415"/>
                  </a:lnTo>
                  <a:lnTo>
                    <a:pt x="32867" y="192580"/>
                  </a:lnTo>
                  <a:lnTo>
                    <a:pt x="38491" y="205111"/>
                  </a:lnTo>
                  <a:lnTo>
                    <a:pt x="43345" y="216781"/>
                  </a:lnTo>
                  <a:lnTo>
                    <a:pt x="47687" y="227876"/>
                  </a:lnTo>
                  <a:lnTo>
                    <a:pt x="51687" y="238589"/>
                  </a:lnTo>
                  <a:lnTo>
                    <a:pt x="55459" y="242416"/>
                  </a:lnTo>
                  <a:lnTo>
                    <a:pt x="59079" y="241650"/>
                  </a:lnTo>
                  <a:lnTo>
                    <a:pt x="62597" y="237825"/>
                  </a:lnTo>
                  <a:lnTo>
                    <a:pt x="64943" y="229747"/>
                  </a:lnTo>
                  <a:lnTo>
                    <a:pt x="66506" y="218836"/>
                  </a:lnTo>
                  <a:lnTo>
                    <a:pt x="67549" y="206035"/>
                  </a:lnTo>
                  <a:lnTo>
                    <a:pt x="67139" y="194185"/>
                  </a:lnTo>
                  <a:lnTo>
                    <a:pt x="65760" y="182969"/>
                  </a:lnTo>
                  <a:lnTo>
                    <a:pt x="63735" y="172176"/>
                  </a:lnTo>
                  <a:lnTo>
                    <a:pt x="62386" y="159454"/>
                  </a:lnTo>
                  <a:lnTo>
                    <a:pt x="61486" y="145447"/>
                  </a:lnTo>
                  <a:lnTo>
                    <a:pt x="60886" y="130582"/>
                  </a:lnTo>
                  <a:lnTo>
                    <a:pt x="59381" y="117356"/>
                  </a:lnTo>
                  <a:lnTo>
                    <a:pt x="57272" y="105222"/>
                  </a:lnTo>
                  <a:lnTo>
                    <a:pt x="54761" y="93817"/>
                  </a:lnTo>
                  <a:lnTo>
                    <a:pt x="54192" y="82898"/>
                  </a:lnTo>
                  <a:lnTo>
                    <a:pt x="54918" y="72303"/>
                  </a:lnTo>
                  <a:lnTo>
                    <a:pt x="56507" y="61923"/>
                  </a:lnTo>
                  <a:lnTo>
                    <a:pt x="59778" y="57214"/>
                  </a:lnTo>
                  <a:lnTo>
                    <a:pt x="64168" y="56285"/>
                  </a:lnTo>
                  <a:lnTo>
                    <a:pt x="69306" y="57877"/>
                  </a:lnTo>
                  <a:lnTo>
                    <a:pt x="74942" y="63359"/>
                  </a:lnTo>
                  <a:lnTo>
                    <a:pt x="80910" y="71435"/>
                  </a:lnTo>
                  <a:lnTo>
                    <a:pt x="87099" y="81240"/>
                  </a:lnTo>
                  <a:lnTo>
                    <a:pt x="92330" y="91093"/>
                  </a:lnTo>
                  <a:lnTo>
                    <a:pt x="96923" y="100978"/>
                  </a:lnTo>
                  <a:lnTo>
                    <a:pt x="101090" y="110883"/>
                  </a:lnTo>
                  <a:lnTo>
                    <a:pt x="106079" y="121908"/>
                  </a:lnTo>
                  <a:lnTo>
                    <a:pt x="117518" y="145948"/>
                  </a:lnTo>
                  <a:lnTo>
                    <a:pt x="122557" y="150811"/>
                  </a:lnTo>
                  <a:lnTo>
                    <a:pt x="127022" y="150738"/>
                  </a:lnTo>
                  <a:lnTo>
                    <a:pt x="131104" y="147372"/>
                  </a:lnTo>
                  <a:lnTo>
                    <a:pt x="132721" y="141813"/>
                  </a:lnTo>
                  <a:lnTo>
                    <a:pt x="132693" y="134791"/>
                  </a:lnTo>
                  <a:lnTo>
                    <a:pt x="131569" y="126793"/>
                  </a:lnTo>
                  <a:lnTo>
                    <a:pt x="129714" y="118146"/>
                  </a:lnTo>
                  <a:lnTo>
                    <a:pt x="127373" y="109065"/>
                  </a:lnTo>
                  <a:lnTo>
                    <a:pt x="124706" y="99695"/>
                  </a:lnTo>
                  <a:lnTo>
                    <a:pt x="118796" y="80442"/>
                  </a:lnTo>
                  <a:lnTo>
                    <a:pt x="115672" y="70665"/>
                  </a:lnTo>
                  <a:lnTo>
                    <a:pt x="112485" y="59726"/>
                  </a:lnTo>
                  <a:lnTo>
                    <a:pt x="105995" y="35782"/>
                  </a:lnTo>
                  <a:lnTo>
                    <a:pt x="106033" y="29839"/>
                  </a:lnTo>
                  <a:lnTo>
                    <a:pt x="108269" y="28088"/>
                  </a:lnTo>
                  <a:lnTo>
                    <a:pt x="111971" y="29131"/>
                  </a:lnTo>
                  <a:lnTo>
                    <a:pt x="115543" y="33142"/>
                  </a:lnTo>
                  <a:lnTo>
                    <a:pt x="119031" y="39132"/>
                  </a:lnTo>
                  <a:lnTo>
                    <a:pt x="122461" y="46441"/>
                  </a:lnTo>
                  <a:lnTo>
                    <a:pt x="128064" y="55735"/>
                  </a:lnTo>
                  <a:lnTo>
                    <a:pt x="135115" y="66353"/>
                  </a:lnTo>
                  <a:lnTo>
                    <a:pt x="143131" y="77852"/>
                  </a:lnTo>
                  <a:lnTo>
                    <a:pt x="149580" y="88835"/>
                  </a:lnTo>
                  <a:lnTo>
                    <a:pt x="154986" y="99472"/>
                  </a:lnTo>
                  <a:lnTo>
                    <a:pt x="159695" y="109879"/>
                  </a:lnTo>
                  <a:lnTo>
                    <a:pt x="165044" y="120134"/>
                  </a:lnTo>
                  <a:lnTo>
                    <a:pt x="170821" y="130286"/>
                  </a:lnTo>
                  <a:lnTo>
                    <a:pt x="176883" y="140370"/>
                  </a:lnTo>
                  <a:lnTo>
                    <a:pt x="183135" y="149303"/>
                  </a:lnTo>
                  <a:lnTo>
                    <a:pt x="189514" y="157470"/>
                  </a:lnTo>
                  <a:lnTo>
                    <a:pt x="195977" y="165124"/>
                  </a:lnTo>
                  <a:lnTo>
                    <a:pt x="202496" y="168017"/>
                  </a:lnTo>
                  <a:lnTo>
                    <a:pt x="209053" y="167734"/>
                  </a:lnTo>
                  <a:lnTo>
                    <a:pt x="215635" y="165336"/>
                  </a:lnTo>
                  <a:lnTo>
                    <a:pt x="220023" y="158210"/>
                  </a:lnTo>
                  <a:lnTo>
                    <a:pt x="222948" y="147933"/>
                  </a:lnTo>
                  <a:lnTo>
                    <a:pt x="224898" y="135555"/>
                  </a:lnTo>
                  <a:lnTo>
                    <a:pt x="225093" y="121776"/>
                  </a:lnTo>
                  <a:lnTo>
                    <a:pt x="224117" y="107064"/>
                  </a:lnTo>
                  <a:lnTo>
                    <a:pt x="222362" y="91729"/>
                  </a:lnTo>
                  <a:lnTo>
                    <a:pt x="221192" y="77085"/>
                  </a:lnTo>
                  <a:lnTo>
                    <a:pt x="220411" y="62901"/>
                  </a:lnTo>
                  <a:lnTo>
                    <a:pt x="219891" y="49023"/>
                  </a:lnTo>
                  <a:lnTo>
                    <a:pt x="221755" y="43088"/>
                  </a:lnTo>
                  <a:lnTo>
                    <a:pt x="225208" y="42447"/>
                  </a:lnTo>
                  <a:lnTo>
                    <a:pt x="229721" y="45335"/>
                  </a:lnTo>
                  <a:lnTo>
                    <a:pt x="234940" y="50577"/>
                  </a:lnTo>
                  <a:lnTo>
                    <a:pt x="240630" y="57387"/>
                  </a:lnTo>
                  <a:lnTo>
                    <a:pt x="246634" y="65243"/>
                  </a:lnTo>
                  <a:lnTo>
                    <a:pt x="251742" y="73796"/>
                  </a:lnTo>
                  <a:lnTo>
                    <a:pt x="256253" y="82814"/>
                  </a:lnTo>
                  <a:lnTo>
                    <a:pt x="260365" y="92143"/>
                  </a:lnTo>
                  <a:lnTo>
                    <a:pt x="265317" y="101677"/>
                  </a:lnTo>
                  <a:lnTo>
                    <a:pt x="270829" y="111349"/>
                  </a:lnTo>
                  <a:lnTo>
                    <a:pt x="276715" y="121114"/>
                  </a:lnTo>
                  <a:lnTo>
                    <a:pt x="281743" y="130939"/>
                  </a:lnTo>
                  <a:lnTo>
                    <a:pt x="286201" y="140805"/>
                  </a:lnTo>
                  <a:lnTo>
                    <a:pt x="290278" y="150699"/>
                  </a:lnTo>
                  <a:lnTo>
                    <a:pt x="295207" y="159505"/>
                  </a:lnTo>
                  <a:lnTo>
                    <a:pt x="300704" y="167587"/>
                  </a:lnTo>
                  <a:lnTo>
                    <a:pt x="306579" y="175185"/>
                  </a:lnTo>
                  <a:lnTo>
                    <a:pt x="313812" y="179145"/>
                  </a:lnTo>
                  <a:lnTo>
                    <a:pt x="321949" y="180680"/>
                  </a:lnTo>
                  <a:lnTo>
                    <a:pt x="330690" y="180598"/>
                  </a:lnTo>
                  <a:lnTo>
                    <a:pt x="336517" y="175016"/>
                  </a:lnTo>
                  <a:lnTo>
                    <a:pt x="340402" y="165769"/>
                  </a:lnTo>
                  <a:lnTo>
                    <a:pt x="342992" y="154077"/>
                  </a:lnTo>
                  <a:lnTo>
                    <a:pt x="344719" y="141862"/>
                  </a:lnTo>
                  <a:lnTo>
                    <a:pt x="345870" y="129297"/>
                  </a:lnTo>
                  <a:lnTo>
                    <a:pt x="346637" y="116499"/>
                  </a:lnTo>
                  <a:lnTo>
                    <a:pt x="346044" y="104651"/>
                  </a:lnTo>
                  <a:lnTo>
                    <a:pt x="344542" y="93437"/>
                  </a:lnTo>
                  <a:lnTo>
                    <a:pt x="334191" y="41051"/>
                  </a:lnTo>
                  <a:lnTo>
                    <a:pt x="333325" y="27825"/>
                  </a:lnTo>
                  <a:lnTo>
                    <a:pt x="333853" y="15692"/>
                  </a:lnTo>
                  <a:lnTo>
                    <a:pt x="335310" y="4287"/>
                  </a:lnTo>
                  <a:lnTo>
                    <a:pt x="337386" y="0"/>
                  </a:lnTo>
                  <a:lnTo>
                    <a:pt x="339876" y="458"/>
                  </a:lnTo>
                  <a:lnTo>
                    <a:pt x="342642" y="4079"/>
                  </a:lnTo>
                  <a:lnTo>
                    <a:pt x="346696" y="10914"/>
                  </a:lnTo>
                  <a:lnTo>
                    <a:pt x="351609" y="19892"/>
                  </a:lnTo>
                  <a:lnTo>
                    <a:pt x="357095" y="30299"/>
                  </a:lnTo>
                  <a:lnTo>
                    <a:pt x="362963" y="39447"/>
                  </a:lnTo>
                  <a:lnTo>
                    <a:pt x="369086" y="47757"/>
                  </a:lnTo>
                  <a:lnTo>
                    <a:pt x="375378" y="55507"/>
                  </a:lnTo>
                  <a:lnTo>
                    <a:pt x="381784" y="65095"/>
                  </a:lnTo>
                  <a:lnTo>
                    <a:pt x="388265" y="75909"/>
                  </a:lnTo>
                  <a:lnTo>
                    <a:pt x="394796" y="87539"/>
                  </a:lnTo>
                  <a:lnTo>
                    <a:pt x="401361" y="97503"/>
                  </a:lnTo>
                  <a:lnTo>
                    <a:pt x="407948" y="106356"/>
                  </a:lnTo>
                  <a:lnTo>
                    <a:pt x="414550" y="114469"/>
                  </a:lnTo>
                  <a:lnTo>
                    <a:pt x="421162" y="116562"/>
                  </a:lnTo>
                  <a:lnTo>
                    <a:pt x="427781" y="114641"/>
                  </a:lnTo>
                  <a:lnTo>
                    <a:pt x="434404" y="110044"/>
                  </a:lnTo>
                  <a:lnTo>
                    <a:pt x="437714" y="100348"/>
                  </a:lnTo>
                  <a:lnTo>
                    <a:pt x="438815" y="87252"/>
                  </a:lnTo>
                  <a:lnTo>
                    <a:pt x="438444" y="71889"/>
                  </a:lnTo>
                  <a:lnTo>
                    <a:pt x="437092" y="57227"/>
                  </a:lnTo>
                  <a:lnTo>
                    <a:pt x="435084" y="43030"/>
                  </a:lnTo>
                  <a:lnTo>
                    <a:pt x="432641" y="29144"/>
                  </a:lnTo>
                  <a:lnTo>
                    <a:pt x="434328" y="20993"/>
                  </a:lnTo>
                  <a:lnTo>
                    <a:pt x="438768" y="16663"/>
                  </a:lnTo>
                  <a:lnTo>
                    <a:pt x="445045" y="14883"/>
                  </a:lnTo>
                  <a:lnTo>
                    <a:pt x="450334" y="17011"/>
                  </a:lnTo>
                  <a:lnTo>
                    <a:pt x="454966" y="21747"/>
                  </a:lnTo>
                  <a:lnTo>
                    <a:pt x="459159" y="28219"/>
                  </a:lnTo>
                  <a:lnTo>
                    <a:pt x="463060" y="35850"/>
                  </a:lnTo>
                  <a:lnTo>
                    <a:pt x="466766" y="44254"/>
                  </a:lnTo>
                  <a:lnTo>
                    <a:pt x="470342" y="53172"/>
                  </a:lnTo>
                  <a:lnTo>
                    <a:pt x="474936" y="61328"/>
                  </a:lnTo>
                  <a:lnTo>
                    <a:pt x="480210" y="68976"/>
                  </a:lnTo>
                  <a:lnTo>
                    <a:pt x="485936" y="76285"/>
                  </a:lnTo>
                  <a:lnTo>
                    <a:pt x="490859" y="84474"/>
                  </a:lnTo>
                  <a:lnTo>
                    <a:pt x="495246" y="93249"/>
                  </a:lnTo>
                  <a:lnTo>
                    <a:pt x="499276" y="102415"/>
                  </a:lnTo>
                  <a:lnTo>
                    <a:pt x="509649" y="124389"/>
                  </a:lnTo>
                  <a:lnTo>
                    <a:pt x="515510" y="136439"/>
                  </a:lnTo>
                  <a:lnTo>
                    <a:pt x="522733" y="145577"/>
                  </a:lnTo>
                  <a:lnTo>
                    <a:pt x="530865" y="152775"/>
                  </a:lnTo>
                  <a:lnTo>
                    <a:pt x="539602" y="158678"/>
                  </a:lnTo>
                  <a:lnTo>
                    <a:pt x="546531" y="159298"/>
                  </a:lnTo>
                  <a:lnTo>
                    <a:pt x="552257" y="156396"/>
                  </a:lnTo>
                  <a:lnTo>
                    <a:pt x="557179" y="151144"/>
                  </a:lnTo>
                  <a:lnTo>
                    <a:pt x="559355" y="144328"/>
                  </a:lnTo>
                  <a:lnTo>
                    <a:pt x="559700" y="136467"/>
                  </a:lnTo>
                  <a:lnTo>
                    <a:pt x="558825" y="127911"/>
                  </a:lnTo>
                  <a:lnTo>
                    <a:pt x="558242" y="115575"/>
                  </a:lnTo>
                  <a:lnTo>
                    <a:pt x="557594" y="84184"/>
                  </a:lnTo>
                  <a:lnTo>
                    <a:pt x="556316" y="68739"/>
                  </a:lnTo>
                  <a:lnTo>
                    <a:pt x="554358" y="54021"/>
                  </a:lnTo>
                  <a:lnTo>
                    <a:pt x="551948" y="39788"/>
                  </a:lnTo>
                  <a:lnTo>
                    <a:pt x="552552" y="32509"/>
                  </a:lnTo>
                  <a:lnTo>
                    <a:pt x="555165" y="29868"/>
                  </a:lnTo>
                  <a:lnTo>
                    <a:pt x="559118" y="30318"/>
                  </a:lnTo>
                  <a:lnTo>
                    <a:pt x="565069" y="36144"/>
                  </a:lnTo>
                  <a:lnTo>
                    <a:pt x="572352" y="45554"/>
                  </a:lnTo>
                  <a:lnTo>
                    <a:pt x="580524" y="57355"/>
                  </a:lnTo>
                  <a:lnTo>
                    <a:pt x="587076" y="68538"/>
                  </a:lnTo>
                  <a:lnTo>
                    <a:pt x="592550" y="79309"/>
                  </a:lnTo>
                  <a:lnTo>
                    <a:pt x="597305" y="89805"/>
                  </a:lnTo>
                  <a:lnTo>
                    <a:pt x="601580" y="100119"/>
                  </a:lnTo>
                  <a:lnTo>
                    <a:pt x="605536" y="110311"/>
                  </a:lnTo>
                  <a:lnTo>
                    <a:pt x="609278" y="120421"/>
                  </a:lnTo>
                  <a:lnTo>
                    <a:pt x="613983" y="129372"/>
                  </a:lnTo>
                  <a:lnTo>
                    <a:pt x="619330" y="137550"/>
                  </a:lnTo>
                  <a:lnTo>
                    <a:pt x="625106" y="145213"/>
                  </a:lnTo>
                  <a:lnTo>
                    <a:pt x="637419" y="162569"/>
                  </a:lnTo>
                  <a:lnTo>
                    <a:pt x="643797" y="171840"/>
                  </a:lnTo>
                  <a:lnTo>
                    <a:pt x="650260" y="174704"/>
                  </a:lnTo>
                  <a:lnTo>
                    <a:pt x="656779" y="173298"/>
                  </a:lnTo>
                  <a:lnTo>
                    <a:pt x="663336" y="169045"/>
                  </a:lnTo>
                  <a:lnTo>
                    <a:pt x="667707" y="159577"/>
                  </a:lnTo>
                  <a:lnTo>
                    <a:pt x="670620" y="146634"/>
                  </a:lnTo>
                  <a:lnTo>
                    <a:pt x="672563" y="131373"/>
                  </a:lnTo>
                  <a:lnTo>
                    <a:pt x="672753" y="117883"/>
                  </a:lnTo>
                  <a:lnTo>
                    <a:pt x="671774" y="105574"/>
                  </a:lnTo>
                  <a:lnTo>
                    <a:pt x="670017" y="94052"/>
                  </a:lnTo>
                  <a:lnTo>
                    <a:pt x="665116" y="66512"/>
                  </a:lnTo>
                  <a:lnTo>
                    <a:pt x="662262" y="51431"/>
                  </a:lnTo>
                  <a:lnTo>
                    <a:pt x="663675" y="43588"/>
                  </a:lnTo>
                  <a:lnTo>
                    <a:pt x="667933" y="40569"/>
                  </a:lnTo>
                  <a:lnTo>
                    <a:pt x="674087" y="40768"/>
                  </a:lnTo>
                  <a:lnTo>
                    <a:pt x="679296" y="44216"/>
                  </a:lnTo>
                  <a:lnTo>
                    <a:pt x="683873" y="49831"/>
                  </a:lnTo>
                  <a:lnTo>
                    <a:pt x="688031" y="56890"/>
                  </a:lnTo>
                  <a:lnTo>
                    <a:pt x="693012" y="66017"/>
                  </a:lnTo>
                  <a:lnTo>
                    <a:pt x="704443" y="87948"/>
                  </a:lnTo>
                  <a:lnTo>
                    <a:pt x="709480" y="98881"/>
                  </a:lnTo>
                  <a:lnTo>
                    <a:pt x="713944" y="109485"/>
                  </a:lnTo>
                  <a:lnTo>
                    <a:pt x="718025" y="119871"/>
                  </a:lnTo>
                  <a:lnTo>
                    <a:pt x="722957" y="129005"/>
                  </a:lnTo>
                  <a:lnTo>
                    <a:pt x="728455" y="137306"/>
                  </a:lnTo>
                  <a:lnTo>
                    <a:pt x="734331" y="145050"/>
                  </a:lnTo>
                  <a:lnTo>
                    <a:pt x="746755" y="162497"/>
                  </a:lnTo>
                  <a:lnTo>
                    <a:pt x="753163" y="171792"/>
                  </a:lnTo>
                  <a:lnTo>
                    <a:pt x="758540" y="174672"/>
                  </a:lnTo>
                  <a:lnTo>
                    <a:pt x="763231" y="173276"/>
                  </a:lnTo>
                  <a:lnTo>
                    <a:pt x="767463" y="169030"/>
                  </a:lnTo>
                  <a:lnTo>
                    <a:pt x="770284" y="161778"/>
                  </a:lnTo>
                  <a:lnTo>
                    <a:pt x="772165" y="152522"/>
                  </a:lnTo>
                  <a:lnTo>
                    <a:pt x="773419" y="141931"/>
                  </a:lnTo>
                  <a:lnTo>
                    <a:pt x="773149" y="131553"/>
                  </a:lnTo>
                  <a:lnTo>
                    <a:pt x="771864" y="121319"/>
                  </a:lnTo>
                  <a:lnTo>
                    <a:pt x="769903" y="111181"/>
                  </a:lnTo>
                  <a:lnTo>
                    <a:pt x="764775" y="88125"/>
                  </a:lnTo>
                  <a:lnTo>
                    <a:pt x="761861" y="75788"/>
                  </a:lnTo>
                  <a:lnTo>
                    <a:pt x="758812" y="60930"/>
                  </a:lnTo>
                  <a:lnTo>
                    <a:pt x="752477" y="26738"/>
                  </a:lnTo>
                  <a:lnTo>
                    <a:pt x="753662" y="16072"/>
                  </a:lnTo>
                  <a:lnTo>
                    <a:pt x="757768" y="10067"/>
                  </a:lnTo>
                  <a:lnTo>
                    <a:pt x="763821" y="7169"/>
                  </a:lnTo>
                  <a:lnTo>
                    <a:pt x="770067" y="9658"/>
                  </a:lnTo>
                  <a:lnTo>
                    <a:pt x="776441" y="15739"/>
                  </a:lnTo>
                  <a:lnTo>
                    <a:pt x="782902" y="24214"/>
                  </a:lnTo>
                  <a:lnTo>
                    <a:pt x="788314" y="33180"/>
                  </a:lnTo>
                  <a:lnTo>
                    <a:pt x="793027" y="42473"/>
                  </a:lnTo>
                  <a:lnTo>
                    <a:pt x="797275" y="51985"/>
                  </a:lnTo>
                  <a:lnTo>
                    <a:pt x="807889" y="74343"/>
                  </a:lnTo>
                  <a:lnTo>
                    <a:pt x="813815" y="86495"/>
                  </a:lnTo>
                  <a:lnTo>
                    <a:pt x="819976" y="96807"/>
                  </a:lnTo>
                  <a:lnTo>
                    <a:pt x="826293" y="105892"/>
                  </a:lnTo>
                  <a:lnTo>
                    <a:pt x="832716" y="114159"/>
                  </a:lnTo>
                  <a:lnTo>
                    <a:pt x="836997" y="113039"/>
                  </a:lnTo>
                  <a:lnTo>
                    <a:pt x="839852" y="105661"/>
                  </a:lnTo>
                  <a:lnTo>
                    <a:pt x="841755" y="94110"/>
                  </a:lnTo>
                  <a:lnTo>
                    <a:pt x="841918" y="83093"/>
                  </a:lnTo>
                  <a:lnTo>
                    <a:pt x="840922" y="72433"/>
                  </a:lnTo>
                  <a:lnTo>
                    <a:pt x="839152" y="62010"/>
                  </a:lnTo>
                  <a:lnTo>
                    <a:pt x="840183" y="60588"/>
                  </a:lnTo>
                  <a:lnTo>
                    <a:pt x="843081" y="65167"/>
                  </a:lnTo>
                  <a:lnTo>
                    <a:pt x="855509" y="90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Freeform 166"/>
          <p:cNvSpPr/>
          <p:nvPr/>
        </p:nvSpPr>
        <p:spPr>
          <a:xfrm>
            <a:off x="2068411" y="5608852"/>
            <a:ext cx="120101" cy="131592"/>
          </a:xfrm>
          <a:custGeom>
            <a:avLst/>
            <a:gdLst/>
            <a:ahLst/>
            <a:cxnLst/>
            <a:rect l="0" t="0" r="0" b="0"/>
            <a:pathLst>
              <a:path w="120101" h="131592">
                <a:moveTo>
                  <a:pt x="120100" y="41487"/>
                </a:moveTo>
                <a:lnTo>
                  <a:pt x="109539" y="30925"/>
                </a:lnTo>
                <a:lnTo>
                  <a:pt x="103111" y="25604"/>
                </a:lnTo>
                <a:lnTo>
                  <a:pt x="95511" y="19845"/>
                </a:lnTo>
                <a:lnTo>
                  <a:pt x="87128" y="13795"/>
                </a:lnTo>
                <a:lnTo>
                  <a:pt x="78223" y="8657"/>
                </a:lnTo>
                <a:lnTo>
                  <a:pt x="68971" y="4126"/>
                </a:lnTo>
                <a:lnTo>
                  <a:pt x="59487" y="0"/>
                </a:lnTo>
                <a:lnTo>
                  <a:pt x="52058" y="565"/>
                </a:lnTo>
                <a:lnTo>
                  <a:pt x="46001" y="4258"/>
                </a:lnTo>
                <a:lnTo>
                  <a:pt x="40857" y="10036"/>
                </a:lnTo>
                <a:lnTo>
                  <a:pt x="37428" y="19414"/>
                </a:lnTo>
                <a:lnTo>
                  <a:pt x="35142" y="31193"/>
                </a:lnTo>
                <a:lnTo>
                  <a:pt x="33618" y="44572"/>
                </a:lnTo>
                <a:lnTo>
                  <a:pt x="34813" y="56807"/>
                </a:lnTo>
                <a:lnTo>
                  <a:pt x="37820" y="68280"/>
                </a:lnTo>
                <a:lnTo>
                  <a:pt x="42035" y="79245"/>
                </a:lnTo>
                <a:lnTo>
                  <a:pt x="45951" y="83238"/>
                </a:lnTo>
                <a:lnTo>
                  <a:pt x="49666" y="82585"/>
                </a:lnTo>
                <a:lnTo>
                  <a:pt x="53249" y="78834"/>
                </a:lnTo>
                <a:lnTo>
                  <a:pt x="53426" y="73017"/>
                </a:lnTo>
                <a:lnTo>
                  <a:pt x="51334" y="65823"/>
                </a:lnTo>
                <a:lnTo>
                  <a:pt x="47729" y="57711"/>
                </a:lnTo>
                <a:lnTo>
                  <a:pt x="42009" y="51198"/>
                </a:lnTo>
                <a:lnTo>
                  <a:pt x="34880" y="45750"/>
                </a:lnTo>
                <a:lnTo>
                  <a:pt x="26812" y="41013"/>
                </a:lnTo>
                <a:lnTo>
                  <a:pt x="19222" y="41171"/>
                </a:lnTo>
                <a:lnTo>
                  <a:pt x="11952" y="44592"/>
                </a:lnTo>
                <a:lnTo>
                  <a:pt x="4894" y="50189"/>
                </a:lnTo>
                <a:lnTo>
                  <a:pt x="1295" y="58342"/>
                </a:lnTo>
                <a:lnTo>
                  <a:pt x="0" y="68198"/>
                </a:lnTo>
                <a:lnTo>
                  <a:pt x="242" y="79190"/>
                </a:lnTo>
                <a:lnTo>
                  <a:pt x="2614" y="89834"/>
                </a:lnTo>
                <a:lnTo>
                  <a:pt x="6407" y="100246"/>
                </a:lnTo>
                <a:lnTo>
                  <a:pt x="11145" y="110503"/>
                </a:lnTo>
                <a:lnTo>
                  <a:pt x="17620" y="118446"/>
                </a:lnTo>
                <a:lnTo>
                  <a:pt x="25253" y="124847"/>
                </a:lnTo>
                <a:lnTo>
                  <a:pt x="33657" y="130219"/>
                </a:lnTo>
                <a:lnTo>
                  <a:pt x="42576" y="131591"/>
                </a:lnTo>
                <a:lnTo>
                  <a:pt x="51838" y="130294"/>
                </a:lnTo>
                <a:lnTo>
                  <a:pt x="61328" y="127219"/>
                </a:lnTo>
                <a:lnTo>
                  <a:pt x="68760" y="121854"/>
                </a:lnTo>
                <a:lnTo>
                  <a:pt x="74821" y="114961"/>
                </a:lnTo>
                <a:lnTo>
                  <a:pt x="79966" y="107049"/>
                </a:lnTo>
                <a:lnTo>
                  <a:pt x="83396" y="97353"/>
                </a:lnTo>
                <a:lnTo>
                  <a:pt x="85683" y="86468"/>
                </a:lnTo>
                <a:lnTo>
                  <a:pt x="60414" y="514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31800"/>
            <a:ext cx="4368800" cy="240065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b="1" smtClean="0">
                <a:solidFill>
                  <a:srgbClr val="000000"/>
                </a:solidFill>
                <a:latin typeface="Arial - 20"/>
              </a:rPr>
              <a:t>Write an inequality from a graph:</a:t>
            </a:r>
          </a:p>
          <a:p>
            <a:endParaRPr lang="en-US" sz="1500" b="1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b="1" smtClean="0">
                <a:solidFill>
                  <a:srgbClr val="000000"/>
                </a:solidFill>
                <a:latin typeface="Arial - 20"/>
              </a:rPr>
              <a:t>a.</a:t>
            </a:r>
            <a:r>
              <a:rPr lang="en-US" sz="1500" smtClean="0">
                <a:solidFill>
                  <a:srgbClr val="000000"/>
                </a:solidFill>
                <a:latin typeface="Arial - 20"/>
              </a:rPr>
              <a:t>)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b.)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727200" y="1295400"/>
            <a:ext cx="36322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76400" y="3225800"/>
            <a:ext cx="37211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1677670" y="1203960"/>
            <a:ext cx="3681731" cy="218441"/>
            <a:chOff x="1677670" y="1203960"/>
            <a:chExt cx="3681731" cy="218441"/>
          </a:xfrm>
        </p:grpSpPr>
        <p:sp>
          <p:nvSpPr>
            <p:cNvPr id="5" name="Freeform 4"/>
            <p:cNvSpPr/>
            <p:nvPr/>
          </p:nvSpPr>
          <p:spPr>
            <a:xfrm>
              <a:off x="1677670" y="1203960"/>
              <a:ext cx="151131" cy="218441"/>
            </a:xfrm>
            <a:custGeom>
              <a:avLst/>
              <a:gdLst/>
              <a:ahLst/>
              <a:cxnLst/>
              <a:rect l="0" t="0" r="0" b="0"/>
              <a:pathLst>
                <a:path w="151131" h="218441">
                  <a:moveTo>
                    <a:pt x="11430" y="78740"/>
                  </a:moveTo>
                  <a:lnTo>
                    <a:pt x="17780" y="64770"/>
                  </a:lnTo>
                  <a:lnTo>
                    <a:pt x="21590" y="59690"/>
                  </a:lnTo>
                  <a:lnTo>
                    <a:pt x="25400" y="54609"/>
                  </a:lnTo>
                  <a:lnTo>
                    <a:pt x="29209" y="49529"/>
                  </a:lnTo>
                  <a:lnTo>
                    <a:pt x="34290" y="45720"/>
                  </a:lnTo>
                  <a:lnTo>
                    <a:pt x="40640" y="40640"/>
                  </a:lnTo>
                  <a:lnTo>
                    <a:pt x="48259" y="36829"/>
                  </a:lnTo>
                  <a:lnTo>
                    <a:pt x="54609" y="31750"/>
                  </a:lnTo>
                  <a:lnTo>
                    <a:pt x="59690" y="27940"/>
                  </a:lnTo>
                  <a:lnTo>
                    <a:pt x="64769" y="24129"/>
                  </a:lnTo>
                  <a:lnTo>
                    <a:pt x="69850" y="17779"/>
                  </a:lnTo>
                  <a:lnTo>
                    <a:pt x="73659" y="11429"/>
                  </a:lnTo>
                  <a:lnTo>
                    <a:pt x="78740" y="3809"/>
                  </a:lnTo>
                  <a:lnTo>
                    <a:pt x="80009" y="1270"/>
                  </a:lnTo>
                  <a:lnTo>
                    <a:pt x="80009" y="0"/>
                  </a:lnTo>
                  <a:lnTo>
                    <a:pt x="62230" y="8890"/>
                  </a:lnTo>
                  <a:lnTo>
                    <a:pt x="57150" y="12700"/>
                  </a:lnTo>
                  <a:lnTo>
                    <a:pt x="52069" y="16509"/>
                  </a:lnTo>
                  <a:lnTo>
                    <a:pt x="46990" y="20320"/>
                  </a:lnTo>
                  <a:lnTo>
                    <a:pt x="41909" y="25400"/>
                  </a:lnTo>
                  <a:lnTo>
                    <a:pt x="36830" y="31750"/>
                  </a:lnTo>
                  <a:lnTo>
                    <a:pt x="33019" y="39370"/>
                  </a:lnTo>
                  <a:lnTo>
                    <a:pt x="26669" y="45720"/>
                  </a:lnTo>
                  <a:lnTo>
                    <a:pt x="20319" y="50800"/>
                  </a:lnTo>
                  <a:lnTo>
                    <a:pt x="12700" y="55879"/>
                  </a:lnTo>
                  <a:lnTo>
                    <a:pt x="8890" y="62229"/>
                  </a:lnTo>
                  <a:lnTo>
                    <a:pt x="5080" y="68579"/>
                  </a:lnTo>
                  <a:lnTo>
                    <a:pt x="2540" y="76200"/>
                  </a:lnTo>
                  <a:lnTo>
                    <a:pt x="1269" y="85090"/>
                  </a:lnTo>
                  <a:lnTo>
                    <a:pt x="1269" y="96520"/>
                  </a:lnTo>
                  <a:lnTo>
                    <a:pt x="0" y="106679"/>
                  </a:lnTo>
                  <a:lnTo>
                    <a:pt x="2540" y="115570"/>
                  </a:lnTo>
                  <a:lnTo>
                    <a:pt x="6350" y="123190"/>
                  </a:lnTo>
                  <a:lnTo>
                    <a:pt x="12700" y="129540"/>
                  </a:lnTo>
                  <a:lnTo>
                    <a:pt x="19050" y="135890"/>
                  </a:lnTo>
                  <a:lnTo>
                    <a:pt x="26669" y="140970"/>
                  </a:lnTo>
                  <a:lnTo>
                    <a:pt x="34290" y="144779"/>
                  </a:lnTo>
                  <a:lnTo>
                    <a:pt x="41909" y="151129"/>
                  </a:lnTo>
                  <a:lnTo>
                    <a:pt x="50800" y="158750"/>
                  </a:lnTo>
                  <a:lnTo>
                    <a:pt x="58419" y="165100"/>
                  </a:lnTo>
                  <a:lnTo>
                    <a:pt x="68580" y="171450"/>
                  </a:lnTo>
                  <a:lnTo>
                    <a:pt x="78740" y="177800"/>
                  </a:lnTo>
                  <a:lnTo>
                    <a:pt x="100330" y="187959"/>
                  </a:lnTo>
                  <a:lnTo>
                    <a:pt x="119380" y="196850"/>
                  </a:lnTo>
                  <a:lnTo>
                    <a:pt x="127000" y="200659"/>
                  </a:lnTo>
                  <a:lnTo>
                    <a:pt x="133350" y="205740"/>
                  </a:lnTo>
                  <a:lnTo>
                    <a:pt x="151130" y="2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270500" y="1214119"/>
              <a:ext cx="88901" cy="182882"/>
            </a:xfrm>
            <a:custGeom>
              <a:avLst/>
              <a:gdLst/>
              <a:ahLst/>
              <a:cxnLst/>
              <a:rect l="0" t="0" r="0" b="0"/>
              <a:pathLst>
                <a:path w="88901" h="182882">
                  <a:moveTo>
                    <a:pt x="88900" y="81281"/>
                  </a:moveTo>
                  <a:lnTo>
                    <a:pt x="74929" y="74931"/>
                  </a:lnTo>
                  <a:lnTo>
                    <a:pt x="69850" y="69850"/>
                  </a:lnTo>
                  <a:lnTo>
                    <a:pt x="64770" y="63500"/>
                  </a:lnTo>
                  <a:lnTo>
                    <a:pt x="59690" y="57150"/>
                  </a:lnTo>
                  <a:lnTo>
                    <a:pt x="54609" y="49531"/>
                  </a:lnTo>
                  <a:lnTo>
                    <a:pt x="46990" y="41911"/>
                  </a:lnTo>
                  <a:lnTo>
                    <a:pt x="34290" y="26670"/>
                  </a:lnTo>
                  <a:lnTo>
                    <a:pt x="22859" y="15241"/>
                  </a:lnTo>
                  <a:lnTo>
                    <a:pt x="16509" y="11431"/>
                  </a:lnTo>
                  <a:lnTo>
                    <a:pt x="10159" y="6350"/>
                  </a:lnTo>
                  <a:lnTo>
                    <a:pt x="2540" y="1270"/>
                  </a:lnTo>
                  <a:lnTo>
                    <a:pt x="0" y="0"/>
                  </a:lnTo>
                  <a:lnTo>
                    <a:pt x="1270" y="0"/>
                  </a:lnTo>
                  <a:lnTo>
                    <a:pt x="5079" y="1270"/>
                  </a:lnTo>
                  <a:lnTo>
                    <a:pt x="10159" y="6350"/>
                  </a:lnTo>
                  <a:lnTo>
                    <a:pt x="16509" y="11431"/>
                  </a:lnTo>
                  <a:lnTo>
                    <a:pt x="24129" y="17781"/>
                  </a:lnTo>
                  <a:lnTo>
                    <a:pt x="30479" y="24131"/>
                  </a:lnTo>
                  <a:lnTo>
                    <a:pt x="35559" y="31750"/>
                  </a:lnTo>
                  <a:lnTo>
                    <a:pt x="40640" y="40641"/>
                  </a:lnTo>
                  <a:lnTo>
                    <a:pt x="46990" y="46991"/>
                  </a:lnTo>
                  <a:lnTo>
                    <a:pt x="53340" y="52070"/>
                  </a:lnTo>
                  <a:lnTo>
                    <a:pt x="60959" y="58420"/>
                  </a:lnTo>
                  <a:lnTo>
                    <a:pt x="67309" y="64770"/>
                  </a:lnTo>
                  <a:lnTo>
                    <a:pt x="73659" y="71120"/>
                  </a:lnTo>
                  <a:lnTo>
                    <a:pt x="78740" y="78741"/>
                  </a:lnTo>
                  <a:lnTo>
                    <a:pt x="78740" y="86361"/>
                  </a:lnTo>
                  <a:lnTo>
                    <a:pt x="76200" y="95250"/>
                  </a:lnTo>
                  <a:lnTo>
                    <a:pt x="72390" y="102870"/>
                  </a:lnTo>
                  <a:lnTo>
                    <a:pt x="68579" y="110491"/>
                  </a:lnTo>
                  <a:lnTo>
                    <a:pt x="63500" y="115570"/>
                  </a:lnTo>
                  <a:lnTo>
                    <a:pt x="59690" y="120650"/>
                  </a:lnTo>
                  <a:lnTo>
                    <a:pt x="57150" y="128270"/>
                  </a:lnTo>
                  <a:lnTo>
                    <a:pt x="54609" y="134620"/>
                  </a:lnTo>
                  <a:lnTo>
                    <a:pt x="53340" y="142241"/>
                  </a:lnTo>
                  <a:lnTo>
                    <a:pt x="49529" y="149861"/>
                  </a:lnTo>
                  <a:lnTo>
                    <a:pt x="44450" y="158750"/>
                  </a:lnTo>
                  <a:lnTo>
                    <a:pt x="25400" y="1828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21789" y="3108960"/>
            <a:ext cx="3801112" cy="269241"/>
            <a:chOff x="1621789" y="3108960"/>
            <a:chExt cx="3801112" cy="269241"/>
          </a:xfrm>
        </p:grpSpPr>
        <p:sp>
          <p:nvSpPr>
            <p:cNvPr id="8" name="Freeform 7"/>
            <p:cNvSpPr/>
            <p:nvPr/>
          </p:nvSpPr>
          <p:spPr>
            <a:xfrm>
              <a:off x="5321300" y="3108960"/>
              <a:ext cx="101601" cy="256541"/>
            </a:xfrm>
            <a:custGeom>
              <a:avLst/>
              <a:gdLst/>
              <a:ahLst/>
              <a:cxnLst/>
              <a:rect l="0" t="0" r="0" b="0"/>
              <a:pathLst>
                <a:path w="101601" h="256541">
                  <a:moveTo>
                    <a:pt x="101600" y="116840"/>
                  </a:moveTo>
                  <a:lnTo>
                    <a:pt x="95250" y="102869"/>
                  </a:lnTo>
                  <a:lnTo>
                    <a:pt x="90170" y="96519"/>
                  </a:lnTo>
                  <a:lnTo>
                    <a:pt x="83820" y="88900"/>
                  </a:lnTo>
                  <a:lnTo>
                    <a:pt x="71120" y="74929"/>
                  </a:lnTo>
                  <a:lnTo>
                    <a:pt x="60959" y="63500"/>
                  </a:lnTo>
                  <a:lnTo>
                    <a:pt x="40640" y="43179"/>
                  </a:lnTo>
                  <a:lnTo>
                    <a:pt x="34290" y="35560"/>
                  </a:lnTo>
                  <a:lnTo>
                    <a:pt x="27940" y="26669"/>
                  </a:lnTo>
                  <a:lnTo>
                    <a:pt x="22859" y="19050"/>
                  </a:lnTo>
                  <a:lnTo>
                    <a:pt x="17779" y="11429"/>
                  </a:lnTo>
                  <a:lnTo>
                    <a:pt x="13970" y="6350"/>
                  </a:lnTo>
                  <a:lnTo>
                    <a:pt x="8890" y="1269"/>
                  </a:lnTo>
                  <a:lnTo>
                    <a:pt x="6350" y="0"/>
                  </a:lnTo>
                  <a:lnTo>
                    <a:pt x="3809" y="2540"/>
                  </a:lnTo>
                  <a:lnTo>
                    <a:pt x="2540" y="6350"/>
                  </a:lnTo>
                  <a:lnTo>
                    <a:pt x="3809" y="12700"/>
                  </a:lnTo>
                  <a:lnTo>
                    <a:pt x="5079" y="19050"/>
                  </a:lnTo>
                  <a:lnTo>
                    <a:pt x="7620" y="26669"/>
                  </a:lnTo>
                  <a:lnTo>
                    <a:pt x="12700" y="34290"/>
                  </a:lnTo>
                  <a:lnTo>
                    <a:pt x="17779" y="41910"/>
                  </a:lnTo>
                  <a:lnTo>
                    <a:pt x="24129" y="49529"/>
                  </a:lnTo>
                  <a:lnTo>
                    <a:pt x="30479" y="57150"/>
                  </a:lnTo>
                  <a:lnTo>
                    <a:pt x="35559" y="62229"/>
                  </a:lnTo>
                  <a:lnTo>
                    <a:pt x="40640" y="68579"/>
                  </a:lnTo>
                  <a:lnTo>
                    <a:pt x="45720" y="74929"/>
                  </a:lnTo>
                  <a:lnTo>
                    <a:pt x="49529" y="81279"/>
                  </a:lnTo>
                  <a:lnTo>
                    <a:pt x="54609" y="88900"/>
                  </a:lnTo>
                  <a:lnTo>
                    <a:pt x="60959" y="95250"/>
                  </a:lnTo>
                  <a:lnTo>
                    <a:pt x="67309" y="101600"/>
                  </a:lnTo>
                  <a:lnTo>
                    <a:pt x="74929" y="106679"/>
                  </a:lnTo>
                  <a:lnTo>
                    <a:pt x="76200" y="111760"/>
                  </a:lnTo>
                  <a:lnTo>
                    <a:pt x="74929" y="115569"/>
                  </a:lnTo>
                  <a:lnTo>
                    <a:pt x="71120" y="120650"/>
                  </a:lnTo>
                  <a:lnTo>
                    <a:pt x="68579" y="125729"/>
                  </a:lnTo>
                  <a:lnTo>
                    <a:pt x="67309" y="133350"/>
                  </a:lnTo>
                  <a:lnTo>
                    <a:pt x="66040" y="140969"/>
                  </a:lnTo>
                  <a:lnTo>
                    <a:pt x="60959" y="149860"/>
                  </a:lnTo>
                  <a:lnTo>
                    <a:pt x="53340" y="160019"/>
                  </a:lnTo>
                  <a:lnTo>
                    <a:pt x="44450" y="171449"/>
                  </a:lnTo>
                  <a:lnTo>
                    <a:pt x="36829" y="182880"/>
                  </a:lnTo>
                  <a:lnTo>
                    <a:pt x="30479" y="194310"/>
                  </a:lnTo>
                  <a:lnTo>
                    <a:pt x="13970" y="227330"/>
                  </a:lnTo>
                  <a:lnTo>
                    <a:pt x="0" y="256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21789" y="3169920"/>
              <a:ext cx="156212" cy="208281"/>
            </a:xfrm>
            <a:custGeom>
              <a:avLst/>
              <a:gdLst/>
              <a:ahLst/>
              <a:cxnLst/>
              <a:rect l="0" t="0" r="0" b="0"/>
              <a:pathLst>
                <a:path w="156212" h="208281">
                  <a:moveTo>
                    <a:pt x="41911" y="55880"/>
                  </a:moveTo>
                  <a:lnTo>
                    <a:pt x="48261" y="41909"/>
                  </a:lnTo>
                  <a:lnTo>
                    <a:pt x="53340" y="36830"/>
                  </a:lnTo>
                  <a:lnTo>
                    <a:pt x="59690" y="31750"/>
                  </a:lnTo>
                  <a:lnTo>
                    <a:pt x="66040" y="26669"/>
                  </a:lnTo>
                  <a:lnTo>
                    <a:pt x="72390" y="22859"/>
                  </a:lnTo>
                  <a:lnTo>
                    <a:pt x="77471" y="17780"/>
                  </a:lnTo>
                  <a:lnTo>
                    <a:pt x="82550" y="13969"/>
                  </a:lnTo>
                  <a:lnTo>
                    <a:pt x="87631" y="8890"/>
                  </a:lnTo>
                  <a:lnTo>
                    <a:pt x="96521" y="1269"/>
                  </a:lnTo>
                  <a:lnTo>
                    <a:pt x="96521" y="0"/>
                  </a:lnTo>
                  <a:lnTo>
                    <a:pt x="93981" y="0"/>
                  </a:lnTo>
                  <a:lnTo>
                    <a:pt x="88900" y="1269"/>
                  </a:lnTo>
                  <a:lnTo>
                    <a:pt x="83821" y="5080"/>
                  </a:lnTo>
                  <a:lnTo>
                    <a:pt x="76200" y="11430"/>
                  </a:lnTo>
                  <a:lnTo>
                    <a:pt x="69850" y="17780"/>
                  </a:lnTo>
                  <a:lnTo>
                    <a:pt x="53340" y="31750"/>
                  </a:lnTo>
                  <a:lnTo>
                    <a:pt x="45721" y="40640"/>
                  </a:lnTo>
                  <a:lnTo>
                    <a:pt x="40640" y="46990"/>
                  </a:lnTo>
                  <a:lnTo>
                    <a:pt x="36831" y="52069"/>
                  </a:lnTo>
                  <a:lnTo>
                    <a:pt x="34290" y="58419"/>
                  </a:lnTo>
                  <a:lnTo>
                    <a:pt x="29211" y="63500"/>
                  </a:lnTo>
                  <a:lnTo>
                    <a:pt x="24131" y="67309"/>
                  </a:lnTo>
                  <a:lnTo>
                    <a:pt x="17781" y="72390"/>
                  </a:lnTo>
                  <a:lnTo>
                    <a:pt x="11431" y="77469"/>
                  </a:lnTo>
                  <a:lnTo>
                    <a:pt x="6350" y="85089"/>
                  </a:lnTo>
                  <a:lnTo>
                    <a:pt x="1271" y="91439"/>
                  </a:lnTo>
                  <a:lnTo>
                    <a:pt x="0" y="97789"/>
                  </a:lnTo>
                  <a:lnTo>
                    <a:pt x="2541" y="104139"/>
                  </a:lnTo>
                  <a:lnTo>
                    <a:pt x="7621" y="109220"/>
                  </a:lnTo>
                  <a:lnTo>
                    <a:pt x="15240" y="113030"/>
                  </a:lnTo>
                  <a:lnTo>
                    <a:pt x="24131" y="114300"/>
                  </a:lnTo>
                  <a:lnTo>
                    <a:pt x="34290" y="116839"/>
                  </a:lnTo>
                  <a:lnTo>
                    <a:pt x="43181" y="120650"/>
                  </a:lnTo>
                  <a:lnTo>
                    <a:pt x="53340" y="125730"/>
                  </a:lnTo>
                  <a:lnTo>
                    <a:pt x="72390" y="138430"/>
                  </a:lnTo>
                  <a:lnTo>
                    <a:pt x="95250" y="154939"/>
                  </a:lnTo>
                  <a:lnTo>
                    <a:pt x="105411" y="162559"/>
                  </a:lnTo>
                  <a:lnTo>
                    <a:pt x="115571" y="170180"/>
                  </a:lnTo>
                  <a:lnTo>
                    <a:pt x="156211" y="2082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077720" y="1054100"/>
            <a:ext cx="3040381" cy="800101"/>
            <a:chOff x="2077720" y="1054100"/>
            <a:chExt cx="3040381" cy="800101"/>
          </a:xfrm>
        </p:grpSpPr>
        <p:sp>
          <p:nvSpPr>
            <p:cNvPr id="11" name="Freeform 10"/>
            <p:cNvSpPr/>
            <p:nvPr/>
          </p:nvSpPr>
          <p:spPr>
            <a:xfrm>
              <a:off x="2133600" y="11811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12700" y="0"/>
                  </a:moveTo>
                  <a:lnTo>
                    <a:pt x="12700" y="71119"/>
                  </a:lnTo>
                  <a:lnTo>
                    <a:pt x="11429" y="86360"/>
                  </a:lnTo>
                  <a:lnTo>
                    <a:pt x="8889" y="102869"/>
                  </a:lnTo>
                  <a:lnTo>
                    <a:pt x="6350" y="119380"/>
                  </a:lnTo>
                  <a:lnTo>
                    <a:pt x="3810" y="135889"/>
                  </a:lnTo>
                  <a:lnTo>
                    <a:pt x="2539" y="1524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77720" y="1587500"/>
              <a:ext cx="109220" cy="228601"/>
            </a:xfrm>
            <a:custGeom>
              <a:avLst/>
              <a:gdLst/>
              <a:ahLst/>
              <a:cxnLst/>
              <a:rect l="0" t="0" r="0" b="0"/>
              <a:pathLst>
                <a:path w="109220" h="228601">
                  <a:moveTo>
                    <a:pt x="30480" y="0"/>
                  </a:moveTo>
                  <a:lnTo>
                    <a:pt x="16509" y="20319"/>
                  </a:lnTo>
                  <a:lnTo>
                    <a:pt x="11430" y="30480"/>
                  </a:lnTo>
                  <a:lnTo>
                    <a:pt x="6350" y="41910"/>
                  </a:lnTo>
                  <a:lnTo>
                    <a:pt x="1269" y="53339"/>
                  </a:lnTo>
                  <a:lnTo>
                    <a:pt x="0" y="64770"/>
                  </a:lnTo>
                  <a:lnTo>
                    <a:pt x="0" y="77470"/>
                  </a:lnTo>
                  <a:lnTo>
                    <a:pt x="2540" y="90170"/>
                  </a:lnTo>
                  <a:lnTo>
                    <a:pt x="8890" y="97789"/>
                  </a:lnTo>
                  <a:lnTo>
                    <a:pt x="19050" y="102870"/>
                  </a:lnTo>
                  <a:lnTo>
                    <a:pt x="31750" y="106679"/>
                  </a:lnTo>
                  <a:lnTo>
                    <a:pt x="59690" y="114300"/>
                  </a:lnTo>
                  <a:lnTo>
                    <a:pt x="74930" y="119379"/>
                  </a:lnTo>
                  <a:lnTo>
                    <a:pt x="87630" y="125729"/>
                  </a:lnTo>
                  <a:lnTo>
                    <a:pt x="96519" y="134620"/>
                  </a:lnTo>
                  <a:lnTo>
                    <a:pt x="104140" y="144779"/>
                  </a:lnTo>
                  <a:lnTo>
                    <a:pt x="107950" y="156210"/>
                  </a:lnTo>
                  <a:lnTo>
                    <a:pt x="109219" y="167639"/>
                  </a:lnTo>
                  <a:lnTo>
                    <a:pt x="107950" y="179070"/>
                  </a:lnTo>
                  <a:lnTo>
                    <a:pt x="102869" y="190500"/>
                  </a:lnTo>
                  <a:lnTo>
                    <a:pt x="96519" y="200660"/>
                  </a:lnTo>
                  <a:lnTo>
                    <a:pt x="86359" y="209550"/>
                  </a:lnTo>
                  <a:lnTo>
                    <a:pt x="74930" y="215900"/>
                  </a:lnTo>
                  <a:lnTo>
                    <a:pt x="62230" y="219710"/>
                  </a:lnTo>
                  <a:lnTo>
                    <a:pt x="508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095500" y="15621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0320" y="6350"/>
                  </a:lnTo>
                  <a:lnTo>
                    <a:pt x="31750" y="3810"/>
                  </a:lnTo>
                  <a:lnTo>
                    <a:pt x="45720" y="2539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14600" y="1193800"/>
              <a:ext cx="1" cy="190501"/>
            </a:xfrm>
            <a:custGeom>
              <a:avLst/>
              <a:gdLst/>
              <a:ahLst/>
              <a:cxnLst/>
              <a:rect l="0" t="0" r="0" b="0"/>
              <a:pathLst>
                <a:path w="1" h="190501">
                  <a:moveTo>
                    <a:pt x="0" y="0"/>
                  </a:move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68600" y="11938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71119"/>
                  </a:lnTo>
                  <a:lnTo>
                    <a:pt x="11429" y="85089"/>
                  </a:lnTo>
                  <a:lnTo>
                    <a:pt x="8889" y="99060"/>
                  </a:lnTo>
                  <a:lnTo>
                    <a:pt x="6350" y="113030"/>
                  </a:lnTo>
                  <a:lnTo>
                    <a:pt x="3810" y="127000"/>
                  </a:lnTo>
                  <a:lnTo>
                    <a:pt x="2539" y="142239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48000" y="1181100"/>
              <a:ext cx="19051" cy="190501"/>
            </a:xfrm>
            <a:custGeom>
              <a:avLst/>
              <a:gdLst/>
              <a:ahLst/>
              <a:cxnLst/>
              <a:rect l="0" t="0" r="0" b="0"/>
              <a:pathLst>
                <a:path w="19051" h="190501">
                  <a:moveTo>
                    <a:pt x="0" y="0"/>
                  </a:moveTo>
                  <a:lnTo>
                    <a:pt x="17779" y="53339"/>
                  </a:lnTo>
                  <a:lnTo>
                    <a:pt x="19050" y="67310"/>
                  </a:lnTo>
                  <a:lnTo>
                    <a:pt x="17779" y="85089"/>
                  </a:lnTo>
                  <a:lnTo>
                    <a:pt x="16510" y="102869"/>
                  </a:lnTo>
                  <a:lnTo>
                    <a:pt x="13970" y="120650"/>
                  </a:lnTo>
                  <a:lnTo>
                    <a:pt x="10160" y="13843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009900" y="1574800"/>
              <a:ext cx="130811" cy="279401"/>
            </a:xfrm>
            <a:custGeom>
              <a:avLst/>
              <a:gdLst/>
              <a:ahLst/>
              <a:cxnLst/>
              <a:rect l="0" t="0" r="0" b="0"/>
              <a:pathLst>
                <a:path w="130811" h="279401">
                  <a:moveTo>
                    <a:pt x="127000" y="63500"/>
                  </a:moveTo>
                  <a:lnTo>
                    <a:pt x="106679" y="57150"/>
                  </a:lnTo>
                  <a:lnTo>
                    <a:pt x="96520" y="55879"/>
                  </a:lnTo>
                  <a:lnTo>
                    <a:pt x="85089" y="57150"/>
                  </a:lnTo>
                  <a:lnTo>
                    <a:pt x="73660" y="59689"/>
                  </a:lnTo>
                  <a:lnTo>
                    <a:pt x="60960" y="62229"/>
                  </a:lnTo>
                  <a:lnTo>
                    <a:pt x="30479" y="68579"/>
                  </a:lnTo>
                  <a:lnTo>
                    <a:pt x="19050" y="76200"/>
                  </a:lnTo>
                  <a:lnTo>
                    <a:pt x="10160" y="83820"/>
                  </a:lnTo>
                  <a:lnTo>
                    <a:pt x="2539" y="93979"/>
                  </a:lnTo>
                  <a:lnTo>
                    <a:pt x="0" y="104139"/>
                  </a:lnTo>
                  <a:lnTo>
                    <a:pt x="1270" y="113029"/>
                  </a:lnTo>
                  <a:lnTo>
                    <a:pt x="5079" y="121920"/>
                  </a:lnTo>
                  <a:lnTo>
                    <a:pt x="10160" y="130810"/>
                  </a:lnTo>
                  <a:lnTo>
                    <a:pt x="16510" y="139700"/>
                  </a:lnTo>
                  <a:lnTo>
                    <a:pt x="24129" y="147320"/>
                  </a:lnTo>
                  <a:lnTo>
                    <a:pt x="31750" y="156210"/>
                  </a:lnTo>
                  <a:lnTo>
                    <a:pt x="39370" y="165100"/>
                  </a:lnTo>
                  <a:lnTo>
                    <a:pt x="46989" y="173989"/>
                  </a:lnTo>
                  <a:lnTo>
                    <a:pt x="57150" y="181610"/>
                  </a:lnTo>
                  <a:lnTo>
                    <a:pt x="67310" y="190500"/>
                  </a:lnTo>
                  <a:lnTo>
                    <a:pt x="78739" y="199389"/>
                  </a:lnTo>
                  <a:lnTo>
                    <a:pt x="85089" y="210820"/>
                  </a:lnTo>
                  <a:lnTo>
                    <a:pt x="87629" y="223520"/>
                  </a:lnTo>
                  <a:lnTo>
                    <a:pt x="87629" y="237489"/>
                  </a:lnTo>
                  <a:lnTo>
                    <a:pt x="83820" y="250189"/>
                  </a:lnTo>
                  <a:lnTo>
                    <a:pt x="77470" y="261620"/>
                  </a:lnTo>
                  <a:lnTo>
                    <a:pt x="68579" y="271779"/>
                  </a:lnTo>
                  <a:lnTo>
                    <a:pt x="58420" y="276860"/>
                  </a:lnTo>
                  <a:lnTo>
                    <a:pt x="46989" y="279400"/>
                  </a:lnTo>
                  <a:lnTo>
                    <a:pt x="35560" y="279400"/>
                  </a:lnTo>
                  <a:lnTo>
                    <a:pt x="26670" y="275589"/>
                  </a:lnTo>
                  <a:lnTo>
                    <a:pt x="19050" y="267970"/>
                  </a:lnTo>
                  <a:lnTo>
                    <a:pt x="12700" y="259079"/>
                  </a:lnTo>
                  <a:lnTo>
                    <a:pt x="11429" y="248920"/>
                  </a:lnTo>
                  <a:lnTo>
                    <a:pt x="12700" y="237489"/>
                  </a:lnTo>
                  <a:lnTo>
                    <a:pt x="17779" y="226060"/>
                  </a:lnTo>
                  <a:lnTo>
                    <a:pt x="24129" y="214629"/>
                  </a:lnTo>
                  <a:lnTo>
                    <a:pt x="33020" y="201929"/>
                  </a:lnTo>
                  <a:lnTo>
                    <a:pt x="43179" y="189229"/>
                  </a:lnTo>
                  <a:lnTo>
                    <a:pt x="54610" y="177800"/>
                  </a:lnTo>
                  <a:lnTo>
                    <a:pt x="66039" y="165100"/>
                  </a:lnTo>
                  <a:lnTo>
                    <a:pt x="77470" y="152400"/>
                  </a:lnTo>
                  <a:lnTo>
                    <a:pt x="88900" y="139700"/>
                  </a:lnTo>
                  <a:lnTo>
                    <a:pt x="99060" y="127000"/>
                  </a:lnTo>
                  <a:lnTo>
                    <a:pt x="107950" y="114300"/>
                  </a:lnTo>
                  <a:lnTo>
                    <a:pt x="115570" y="101600"/>
                  </a:lnTo>
                  <a:lnTo>
                    <a:pt x="121920" y="88900"/>
                  </a:lnTo>
                  <a:lnTo>
                    <a:pt x="128270" y="76200"/>
                  </a:lnTo>
                  <a:lnTo>
                    <a:pt x="130810" y="63500"/>
                  </a:lnTo>
                  <a:lnTo>
                    <a:pt x="130810" y="5080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441700" y="11938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71119"/>
                  </a:lnTo>
                  <a:lnTo>
                    <a:pt x="1270" y="85089"/>
                  </a:lnTo>
                  <a:lnTo>
                    <a:pt x="3809" y="9906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16350" y="1193800"/>
              <a:ext cx="19051" cy="165101"/>
            </a:xfrm>
            <a:custGeom>
              <a:avLst/>
              <a:gdLst/>
              <a:ahLst/>
              <a:cxnLst/>
              <a:rect l="0" t="0" r="0" b="0"/>
              <a:pathLst>
                <a:path w="19051" h="165101">
                  <a:moveTo>
                    <a:pt x="19050" y="0"/>
                  </a:moveTo>
                  <a:lnTo>
                    <a:pt x="12700" y="20319"/>
                  </a:lnTo>
                  <a:lnTo>
                    <a:pt x="10159" y="31750"/>
                  </a:lnTo>
                  <a:lnTo>
                    <a:pt x="8890" y="45719"/>
                  </a:lnTo>
                  <a:lnTo>
                    <a:pt x="7620" y="59689"/>
                  </a:lnTo>
                  <a:lnTo>
                    <a:pt x="6350" y="73660"/>
                  </a:lnTo>
                  <a:lnTo>
                    <a:pt x="3809" y="87630"/>
                  </a:lnTo>
                  <a:lnTo>
                    <a:pt x="0" y="100330"/>
                  </a:lnTo>
                  <a:lnTo>
                    <a:pt x="0" y="113030"/>
                  </a:lnTo>
                  <a:lnTo>
                    <a:pt x="0" y="127000"/>
                  </a:lnTo>
                  <a:lnTo>
                    <a:pt x="635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127500" y="11684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26669"/>
                  </a:lnTo>
                  <a:lnTo>
                    <a:pt x="1270" y="39369"/>
                  </a:lnTo>
                  <a:lnTo>
                    <a:pt x="3809" y="52069"/>
                  </a:lnTo>
                  <a:lnTo>
                    <a:pt x="6350" y="63500"/>
                  </a:lnTo>
                  <a:lnTo>
                    <a:pt x="8890" y="77469"/>
                  </a:lnTo>
                  <a:lnTo>
                    <a:pt x="10159" y="92710"/>
                  </a:lnTo>
                  <a:lnTo>
                    <a:pt x="11429" y="107950"/>
                  </a:lnTo>
                  <a:lnTo>
                    <a:pt x="10159" y="123189"/>
                  </a:lnTo>
                  <a:lnTo>
                    <a:pt x="7620" y="13716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68800" y="1054100"/>
              <a:ext cx="12701" cy="330201"/>
            </a:xfrm>
            <a:custGeom>
              <a:avLst/>
              <a:gdLst/>
              <a:ahLst/>
              <a:cxnLst/>
              <a:rect l="0" t="0" r="0" b="0"/>
              <a:pathLst>
                <a:path w="12701" h="330201">
                  <a:moveTo>
                    <a:pt x="0" y="0"/>
                  </a:moveTo>
                  <a:lnTo>
                    <a:pt x="6350" y="20319"/>
                  </a:lnTo>
                  <a:lnTo>
                    <a:pt x="8890" y="31750"/>
                  </a:lnTo>
                  <a:lnTo>
                    <a:pt x="10159" y="45719"/>
                  </a:lnTo>
                  <a:lnTo>
                    <a:pt x="11429" y="59689"/>
                  </a:lnTo>
                  <a:lnTo>
                    <a:pt x="11429" y="99060"/>
                  </a:lnTo>
                  <a:lnTo>
                    <a:pt x="127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267200" y="1625600"/>
              <a:ext cx="38101" cy="215901"/>
            </a:xfrm>
            <a:custGeom>
              <a:avLst/>
              <a:gdLst/>
              <a:ahLst/>
              <a:cxnLst/>
              <a:rect l="0" t="0" r="0" b="0"/>
              <a:pathLst>
                <a:path w="38101" h="215901">
                  <a:moveTo>
                    <a:pt x="38100" y="0"/>
                  </a:moveTo>
                  <a:lnTo>
                    <a:pt x="31750" y="26670"/>
                  </a:lnTo>
                  <a:lnTo>
                    <a:pt x="27940" y="39370"/>
                  </a:lnTo>
                  <a:lnTo>
                    <a:pt x="20320" y="63500"/>
                  </a:lnTo>
                  <a:lnTo>
                    <a:pt x="17779" y="77470"/>
                  </a:lnTo>
                  <a:lnTo>
                    <a:pt x="16509" y="92710"/>
                  </a:lnTo>
                  <a:lnTo>
                    <a:pt x="15240" y="107950"/>
                  </a:lnTo>
                  <a:lnTo>
                    <a:pt x="12700" y="123189"/>
                  </a:lnTo>
                  <a:lnTo>
                    <a:pt x="10159" y="13716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368800" y="1629410"/>
              <a:ext cx="152401" cy="161291"/>
            </a:xfrm>
            <a:custGeom>
              <a:avLst/>
              <a:gdLst/>
              <a:ahLst/>
              <a:cxnLst/>
              <a:rect l="0" t="0" r="0" b="0"/>
              <a:pathLst>
                <a:path w="152401" h="161291">
                  <a:moveTo>
                    <a:pt x="0" y="21590"/>
                  </a:moveTo>
                  <a:lnTo>
                    <a:pt x="13970" y="7619"/>
                  </a:lnTo>
                  <a:lnTo>
                    <a:pt x="22859" y="3810"/>
                  </a:lnTo>
                  <a:lnTo>
                    <a:pt x="35559" y="1269"/>
                  </a:lnTo>
                  <a:lnTo>
                    <a:pt x="48259" y="0"/>
                  </a:lnTo>
                  <a:lnTo>
                    <a:pt x="60959" y="1269"/>
                  </a:lnTo>
                  <a:lnTo>
                    <a:pt x="71120" y="5079"/>
                  </a:lnTo>
                  <a:lnTo>
                    <a:pt x="81279" y="10160"/>
                  </a:lnTo>
                  <a:lnTo>
                    <a:pt x="86359" y="20319"/>
                  </a:lnTo>
                  <a:lnTo>
                    <a:pt x="88900" y="31750"/>
                  </a:lnTo>
                  <a:lnTo>
                    <a:pt x="88900" y="45719"/>
                  </a:lnTo>
                  <a:lnTo>
                    <a:pt x="87629" y="58419"/>
                  </a:lnTo>
                  <a:lnTo>
                    <a:pt x="85090" y="71119"/>
                  </a:lnTo>
                  <a:lnTo>
                    <a:pt x="82550" y="85090"/>
                  </a:lnTo>
                  <a:lnTo>
                    <a:pt x="76200" y="96519"/>
                  </a:lnTo>
                  <a:lnTo>
                    <a:pt x="67309" y="106679"/>
                  </a:lnTo>
                  <a:lnTo>
                    <a:pt x="30479" y="143510"/>
                  </a:lnTo>
                  <a:lnTo>
                    <a:pt x="30479" y="149860"/>
                  </a:lnTo>
                  <a:lnTo>
                    <a:pt x="35559" y="153669"/>
                  </a:lnTo>
                  <a:lnTo>
                    <a:pt x="44450" y="156210"/>
                  </a:lnTo>
                  <a:lnTo>
                    <a:pt x="57150" y="157479"/>
                  </a:lnTo>
                  <a:lnTo>
                    <a:pt x="69850" y="158750"/>
                  </a:lnTo>
                  <a:lnTo>
                    <a:pt x="152400" y="161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787900" y="11811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0" y="0"/>
                  </a:moveTo>
                  <a:lnTo>
                    <a:pt x="0" y="77469"/>
                  </a:lnTo>
                  <a:lnTo>
                    <a:pt x="1270" y="93980"/>
                  </a:lnTo>
                  <a:lnTo>
                    <a:pt x="3809" y="109219"/>
                  </a:lnTo>
                  <a:lnTo>
                    <a:pt x="127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092700" y="11811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0" y="26669"/>
                  </a:lnTo>
                  <a:lnTo>
                    <a:pt x="1270" y="39369"/>
                  </a:lnTo>
                  <a:lnTo>
                    <a:pt x="3809" y="52069"/>
                  </a:lnTo>
                  <a:lnTo>
                    <a:pt x="6350" y="63500"/>
                  </a:lnTo>
                  <a:lnTo>
                    <a:pt x="8890" y="77469"/>
                  </a:lnTo>
                  <a:lnTo>
                    <a:pt x="10159" y="9271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Freeform 26"/>
          <p:cNvSpPr/>
          <p:nvPr/>
        </p:nvSpPr>
        <p:spPr>
          <a:xfrm>
            <a:off x="2966720" y="1159510"/>
            <a:ext cx="267970" cy="234951"/>
          </a:xfrm>
          <a:custGeom>
            <a:avLst/>
            <a:gdLst/>
            <a:ahLst/>
            <a:cxnLst/>
            <a:rect l="0" t="0" r="0" b="0"/>
            <a:pathLst>
              <a:path w="267970" h="234951">
                <a:moveTo>
                  <a:pt x="182880" y="21590"/>
                </a:moveTo>
                <a:lnTo>
                  <a:pt x="168909" y="7620"/>
                </a:lnTo>
                <a:lnTo>
                  <a:pt x="160019" y="3809"/>
                </a:lnTo>
                <a:lnTo>
                  <a:pt x="147319" y="1270"/>
                </a:lnTo>
                <a:lnTo>
                  <a:pt x="134619" y="0"/>
                </a:lnTo>
                <a:lnTo>
                  <a:pt x="120650" y="1270"/>
                </a:lnTo>
                <a:lnTo>
                  <a:pt x="107950" y="5079"/>
                </a:lnTo>
                <a:lnTo>
                  <a:pt x="93980" y="10159"/>
                </a:lnTo>
                <a:lnTo>
                  <a:pt x="82550" y="17779"/>
                </a:lnTo>
                <a:lnTo>
                  <a:pt x="72390" y="24129"/>
                </a:lnTo>
                <a:lnTo>
                  <a:pt x="62230" y="31750"/>
                </a:lnTo>
                <a:lnTo>
                  <a:pt x="53340" y="39370"/>
                </a:lnTo>
                <a:lnTo>
                  <a:pt x="44450" y="48259"/>
                </a:lnTo>
                <a:lnTo>
                  <a:pt x="35559" y="55879"/>
                </a:lnTo>
                <a:lnTo>
                  <a:pt x="27940" y="66040"/>
                </a:lnTo>
                <a:lnTo>
                  <a:pt x="21590" y="76200"/>
                </a:lnTo>
                <a:lnTo>
                  <a:pt x="16509" y="87629"/>
                </a:lnTo>
                <a:lnTo>
                  <a:pt x="11430" y="99059"/>
                </a:lnTo>
                <a:lnTo>
                  <a:pt x="6350" y="111759"/>
                </a:lnTo>
                <a:lnTo>
                  <a:pt x="1269" y="124459"/>
                </a:lnTo>
                <a:lnTo>
                  <a:pt x="0" y="135890"/>
                </a:lnTo>
                <a:lnTo>
                  <a:pt x="0" y="148590"/>
                </a:lnTo>
                <a:lnTo>
                  <a:pt x="1269" y="161290"/>
                </a:lnTo>
                <a:lnTo>
                  <a:pt x="6350" y="172720"/>
                </a:lnTo>
                <a:lnTo>
                  <a:pt x="11430" y="182879"/>
                </a:lnTo>
                <a:lnTo>
                  <a:pt x="17780" y="193040"/>
                </a:lnTo>
                <a:lnTo>
                  <a:pt x="26669" y="200659"/>
                </a:lnTo>
                <a:lnTo>
                  <a:pt x="35559" y="207009"/>
                </a:lnTo>
                <a:lnTo>
                  <a:pt x="46990" y="213359"/>
                </a:lnTo>
                <a:lnTo>
                  <a:pt x="58419" y="218440"/>
                </a:lnTo>
                <a:lnTo>
                  <a:pt x="69850" y="223520"/>
                </a:lnTo>
                <a:lnTo>
                  <a:pt x="82550" y="228600"/>
                </a:lnTo>
                <a:lnTo>
                  <a:pt x="96519" y="231140"/>
                </a:lnTo>
                <a:lnTo>
                  <a:pt x="110490" y="233679"/>
                </a:lnTo>
                <a:lnTo>
                  <a:pt x="127000" y="234950"/>
                </a:lnTo>
                <a:lnTo>
                  <a:pt x="140969" y="233679"/>
                </a:lnTo>
                <a:lnTo>
                  <a:pt x="154940" y="232409"/>
                </a:lnTo>
                <a:lnTo>
                  <a:pt x="168909" y="229870"/>
                </a:lnTo>
                <a:lnTo>
                  <a:pt x="181609" y="224790"/>
                </a:lnTo>
                <a:lnTo>
                  <a:pt x="194309" y="219709"/>
                </a:lnTo>
                <a:lnTo>
                  <a:pt x="208280" y="213359"/>
                </a:lnTo>
                <a:lnTo>
                  <a:pt x="219709" y="205740"/>
                </a:lnTo>
                <a:lnTo>
                  <a:pt x="229869" y="198120"/>
                </a:lnTo>
                <a:lnTo>
                  <a:pt x="240030" y="190500"/>
                </a:lnTo>
                <a:lnTo>
                  <a:pt x="247650" y="180340"/>
                </a:lnTo>
                <a:lnTo>
                  <a:pt x="254000" y="170179"/>
                </a:lnTo>
                <a:lnTo>
                  <a:pt x="260350" y="158750"/>
                </a:lnTo>
                <a:lnTo>
                  <a:pt x="264159" y="144779"/>
                </a:lnTo>
                <a:lnTo>
                  <a:pt x="266700" y="130809"/>
                </a:lnTo>
                <a:lnTo>
                  <a:pt x="267969" y="115570"/>
                </a:lnTo>
                <a:lnTo>
                  <a:pt x="266700" y="102870"/>
                </a:lnTo>
                <a:lnTo>
                  <a:pt x="262890" y="91440"/>
                </a:lnTo>
                <a:lnTo>
                  <a:pt x="257809" y="81279"/>
                </a:lnTo>
                <a:lnTo>
                  <a:pt x="250190" y="71120"/>
                </a:lnTo>
                <a:lnTo>
                  <a:pt x="243840" y="60959"/>
                </a:lnTo>
                <a:lnTo>
                  <a:pt x="236219" y="52070"/>
                </a:lnTo>
                <a:lnTo>
                  <a:pt x="228600" y="43179"/>
                </a:lnTo>
                <a:lnTo>
                  <a:pt x="212090" y="26670"/>
                </a:lnTo>
                <a:lnTo>
                  <a:pt x="200659" y="20320"/>
                </a:lnTo>
                <a:lnTo>
                  <a:pt x="187959" y="16509"/>
                </a:lnTo>
                <a:lnTo>
                  <a:pt x="119380" y="88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687829" y="1164589"/>
            <a:ext cx="1271272" cy="246381"/>
          </a:xfrm>
          <a:custGeom>
            <a:avLst/>
            <a:gdLst/>
            <a:ahLst/>
            <a:cxnLst/>
            <a:rect l="0" t="0" r="0" b="0"/>
            <a:pathLst>
              <a:path w="1271272" h="246381">
                <a:moveTo>
                  <a:pt x="1271271" y="92711"/>
                </a:moveTo>
                <a:lnTo>
                  <a:pt x="1264921" y="113030"/>
                </a:lnTo>
                <a:lnTo>
                  <a:pt x="1262381" y="124461"/>
                </a:lnTo>
                <a:lnTo>
                  <a:pt x="1261110" y="138430"/>
                </a:lnTo>
                <a:lnTo>
                  <a:pt x="1259841" y="152400"/>
                </a:lnTo>
                <a:lnTo>
                  <a:pt x="1259841" y="156211"/>
                </a:lnTo>
                <a:lnTo>
                  <a:pt x="1259841" y="153671"/>
                </a:lnTo>
                <a:lnTo>
                  <a:pt x="1258571" y="146050"/>
                </a:lnTo>
                <a:lnTo>
                  <a:pt x="1257300" y="137161"/>
                </a:lnTo>
                <a:lnTo>
                  <a:pt x="1254760" y="125730"/>
                </a:lnTo>
                <a:lnTo>
                  <a:pt x="1252221" y="115571"/>
                </a:lnTo>
                <a:lnTo>
                  <a:pt x="1249681" y="101600"/>
                </a:lnTo>
                <a:lnTo>
                  <a:pt x="1248410" y="87630"/>
                </a:lnTo>
                <a:lnTo>
                  <a:pt x="1247141" y="72391"/>
                </a:lnTo>
                <a:lnTo>
                  <a:pt x="1245871" y="66041"/>
                </a:lnTo>
                <a:lnTo>
                  <a:pt x="1243331" y="67311"/>
                </a:lnTo>
                <a:lnTo>
                  <a:pt x="1239521" y="71121"/>
                </a:lnTo>
                <a:lnTo>
                  <a:pt x="1236981" y="80011"/>
                </a:lnTo>
                <a:lnTo>
                  <a:pt x="1235710" y="91441"/>
                </a:lnTo>
                <a:lnTo>
                  <a:pt x="1235710" y="104141"/>
                </a:lnTo>
                <a:lnTo>
                  <a:pt x="1233171" y="116841"/>
                </a:lnTo>
                <a:lnTo>
                  <a:pt x="1230631" y="130811"/>
                </a:lnTo>
                <a:lnTo>
                  <a:pt x="1226821" y="143511"/>
                </a:lnTo>
                <a:lnTo>
                  <a:pt x="1223010" y="147321"/>
                </a:lnTo>
                <a:lnTo>
                  <a:pt x="1219200" y="146050"/>
                </a:lnTo>
                <a:lnTo>
                  <a:pt x="1215391" y="140971"/>
                </a:lnTo>
                <a:lnTo>
                  <a:pt x="1212850" y="130811"/>
                </a:lnTo>
                <a:lnTo>
                  <a:pt x="1211581" y="116841"/>
                </a:lnTo>
                <a:lnTo>
                  <a:pt x="1210310" y="100330"/>
                </a:lnTo>
                <a:lnTo>
                  <a:pt x="1207771" y="85091"/>
                </a:lnTo>
                <a:lnTo>
                  <a:pt x="1205231" y="71121"/>
                </a:lnTo>
                <a:lnTo>
                  <a:pt x="1201421" y="57150"/>
                </a:lnTo>
                <a:lnTo>
                  <a:pt x="1196341" y="52071"/>
                </a:lnTo>
                <a:lnTo>
                  <a:pt x="1189991" y="53341"/>
                </a:lnTo>
                <a:lnTo>
                  <a:pt x="1183641" y="57150"/>
                </a:lnTo>
                <a:lnTo>
                  <a:pt x="1177291" y="66041"/>
                </a:lnTo>
                <a:lnTo>
                  <a:pt x="1172210" y="77471"/>
                </a:lnTo>
                <a:lnTo>
                  <a:pt x="1167131" y="91441"/>
                </a:lnTo>
                <a:lnTo>
                  <a:pt x="1163321" y="105411"/>
                </a:lnTo>
                <a:lnTo>
                  <a:pt x="1162050" y="121921"/>
                </a:lnTo>
                <a:lnTo>
                  <a:pt x="1159510" y="137161"/>
                </a:lnTo>
                <a:lnTo>
                  <a:pt x="1156971" y="152400"/>
                </a:lnTo>
                <a:lnTo>
                  <a:pt x="1154431" y="166371"/>
                </a:lnTo>
                <a:lnTo>
                  <a:pt x="1150621" y="180341"/>
                </a:lnTo>
                <a:lnTo>
                  <a:pt x="1149350" y="181611"/>
                </a:lnTo>
                <a:lnTo>
                  <a:pt x="1146810" y="176530"/>
                </a:lnTo>
                <a:lnTo>
                  <a:pt x="1146810" y="165100"/>
                </a:lnTo>
                <a:lnTo>
                  <a:pt x="1145541" y="152400"/>
                </a:lnTo>
                <a:lnTo>
                  <a:pt x="1144271" y="123191"/>
                </a:lnTo>
                <a:lnTo>
                  <a:pt x="1144271" y="74930"/>
                </a:lnTo>
                <a:lnTo>
                  <a:pt x="1143000" y="59691"/>
                </a:lnTo>
                <a:lnTo>
                  <a:pt x="1140460" y="45721"/>
                </a:lnTo>
                <a:lnTo>
                  <a:pt x="1137921" y="31750"/>
                </a:lnTo>
                <a:lnTo>
                  <a:pt x="1134110" y="29211"/>
                </a:lnTo>
                <a:lnTo>
                  <a:pt x="1130300" y="34291"/>
                </a:lnTo>
                <a:lnTo>
                  <a:pt x="1126491" y="45721"/>
                </a:lnTo>
                <a:lnTo>
                  <a:pt x="1123950" y="58421"/>
                </a:lnTo>
                <a:lnTo>
                  <a:pt x="1122681" y="72391"/>
                </a:lnTo>
                <a:lnTo>
                  <a:pt x="1121410" y="87630"/>
                </a:lnTo>
                <a:lnTo>
                  <a:pt x="1118871" y="101600"/>
                </a:lnTo>
                <a:lnTo>
                  <a:pt x="1116331" y="115571"/>
                </a:lnTo>
                <a:lnTo>
                  <a:pt x="1112521" y="129541"/>
                </a:lnTo>
                <a:lnTo>
                  <a:pt x="1109981" y="144780"/>
                </a:lnTo>
                <a:lnTo>
                  <a:pt x="1108710" y="162561"/>
                </a:lnTo>
                <a:lnTo>
                  <a:pt x="1108710" y="181611"/>
                </a:lnTo>
                <a:lnTo>
                  <a:pt x="1106171" y="189230"/>
                </a:lnTo>
                <a:lnTo>
                  <a:pt x="1103631" y="187961"/>
                </a:lnTo>
                <a:lnTo>
                  <a:pt x="1099821" y="181611"/>
                </a:lnTo>
                <a:lnTo>
                  <a:pt x="1096010" y="172721"/>
                </a:lnTo>
                <a:lnTo>
                  <a:pt x="1092200" y="163830"/>
                </a:lnTo>
                <a:lnTo>
                  <a:pt x="1088391" y="152400"/>
                </a:lnTo>
                <a:lnTo>
                  <a:pt x="1084581" y="139700"/>
                </a:lnTo>
                <a:lnTo>
                  <a:pt x="1071881" y="96521"/>
                </a:lnTo>
                <a:lnTo>
                  <a:pt x="1064260" y="68580"/>
                </a:lnTo>
                <a:lnTo>
                  <a:pt x="1057910" y="63500"/>
                </a:lnTo>
                <a:lnTo>
                  <a:pt x="1051560" y="64771"/>
                </a:lnTo>
                <a:lnTo>
                  <a:pt x="1043941" y="69850"/>
                </a:lnTo>
                <a:lnTo>
                  <a:pt x="1037591" y="78741"/>
                </a:lnTo>
                <a:lnTo>
                  <a:pt x="1032510" y="90171"/>
                </a:lnTo>
                <a:lnTo>
                  <a:pt x="1027431" y="104141"/>
                </a:lnTo>
                <a:lnTo>
                  <a:pt x="1023621" y="120650"/>
                </a:lnTo>
                <a:lnTo>
                  <a:pt x="1022350" y="137161"/>
                </a:lnTo>
                <a:lnTo>
                  <a:pt x="1019810" y="156211"/>
                </a:lnTo>
                <a:lnTo>
                  <a:pt x="1019810" y="162561"/>
                </a:lnTo>
                <a:lnTo>
                  <a:pt x="1018541" y="158750"/>
                </a:lnTo>
                <a:lnTo>
                  <a:pt x="1018541" y="149861"/>
                </a:lnTo>
                <a:lnTo>
                  <a:pt x="1016000" y="138430"/>
                </a:lnTo>
                <a:lnTo>
                  <a:pt x="1013460" y="128271"/>
                </a:lnTo>
                <a:lnTo>
                  <a:pt x="1010921" y="115571"/>
                </a:lnTo>
                <a:lnTo>
                  <a:pt x="1008381" y="102871"/>
                </a:lnTo>
                <a:lnTo>
                  <a:pt x="1007110" y="87630"/>
                </a:lnTo>
                <a:lnTo>
                  <a:pt x="1005841" y="72391"/>
                </a:lnTo>
                <a:lnTo>
                  <a:pt x="1005841" y="69850"/>
                </a:lnTo>
                <a:lnTo>
                  <a:pt x="1005841" y="74930"/>
                </a:lnTo>
                <a:lnTo>
                  <a:pt x="1004571" y="85091"/>
                </a:lnTo>
                <a:lnTo>
                  <a:pt x="1003300" y="97791"/>
                </a:lnTo>
                <a:lnTo>
                  <a:pt x="1000760" y="111761"/>
                </a:lnTo>
                <a:lnTo>
                  <a:pt x="998221" y="125730"/>
                </a:lnTo>
                <a:lnTo>
                  <a:pt x="994410" y="132080"/>
                </a:lnTo>
                <a:lnTo>
                  <a:pt x="990600" y="132080"/>
                </a:lnTo>
                <a:lnTo>
                  <a:pt x="986791" y="127000"/>
                </a:lnTo>
                <a:lnTo>
                  <a:pt x="982981" y="119380"/>
                </a:lnTo>
                <a:lnTo>
                  <a:pt x="979171" y="110491"/>
                </a:lnTo>
                <a:lnTo>
                  <a:pt x="975360" y="100330"/>
                </a:lnTo>
                <a:lnTo>
                  <a:pt x="966471" y="77471"/>
                </a:lnTo>
                <a:lnTo>
                  <a:pt x="962660" y="66041"/>
                </a:lnTo>
                <a:lnTo>
                  <a:pt x="956310" y="60961"/>
                </a:lnTo>
                <a:lnTo>
                  <a:pt x="949960" y="59691"/>
                </a:lnTo>
                <a:lnTo>
                  <a:pt x="942341" y="62230"/>
                </a:lnTo>
                <a:lnTo>
                  <a:pt x="935991" y="69850"/>
                </a:lnTo>
                <a:lnTo>
                  <a:pt x="930910" y="80011"/>
                </a:lnTo>
                <a:lnTo>
                  <a:pt x="925831" y="92711"/>
                </a:lnTo>
                <a:lnTo>
                  <a:pt x="916941" y="118111"/>
                </a:lnTo>
                <a:lnTo>
                  <a:pt x="911860" y="130811"/>
                </a:lnTo>
                <a:lnTo>
                  <a:pt x="905510" y="133350"/>
                </a:lnTo>
                <a:lnTo>
                  <a:pt x="899160" y="129541"/>
                </a:lnTo>
                <a:lnTo>
                  <a:pt x="891541" y="121921"/>
                </a:lnTo>
                <a:lnTo>
                  <a:pt x="886460" y="110491"/>
                </a:lnTo>
                <a:lnTo>
                  <a:pt x="880110" y="97791"/>
                </a:lnTo>
                <a:lnTo>
                  <a:pt x="875031" y="83821"/>
                </a:lnTo>
                <a:lnTo>
                  <a:pt x="869950" y="78741"/>
                </a:lnTo>
                <a:lnTo>
                  <a:pt x="866141" y="82550"/>
                </a:lnTo>
                <a:lnTo>
                  <a:pt x="861060" y="90171"/>
                </a:lnTo>
                <a:lnTo>
                  <a:pt x="857250" y="99061"/>
                </a:lnTo>
                <a:lnTo>
                  <a:pt x="852171" y="110491"/>
                </a:lnTo>
                <a:lnTo>
                  <a:pt x="848360" y="120650"/>
                </a:lnTo>
                <a:lnTo>
                  <a:pt x="847091" y="133350"/>
                </a:lnTo>
                <a:lnTo>
                  <a:pt x="847091" y="144780"/>
                </a:lnTo>
                <a:lnTo>
                  <a:pt x="848360" y="157480"/>
                </a:lnTo>
                <a:lnTo>
                  <a:pt x="847091" y="160021"/>
                </a:lnTo>
                <a:lnTo>
                  <a:pt x="843281" y="156211"/>
                </a:lnTo>
                <a:lnTo>
                  <a:pt x="838200" y="147321"/>
                </a:lnTo>
                <a:lnTo>
                  <a:pt x="834391" y="134621"/>
                </a:lnTo>
                <a:lnTo>
                  <a:pt x="831850" y="119380"/>
                </a:lnTo>
                <a:lnTo>
                  <a:pt x="830581" y="101600"/>
                </a:lnTo>
                <a:lnTo>
                  <a:pt x="828041" y="86361"/>
                </a:lnTo>
                <a:lnTo>
                  <a:pt x="824231" y="71121"/>
                </a:lnTo>
                <a:lnTo>
                  <a:pt x="820421" y="57150"/>
                </a:lnTo>
                <a:lnTo>
                  <a:pt x="817881" y="52071"/>
                </a:lnTo>
                <a:lnTo>
                  <a:pt x="812800" y="53341"/>
                </a:lnTo>
                <a:lnTo>
                  <a:pt x="808991" y="57150"/>
                </a:lnTo>
                <a:lnTo>
                  <a:pt x="805181" y="64771"/>
                </a:lnTo>
                <a:lnTo>
                  <a:pt x="801371" y="74930"/>
                </a:lnTo>
                <a:lnTo>
                  <a:pt x="797560" y="85091"/>
                </a:lnTo>
                <a:lnTo>
                  <a:pt x="793750" y="97791"/>
                </a:lnTo>
                <a:lnTo>
                  <a:pt x="792481" y="111761"/>
                </a:lnTo>
                <a:lnTo>
                  <a:pt x="791210" y="125730"/>
                </a:lnTo>
                <a:lnTo>
                  <a:pt x="788671" y="140971"/>
                </a:lnTo>
                <a:lnTo>
                  <a:pt x="786131" y="153671"/>
                </a:lnTo>
                <a:lnTo>
                  <a:pt x="782321" y="167641"/>
                </a:lnTo>
                <a:lnTo>
                  <a:pt x="778510" y="171450"/>
                </a:lnTo>
                <a:lnTo>
                  <a:pt x="774700" y="167641"/>
                </a:lnTo>
                <a:lnTo>
                  <a:pt x="770891" y="160021"/>
                </a:lnTo>
                <a:lnTo>
                  <a:pt x="767081" y="147321"/>
                </a:lnTo>
                <a:lnTo>
                  <a:pt x="763271" y="132080"/>
                </a:lnTo>
                <a:lnTo>
                  <a:pt x="746760" y="63500"/>
                </a:lnTo>
                <a:lnTo>
                  <a:pt x="741681" y="48261"/>
                </a:lnTo>
                <a:lnTo>
                  <a:pt x="734060" y="19050"/>
                </a:lnTo>
                <a:lnTo>
                  <a:pt x="728981" y="15241"/>
                </a:lnTo>
                <a:lnTo>
                  <a:pt x="725171" y="19050"/>
                </a:lnTo>
                <a:lnTo>
                  <a:pt x="721360" y="26671"/>
                </a:lnTo>
                <a:lnTo>
                  <a:pt x="716281" y="36830"/>
                </a:lnTo>
                <a:lnTo>
                  <a:pt x="712471" y="49530"/>
                </a:lnTo>
                <a:lnTo>
                  <a:pt x="708660" y="64771"/>
                </a:lnTo>
                <a:lnTo>
                  <a:pt x="699771" y="95250"/>
                </a:lnTo>
                <a:lnTo>
                  <a:pt x="695960" y="111761"/>
                </a:lnTo>
                <a:lnTo>
                  <a:pt x="692150" y="128271"/>
                </a:lnTo>
                <a:lnTo>
                  <a:pt x="690881" y="144780"/>
                </a:lnTo>
                <a:lnTo>
                  <a:pt x="689610" y="161291"/>
                </a:lnTo>
                <a:lnTo>
                  <a:pt x="687071" y="167641"/>
                </a:lnTo>
                <a:lnTo>
                  <a:pt x="684531" y="167641"/>
                </a:lnTo>
                <a:lnTo>
                  <a:pt x="680721" y="163830"/>
                </a:lnTo>
                <a:lnTo>
                  <a:pt x="676910" y="154941"/>
                </a:lnTo>
                <a:lnTo>
                  <a:pt x="673100" y="140971"/>
                </a:lnTo>
                <a:lnTo>
                  <a:pt x="669291" y="124461"/>
                </a:lnTo>
                <a:lnTo>
                  <a:pt x="665481" y="110491"/>
                </a:lnTo>
                <a:lnTo>
                  <a:pt x="657860" y="82550"/>
                </a:lnTo>
                <a:lnTo>
                  <a:pt x="645160" y="41911"/>
                </a:lnTo>
                <a:lnTo>
                  <a:pt x="641350" y="39371"/>
                </a:lnTo>
                <a:lnTo>
                  <a:pt x="640081" y="43180"/>
                </a:lnTo>
                <a:lnTo>
                  <a:pt x="638810" y="50800"/>
                </a:lnTo>
                <a:lnTo>
                  <a:pt x="636271" y="62230"/>
                </a:lnTo>
                <a:lnTo>
                  <a:pt x="629921" y="88900"/>
                </a:lnTo>
                <a:lnTo>
                  <a:pt x="618491" y="137161"/>
                </a:lnTo>
                <a:lnTo>
                  <a:pt x="613410" y="142241"/>
                </a:lnTo>
                <a:lnTo>
                  <a:pt x="607060" y="139700"/>
                </a:lnTo>
                <a:lnTo>
                  <a:pt x="599441" y="132080"/>
                </a:lnTo>
                <a:lnTo>
                  <a:pt x="594360" y="121921"/>
                </a:lnTo>
                <a:lnTo>
                  <a:pt x="591821" y="109221"/>
                </a:lnTo>
                <a:lnTo>
                  <a:pt x="589281" y="95250"/>
                </a:lnTo>
                <a:lnTo>
                  <a:pt x="584200" y="90171"/>
                </a:lnTo>
                <a:lnTo>
                  <a:pt x="576581" y="91441"/>
                </a:lnTo>
                <a:lnTo>
                  <a:pt x="566421" y="95250"/>
                </a:lnTo>
                <a:lnTo>
                  <a:pt x="558800" y="104141"/>
                </a:lnTo>
                <a:lnTo>
                  <a:pt x="552450" y="116841"/>
                </a:lnTo>
                <a:lnTo>
                  <a:pt x="546100" y="129541"/>
                </a:lnTo>
                <a:lnTo>
                  <a:pt x="539750" y="134621"/>
                </a:lnTo>
                <a:lnTo>
                  <a:pt x="532131" y="133350"/>
                </a:lnTo>
                <a:lnTo>
                  <a:pt x="524510" y="128271"/>
                </a:lnTo>
                <a:lnTo>
                  <a:pt x="516891" y="119380"/>
                </a:lnTo>
                <a:lnTo>
                  <a:pt x="508000" y="107950"/>
                </a:lnTo>
                <a:lnTo>
                  <a:pt x="500381" y="93980"/>
                </a:lnTo>
                <a:lnTo>
                  <a:pt x="494031" y="81280"/>
                </a:lnTo>
                <a:lnTo>
                  <a:pt x="487681" y="67311"/>
                </a:lnTo>
                <a:lnTo>
                  <a:pt x="482600" y="54611"/>
                </a:lnTo>
                <a:lnTo>
                  <a:pt x="474981" y="49530"/>
                </a:lnTo>
                <a:lnTo>
                  <a:pt x="468631" y="48261"/>
                </a:lnTo>
                <a:lnTo>
                  <a:pt x="461010" y="50800"/>
                </a:lnTo>
                <a:lnTo>
                  <a:pt x="454660" y="58421"/>
                </a:lnTo>
                <a:lnTo>
                  <a:pt x="448310" y="71121"/>
                </a:lnTo>
                <a:lnTo>
                  <a:pt x="443231" y="87630"/>
                </a:lnTo>
                <a:lnTo>
                  <a:pt x="438150" y="102871"/>
                </a:lnTo>
                <a:lnTo>
                  <a:pt x="425450" y="151130"/>
                </a:lnTo>
                <a:lnTo>
                  <a:pt x="416560" y="179071"/>
                </a:lnTo>
                <a:lnTo>
                  <a:pt x="411481" y="182880"/>
                </a:lnTo>
                <a:lnTo>
                  <a:pt x="407671" y="179071"/>
                </a:lnTo>
                <a:lnTo>
                  <a:pt x="403860" y="171450"/>
                </a:lnTo>
                <a:lnTo>
                  <a:pt x="400050" y="161291"/>
                </a:lnTo>
                <a:lnTo>
                  <a:pt x="398781" y="148591"/>
                </a:lnTo>
                <a:lnTo>
                  <a:pt x="397510" y="133350"/>
                </a:lnTo>
                <a:lnTo>
                  <a:pt x="394971" y="120650"/>
                </a:lnTo>
                <a:lnTo>
                  <a:pt x="392431" y="106680"/>
                </a:lnTo>
                <a:lnTo>
                  <a:pt x="388621" y="93980"/>
                </a:lnTo>
                <a:lnTo>
                  <a:pt x="383541" y="88900"/>
                </a:lnTo>
                <a:lnTo>
                  <a:pt x="377191" y="90171"/>
                </a:lnTo>
                <a:lnTo>
                  <a:pt x="370841" y="95250"/>
                </a:lnTo>
                <a:lnTo>
                  <a:pt x="364491" y="104141"/>
                </a:lnTo>
                <a:lnTo>
                  <a:pt x="359410" y="115571"/>
                </a:lnTo>
                <a:lnTo>
                  <a:pt x="354331" y="129541"/>
                </a:lnTo>
                <a:lnTo>
                  <a:pt x="349250" y="143511"/>
                </a:lnTo>
                <a:lnTo>
                  <a:pt x="345441" y="158750"/>
                </a:lnTo>
                <a:lnTo>
                  <a:pt x="340360" y="175261"/>
                </a:lnTo>
                <a:lnTo>
                  <a:pt x="334010" y="182880"/>
                </a:lnTo>
                <a:lnTo>
                  <a:pt x="327660" y="185421"/>
                </a:lnTo>
                <a:lnTo>
                  <a:pt x="320041" y="184150"/>
                </a:lnTo>
                <a:lnTo>
                  <a:pt x="312421" y="177800"/>
                </a:lnTo>
                <a:lnTo>
                  <a:pt x="304800" y="167641"/>
                </a:lnTo>
                <a:lnTo>
                  <a:pt x="297181" y="154941"/>
                </a:lnTo>
                <a:lnTo>
                  <a:pt x="289560" y="139700"/>
                </a:lnTo>
                <a:lnTo>
                  <a:pt x="284481" y="123191"/>
                </a:lnTo>
                <a:lnTo>
                  <a:pt x="278131" y="104141"/>
                </a:lnTo>
                <a:lnTo>
                  <a:pt x="271781" y="88900"/>
                </a:lnTo>
                <a:lnTo>
                  <a:pt x="265431" y="76200"/>
                </a:lnTo>
                <a:lnTo>
                  <a:pt x="257810" y="64771"/>
                </a:lnTo>
                <a:lnTo>
                  <a:pt x="250191" y="60961"/>
                </a:lnTo>
                <a:lnTo>
                  <a:pt x="241300" y="63500"/>
                </a:lnTo>
                <a:lnTo>
                  <a:pt x="233681" y="68580"/>
                </a:lnTo>
                <a:lnTo>
                  <a:pt x="226060" y="77471"/>
                </a:lnTo>
                <a:lnTo>
                  <a:pt x="220981" y="86361"/>
                </a:lnTo>
                <a:lnTo>
                  <a:pt x="215900" y="96521"/>
                </a:lnTo>
                <a:lnTo>
                  <a:pt x="210821" y="109221"/>
                </a:lnTo>
                <a:lnTo>
                  <a:pt x="205741" y="123191"/>
                </a:lnTo>
                <a:lnTo>
                  <a:pt x="200660" y="138430"/>
                </a:lnTo>
                <a:lnTo>
                  <a:pt x="196850" y="144780"/>
                </a:lnTo>
                <a:lnTo>
                  <a:pt x="191771" y="144780"/>
                </a:lnTo>
                <a:lnTo>
                  <a:pt x="187960" y="139700"/>
                </a:lnTo>
                <a:lnTo>
                  <a:pt x="182881" y="132080"/>
                </a:lnTo>
                <a:lnTo>
                  <a:pt x="179071" y="123191"/>
                </a:lnTo>
                <a:lnTo>
                  <a:pt x="175260" y="113030"/>
                </a:lnTo>
                <a:lnTo>
                  <a:pt x="170181" y="100330"/>
                </a:lnTo>
                <a:lnTo>
                  <a:pt x="166371" y="86361"/>
                </a:lnTo>
                <a:lnTo>
                  <a:pt x="162560" y="72391"/>
                </a:lnTo>
                <a:lnTo>
                  <a:pt x="156210" y="58421"/>
                </a:lnTo>
                <a:lnTo>
                  <a:pt x="149860" y="48261"/>
                </a:lnTo>
                <a:lnTo>
                  <a:pt x="142241" y="36830"/>
                </a:lnTo>
                <a:lnTo>
                  <a:pt x="135891" y="34291"/>
                </a:lnTo>
                <a:lnTo>
                  <a:pt x="130810" y="36830"/>
                </a:lnTo>
                <a:lnTo>
                  <a:pt x="125731" y="43180"/>
                </a:lnTo>
                <a:lnTo>
                  <a:pt x="120650" y="52071"/>
                </a:lnTo>
                <a:lnTo>
                  <a:pt x="116841" y="64771"/>
                </a:lnTo>
                <a:lnTo>
                  <a:pt x="111760" y="78741"/>
                </a:lnTo>
                <a:lnTo>
                  <a:pt x="109221" y="92711"/>
                </a:lnTo>
                <a:lnTo>
                  <a:pt x="106681" y="107950"/>
                </a:lnTo>
                <a:lnTo>
                  <a:pt x="105410" y="124461"/>
                </a:lnTo>
                <a:lnTo>
                  <a:pt x="101600" y="130811"/>
                </a:lnTo>
                <a:lnTo>
                  <a:pt x="96521" y="130811"/>
                </a:lnTo>
                <a:lnTo>
                  <a:pt x="90171" y="127000"/>
                </a:lnTo>
                <a:lnTo>
                  <a:pt x="85091" y="116841"/>
                </a:lnTo>
                <a:lnTo>
                  <a:pt x="78741" y="102871"/>
                </a:lnTo>
                <a:lnTo>
                  <a:pt x="74931" y="86361"/>
                </a:lnTo>
                <a:lnTo>
                  <a:pt x="68581" y="72391"/>
                </a:lnTo>
                <a:lnTo>
                  <a:pt x="60960" y="57150"/>
                </a:lnTo>
                <a:lnTo>
                  <a:pt x="54610" y="44450"/>
                </a:lnTo>
                <a:lnTo>
                  <a:pt x="46991" y="30480"/>
                </a:lnTo>
                <a:lnTo>
                  <a:pt x="30481" y="3811"/>
                </a:lnTo>
                <a:lnTo>
                  <a:pt x="21591" y="0"/>
                </a:lnTo>
                <a:lnTo>
                  <a:pt x="13971" y="1271"/>
                </a:lnTo>
                <a:lnTo>
                  <a:pt x="5081" y="6350"/>
                </a:lnTo>
                <a:lnTo>
                  <a:pt x="1271" y="16511"/>
                </a:lnTo>
                <a:lnTo>
                  <a:pt x="0" y="30480"/>
                </a:lnTo>
                <a:lnTo>
                  <a:pt x="0" y="63500"/>
                </a:lnTo>
                <a:lnTo>
                  <a:pt x="1271" y="154941"/>
                </a:lnTo>
                <a:lnTo>
                  <a:pt x="2541" y="162561"/>
                </a:lnTo>
                <a:lnTo>
                  <a:pt x="5081" y="161291"/>
                </a:lnTo>
                <a:lnTo>
                  <a:pt x="7621" y="154941"/>
                </a:lnTo>
                <a:lnTo>
                  <a:pt x="10160" y="146050"/>
                </a:lnTo>
                <a:lnTo>
                  <a:pt x="11431" y="133350"/>
                </a:lnTo>
                <a:lnTo>
                  <a:pt x="12700" y="120650"/>
                </a:lnTo>
                <a:lnTo>
                  <a:pt x="12700" y="105411"/>
                </a:lnTo>
                <a:lnTo>
                  <a:pt x="13971" y="73661"/>
                </a:lnTo>
                <a:lnTo>
                  <a:pt x="15241" y="68580"/>
                </a:lnTo>
                <a:lnTo>
                  <a:pt x="17781" y="71121"/>
                </a:lnTo>
                <a:lnTo>
                  <a:pt x="20321" y="78741"/>
                </a:lnTo>
                <a:lnTo>
                  <a:pt x="24131" y="90171"/>
                </a:lnTo>
                <a:lnTo>
                  <a:pt x="27941" y="105411"/>
                </a:lnTo>
                <a:lnTo>
                  <a:pt x="35560" y="140971"/>
                </a:lnTo>
                <a:lnTo>
                  <a:pt x="43181" y="180341"/>
                </a:lnTo>
                <a:lnTo>
                  <a:pt x="48260" y="196850"/>
                </a:lnTo>
                <a:lnTo>
                  <a:pt x="52071" y="213361"/>
                </a:lnTo>
                <a:lnTo>
                  <a:pt x="55881" y="228600"/>
                </a:lnTo>
                <a:lnTo>
                  <a:pt x="60960" y="233680"/>
                </a:lnTo>
                <a:lnTo>
                  <a:pt x="64771" y="233680"/>
                </a:lnTo>
                <a:lnTo>
                  <a:pt x="68581" y="228600"/>
                </a:lnTo>
                <a:lnTo>
                  <a:pt x="72391" y="218441"/>
                </a:lnTo>
                <a:lnTo>
                  <a:pt x="73660" y="204471"/>
                </a:lnTo>
                <a:lnTo>
                  <a:pt x="74931" y="189230"/>
                </a:lnTo>
                <a:lnTo>
                  <a:pt x="76200" y="170180"/>
                </a:lnTo>
                <a:lnTo>
                  <a:pt x="76200" y="132080"/>
                </a:lnTo>
                <a:lnTo>
                  <a:pt x="78741" y="114300"/>
                </a:lnTo>
                <a:lnTo>
                  <a:pt x="81281" y="99061"/>
                </a:lnTo>
                <a:lnTo>
                  <a:pt x="83821" y="83821"/>
                </a:lnTo>
                <a:lnTo>
                  <a:pt x="86360" y="80011"/>
                </a:lnTo>
                <a:lnTo>
                  <a:pt x="87631" y="82550"/>
                </a:lnTo>
                <a:lnTo>
                  <a:pt x="88900" y="90171"/>
                </a:lnTo>
                <a:lnTo>
                  <a:pt x="88900" y="102871"/>
                </a:lnTo>
                <a:lnTo>
                  <a:pt x="90171" y="134621"/>
                </a:lnTo>
                <a:lnTo>
                  <a:pt x="90171" y="193041"/>
                </a:lnTo>
                <a:lnTo>
                  <a:pt x="91441" y="209550"/>
                </a:lnTo>
                <a:lnTo>
                  <a:pt x="93981" y="226061"/>
                </a:lnTo>
                <a:lnTo>
                  <a:pt x="96521" y="241300"/>
                </a:lnTo>
                <a:lnTo>
                  <a:pt x="97791" y="246380"/>
                </a:lnTo>
                <a:lnTo>
                  <a:pt x="96521" y="246380"/>
                </a:lnTo>
                <a:lnTo>
                  <a:pt x="93981" y="241300"/>
                </a:lnTo>
                <a:lnTo>
                  <a:pt x="92710" y="231141"/>
                </a:lnTo>
                <a:lnTo>
                  <a:pt x="91441" y="217171"/>
                </a:lnTo>
                <a:lnTo>
                  <a:pt x="91441" y="201930"/>
                </a:lnTo>
                <a:lnTo>
                  <a:pt x="90171" y="144780"/>
                </a:lnTo>
                <a:lnTo>
                  <a:pt x="90171" y="83821"/>
                </a:lnTo>
                <a:lnTo>
                  <a:pt x="90171" y="92711"/>
                </a:lnTo>
                <a:lnTo>
                  <a:pt x="90171" y="185421"/>
                </a:lnTo>
                <a:lnTo>
                  <a:pt x="91441" y="201930"/>
                </a:lnTo>
                <a:lnTo>
                  <a:pt x="93981" y="215900"/>
                </a:lnTo>
                <a:lnTo>
                  <a:pt x="96521" y="229871"/>
                </a:lnTo>
                <a:lnTo>
                  <a:pt x="99060" y="232411"/>
                </a:lnTo>
                <a:lnTo>
                  <a:pt x="100331" y="226061"/>
                </a:lnTo>
                <a:lnTo>
                  <a:pt x="101600" y="215900"/>
                </a:lnTo>
                <a:lnTo>
                  <a:pt x="101600" y="201930"/>
                </a:lnTo>
                <a:lnTo>
                  <a:pt x="102871" y="149861"/>
                </a:lnTo>
                <a:lnTo>
                  <a:pt x="102871" y="114300"/>
                </a:lnTo>
                <a:lnTo>
                  <a:pt x="101600" y="109221"/>
                </a:lnTo>
                <a:lnTo>
                  <a:pt x="99060" y="110491"/>
                </a:lnTo>
                <a:lnTo>
                  <a:pt x="96521" y="116841"/>
                </a:lnTo>
                <a:lnTo>
                  <a:pt x="93981" y="127000"/>
                </a:lnTo>
                <a:lnTo>
                  <a:pt x="92710" y="139700"/>
                </a:lnTo>
                <a:lnTo>
                  <a:pt x="90171" y="2070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2032000" y="3162300"/>
            <a:ext cx="2832101" cy="203201"/>
            <a:chOff x="2032000" y="3162300"/>
            <a:chExt cx="2832101" cy="203201"/>
          </a:xfrm>
        </p:grpSpPr>
        <p:sp>
          <p:nvSpPr>
            <p:cNvPr id="29" name="Freeform 28"/>
            <p:cNvSpPr/>
            <p:nvPr/>
          </p:nvSpPr>
          <p:spPr>
            <a:xfrm>
              <a:off x="2032000" y="31623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6350" y="20320"/>
                  </a:lnTo>
                  <a:lnTo>
                    <a:pt x="3810" y="31750"/>
                  </a:lnTo>
                  <a:lnTo>
                    <a:pt x="2539" y="45720"/>
                  </a:lnTo>
                  <a:lnTo>
                    <a:pt x="1270" y="59689"/>
                  </a:lnTo>
                  <a:lnTo>
                    <a:pt x="1270" y="9144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349500" y="31623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25400" y="0"/>
                  </a:moveTo>
                  <a:lnTo>
                    <a:pt x="19050" y="20320"/>
                  </a:lnTo>
                  <a:lnTo>
                    <a:pt x="16510" y="31750"/>
                  </a:lnTo>
                  <a:lnTo>
                    <a:pt x="15239" y="45720"/>
                  </a:lnTo>
                  <a:lnTo>
                    <a:pt x="13970" y="59689"/>
                  </a:lnTo>
                  <a:lnTo>
                    <a:pt x="12700" y="73660"/>
                  </a:lnTo>
                  <a:lnTo>
                    <a:pt x="10160" y="87629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717800" y="3162300"/>
              <a:ext cx="1" cy="139701"/>
            </a:xfrm>
            <a:custGeom>
              <a:avLst/>
              <a:gdLst/>
              <a:ahLst/>
              <a:cxnLst/>
              <a:rect l="0" t="0" r="0" b="0"/>
              <a:pathLst>
                <a:path w="1" h="139701">
                  <a:moveTo>
                    <a:pt x="0" y="0"/>
                  </a:move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48000" y="31623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0" y="71120"/>
                  </a:lnTo>
                  <a:lnTo>
                    <a:pt x="1270" y="85089"/>
                  </a:lnTo>
                  <a:lnTo>
                    <a:pt x="3810" y="99059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54400" y="3187700"/>
              <a:ext cx="1" cy="114301"/>
            </a:xfrm>
            <a:custGeom>
              <a:avLst/>
              <a:gdLst/>
              <a:ahLst/>
              <a:cxnLst/>
              <a:rect l="0" t="0" r="0" b="0"/>
              <a:pathLst>
                <a:path w="1" h="114301">
                  <a:moveTo>
                    <a:pt x="0" y="0"/>
                  </a:moveTo>
                  <a:lnTo>
                    <a:pt x="0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784600" y="3200400"/>
              <a:ext cx="1" cy="139701"/>
            </a:xfrm>
            <a:custGeom>
              <a:avLst/>
              <a:gdLst/>
              <a:ahLst/>
              <a:cxnLst/>
              <a:rect l="0" t="0" r="0" b="0"/>
              <a:pathLst>
                <a:path w="1" h="139701">
                  <a:moveTo>
                    <a:pt x="0" y="0"/>
                  </a:move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114800" y="31750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0" y="34289"/>
                  </a:lnTo>
                  <a:lnTo>
                    <a:pt x="1270" y="52070"/>
                  </a:lnTo>
                  <a:lnTo>
                    <a:pt x="3809" y="72389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457700" y="31750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13970" y="68579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64100" y="3200400"/>
              <a:ext cx="1" cy="165101"/>
            </a:xfrm>
            <a:custGeom>
              <a:avLst/>
              <a:gdLst/>
              <a:ahLst/>
              <a:cxnLst/>
              <a:rect l="0" t="0" r="0" b="0"/>
              <a:pathLst>
                <a:path w="1" h="165101">
                  <a:moveTo>
                    <a:pt x="0" y="0"/>
                  </a:move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892300" y="3530600"/>
            <a:ext cx="3162301" cy="279401"/>
            <a:chOff x="1892300" y="3530600"/>
            <a:chExt cx="3162301" cy="279401"/>
          </a:xfrm>
        </p:grpSpPr>
        <p:sp>
          <p:nvSpPr>
            <p:cNvPr id="39" name="Freeform 38"/>
            <p:cNvSpPr/>
            <p:nvPr/>
          </p:nvSpPr>
          <p:spPr>
            <a:xfrm>
              <a:off x="1892300" y="36195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068829" y="3543300"/>
              <a:ext cx="64772" cy="88901"/>
            </a:xfrm>
            <a:custGeom>
              <a:avLst/>
              <a:gdLst/>
              <a:ahLst/>
              <a:cxnLst/>
              <a:rect l="0" t="0" r="0" b="0"/>
              <a:pathLst>
                <a:path w="64772" h="88901">
                  <a:moveTo>
                    <a:pt x="13971" y="0"/>
                  </a:moveTo>
                  <a:lnTo>
                    <a:pt x="13971" y="26670"/>
                  </a:lnTo>
                  <a:lnTo>
                    <a:pt x="11431" y="39370"/>
                  </a:lnTo>
                  <a:lnTo>
                    <a:pt x="6350" y="52070"/>
                  </a:lnTo>
                  <a:lnTo>
                    <a:pt x="0" y="63500"/>
                  </a:lnTo>
                  <a:lnTo>
                    <a:pt x="2541" y="72390"/>
                  </a:lnTo>
                  <a:lnTo>
                    <a:pt x="8891" y="77470"/>
                  </a:lnTo>
                  <a:lnTo>
                    <a:pt x="64771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146300" y="3530600"/>
              <a:ext cx="38101" cy="241301"/>
            </a:xfrm>
            <a:custGeom>
              <a:avLst/>
              <a:gdLst/>
              <a:ahLst/>
              <a:cxnLst/>
              <a:rect l="0" t="0" r="0" b="0"/>
              <a:pathLst>
                <a:path w="38101" h="241301">
                  <a:moveTo>
                    <a:pt x="38100" y="0"/>
                  </a:moveTo>
                  <a:lnTo>
                    <a:pt x="31750" y="20320"/>
                  </a:lnTo>
                  <a:lnTo>
                    <a:pt x="27939" y="31750"/>
                  </a:lnTo>
                  <a:lnTo>
                    <a:pt x="20320" y="59690"/>
                  </a:lnTo>
                  <a:lnTo>
                    <a:pt x="17779" y="76200"/>
                  </a:lnTo>
                  <a:lnTo>
                    <a:pt x="16510" y="95250"/>
                  </a:lnTo>
                  <a:lnTo>
                    <a:pt x="15239" y="114300"/>
                  </a:lnTo>
                  <a:lnTo>
                    <a:pt x="12700" y="130809"/>
                  </a:lnTo>
                  <a:lnTo>
                    <a:pt x="10160" y="146050"/>
                  </a:lnTo>
                  <a:lnTo>
                    <a:pt x="6350" y="161290"/>
                  </a:lnTo>
                  <a:lnTo>
                    <a:pt x="3810" y="176529"/>
                  </a:lnTo>
                  <a:lnTo>
                    <a:pt x="2539" y="19304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552700" y="36195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734310" y="3530600"/>
              <a:ext cx="161291" cy="190501"/>
            </a:xfrm>
            <a:custGeom>
              <a:avLst/>
              <a:gdLst/>
              <a:ahLst/>
              <a:cxnLst/>
              <a:rect l="0" t="0" r="0" b="0"/>
              <a:pathLst>
                <a:path w="161291" h="190501">
                  <a:moveTo>
                    <a:pt x="8890" y="0"/>
                  </a:moveTo>
                  <a:lnTo>
                    <a:pt x="35560" y="0"/>
                  </a:lnTo>
                  <a:lnTo>
                    <a:pt x="46990" y="2540"/>
                  </a:lnTo>
                  <a:lnTo>
                    <a:pt x="57150" y="7620"/>
                  </a:lnTo>
                  <a:lnTo>
                    <a:pt x="66040" y="13970"/>
                  </a:lnTo>
                  <a:lnTo>
                    <a:pt x="71119" y="22859"/>
                  </a:lnTo>
                  <a:lnTo>
                    <a:pt x="72390" y="35559"/>
                  </a:lnTo>
                  <a:lnTo>
                    <a:pt x="72390" y="48259"/>
                  </a:lnTo>
                  <a:lnTo>
                    <a:pt x="71119" y="62229"/>
                  </a:lnTo>
                  <a:lnTo>
                    <a:pt x="68579" y="74929"/>
                  </a:lnTo>
                  <a:lnTo>
                    <a:pt x="66040" y="88900"/>
                  </a:lnTo>
                  <a:lnTo>
                    <a:pt x="60960" y="100329"/>
                  </a:lnTo>
                  <a:lnTo>
                    <a:pt x="54610" y="110490"/>
                  </a:lnTo>
                  <a:lnTo>
                    <a:pt x="48260" y="120650"/>
                  </a:lnTo>
                  <a:lnTo>
                    <a:pt x="40640" y="129540"/>
                  </a:lnTo>
                  <a:lnTo>
                    <a:pt x="33019" y="138429"/>
                  </a:lnTo>
                  <a:lnTo>
                    <a:pt x="25400" y="147320"/>
                  </a:lnTo>
                  <a:lnTo>
                    <a:pt x="8890" y="165100"/>
                  </a:lnTo>
                  <a:lnTo>
                    <a:pt x="0" y="172720"/>
                  </a:lnTo>
                  <a:lnTo>
                    <a:pt x="0" y="179070"/>
                  </a:lnTo>
                  <a:lnTo>
                    <a:pt x="6350" y="182879"/>
                  </a:lnTo>
                  <a:lnTo>
                    <a:pt x="15240" y="185420"/>
                  </a:lnTo>
                  <a:lnTo>
                    <a:pt x="27940" y="185420"/>
                  </a:lnTo>
                  <a:lnTo>
                    <a:pt x="40640" y="184150"/>
                  </a:lnTo>
                  <a:lnTo>
                    <a:pt x="55879" y="182879"/>
                  </a:lnTo>
                  <a:lnTo>
                    <a:pt x="69850" y="181609"/>
                  </a:lnTo>
                  <a:lnTo>
                    <a:pt x="16129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378200" y="3605529"/>
              <a:ext cx="170180" cy="182881"/>
            </a:xfrm>
            <a:custGeom>
              <a:avLst/>
              <a:gdLst/>
              <a:ahLst/>
              <a:cxnLst/>
              <a:rect l="0" t="0" r="0" b="0"/>
              <a:pathLst>
                <a:path w="170180" h="182881">
                  <a:moveTo>
                    <a:pt x="25400" y="13971"/>
                  </a:moveTo>
                  <a:lnTo>
                    <a:pt x="7620" y="67311"/>
                  </a:lnTo>
                  <a:lnTo>
                    <a:pt x="5079" y="81280"/>
                  </a:lnTo>
                  <a:lnTo>
                    <a:pt x="3809" y="99061"/>
                  </a:lnTo>
                  <a:lnTo>
                    <a:pt x="2540" y="116841"/>
                  </a:lnTo>
                  <a:lnTo>
                    <a:pt x="3809" y="132080"/>
                  </a:lnTo>
                  <a:lnTo>
                    <a:pt x="8890" y="144780"/>
                  </a:lnTo>
                  <a:lnTo>
                    <a:pt x="13970" y="156211"/>
                  </a:lnTo>
                  <a:lnTo>
                    <a:pt x="24129" y="165100"/>
                  </a:lnTo>
                  <a:lnTo>
                    <a:pt x="35559" y="172721"/>
                  </a:lnTo>
                  <a:lnTo>
                    <a:pt x="49529" y="179071"/>
                  </a:lnTo>
                  <a:lnTo>
                    <a:pt x="62229" y="181611"/>
                  </a:lnTo>
                  <a:lnTo>
                    <a:pt x="74929" y="182880"/>
                  </a:lnTo>
                  <a:lnTo>
                    <a:pt x="88900" y="181611"/>
                  </a:lnTo>
                  <a:lnTo>
                    <a:pt x="101600" y="177800"/>
                  </a:lnTo>
                  <a:lnTo>
                    <a:pt x="114300" y="172721"/>
                  </a:lnTo>
                  <a:lnTo>
                    <a:pt x="127000" y="166371"/>
                  </a:lnTo>
                  <a:lnTo>
                    <a:pt x="137159" y="157480"/>
                  </a:lnTo>
                  <a:lnTo>
                    <a:pt x="144779" y="148591"/>
                  </a:lnTo>
                  <a:lnTo>
                    <a:pt x="151129" y="137161"/>
                  </a:lnTo>
                  <a:lnTo>
                    <a:pt x="157479" y="125730"/>
                  </a:lnTo>
                  <a:lnTo>
                    <a:pt x="162559" y="114300"/>
                  </a:lnTo>
                  <a:lnTo>
                    <a:pt x="167640" y="101600"/>
                  </a:lnTo>
                  <a:lnTo>
                    <a:pt x="170179" y="88900"/>
                  </a:lnTo>
                  <a:lnTo>
                    <a:pt x="170179" y="77471"/>
                  </a:lnTo>
                  <a:lnTo>
                    <a:pt x="167640" y="64771"/>
                  </a:lnTo>
                  <a:lnTo>
                    <a:pt x="163829" y="52071"/>
                  </a:lnTo>
                  <a:lnTo>
                    <a:pt x="158750" y="39371"/>
                  </a:lnTo>
                  <a:lnTo>
                    <a:pt x="152400" y="26671"/>
                  </a:lnTo>
                  <a:lnTo>
                    <a:pt x="143509" y="16511"/>
                  </a:lnTo>
                  <a:lnTo>
                    <a:pt x="134620" y="8891"/>
                  </a:lnTo>
                  <a:lnTo>
                    <a:pt x="123190" y="2541"/>
                  </a:lnTo>
                  <a:lnTo>
                    <a:pt x="109220" y="0"/>
                  </a:lnTo>
                  <a:lnTo>
                    <a:pt x="92709" y="2541"/>
                  </a:lnTo>
                  <a:lnTo>
                    <a:pt x="74929" y="6350"/>
                  </a:lnTo>
                  <a:lnTo>
                    <a:pt x="58420" y="11430"/>
                  </a:lnTo>
                  <a:lnTo>
                    <a:pt x="43179" y="17780"/>
                  </a:lnTo>
                  <a:lnTo>
                    <a:pt x="0" y="393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038600" y="3618229"/>
              <a:ext cx="215901" cy="153672"/>
            </a:xfrm>
            <a:custGeom>
              <a:avLst/>
              <a:gdLst/>
              <a:ahLst/>
              <a:cxnLst/>
              <a:rect l="0" t="0" r="0" b="0"/>
              <a:pathLst>
                <a:path w="215901" h="153672">
                  <a:moveTo>
                    <a:pt x="0" y="26671"/>
                  </a:moveTo>
                  <a:lnTo>
                    <a:pt x="6350" y="6350"/>
                  </a:lnTo>
                  <a:lnTo>
                    <a:pt x="15240" y="1271"/>
                  </a:lnTo>
                  <a:lnTo>
                    <a:pt x="29209" y="0"/>
                  </a:lnTo>
                  <a:lnTo>
                    <a:pt x="44450" y="0"/>
                  </a:lnTo>
                  <a:lnTo>
                    <a:pt x="59690" y="2541"/>
                  </a:lnTo>
                  <a:lnTo>
                    <a:pt x="73659" y="5080"/>
                  </a:lnTo>
                  <a:lnTo>
                    <a:pt x="87629" y="7621"/>
                  </a:lnTo>
                  <a:lnTo>
                    <a:pt x="99059" y="12700"/>
                  </a:lnTo>
                  <a:lnTo>
                    <a:pt x="109220" y="19050"/>
                  </a:lnTo>
                  <a:lnTo>
                    <a:pt x="119379" y="25400"/>
                  </a:lnTo>
                  <a:lnTo>
                    <a:pt x="124459" y="36830"/>
                  </a:lnTo>
                  <a:lnTo>
                    <a:pt x="127000" y="52071"/>
                  </a:lnTo>
                  <a:lnTo>
                    <a:pt x="127000" y="68580"/>
                  </a:lnTo>
                  <a:lnTo>
                    <a:pt x="124459" y="82550"/>
                  </a:lnTo>
                  <a:lnTo>
                    <a:pt x="119379" y="95250"/>
                  </a:lnTo>
                  <a:lnTo>
                    <a:pt x="113029" y="106680"/>
                  </a:lnTo>
                  <a:lnTo>
                    <a:pt x="105409" y="116841"/>
                  </a:lnTo>
                  <a:lnTo>
                    <a:pt x="95250" y="125730"/>
                  </a:lnTo>
                  <a:lnTo>
                    <a:pt x="85090" y="134621"/>
                  </a:lnTo>
                  <a:lnTo>
                    <a:pt x="85090" y="140971"/>
                  </a:lnTo>
                  <a:lnTo>
                    <a:pt x="91440" y="146050"/>
                  </a:lnTo>
                  <a:lnTo>
                    <a:pt x="104140" y="148591"/>
                  </a:lnTo>
                  <a:lnTo>
                    <a:pt x="118109" y="149861"/>
                  </a:lnTo>
                  <a:lnTo>
                    <a:pt x="135890" y="151130"/>
                  </a:lnTo>
                  <a:lnTo>
                    <a:pt x="215900" y="153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914900" y="3581400"/>
              <a:ext cx="139701" cy="127001"/>
            </a:xfrm>
            <a:custGeom>
              <a:avLst/>
              <a:gdLst/>
              <a:ahLst/>
              <a:cxnLst/>
              <a:rect l="0" t="0" r="0" b="0"/>
              <a:pathLst>
                <a:path w="139701" h="127001">
                  <a:moveTo>
                    <a:pt x="0" y="0"/>
                  </a:moveTo>
                  <a:lnTo>
                    <a:pt x="0" y="71120"/>
                  </a:lnTo>
                  <a:lnTo>
                    <a:pt x="2540" y="83820"/>
                  </a:lnTo>
                  <a:lnTo>
                    <a:pt x="7620" y="95250"/>
                  </a:lnTo>
                  <a:lnTo>
                    <a:pt x="13970" y="105409"/>
                  </a:lnTo>
                  <a:lnTo>
                    <a:pt x="22859" y="113029"/>
                  </a:lnTo>
                  <a:lnTo>
                    <a:pt x="35559" y="118109"/>
                  </a:lnTo>
                  <a:lnTo>
                    <a:pt x="48259" y="120650"/>
                  </a:lnTo>
                  <a:lnTo>
                    <a:pt x="63500" y="123190"/>
                  </a:lnTo>
                  <a:lnTo>
                    <a:pt x="78740" y="124459"/>
                  </a:lnTo>
                  <a:lnTo>
                    <a:pt x="1397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003800" y="35941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12700" y="0"/>
                  </a:moveTo>
                  <a:lnTo>
                    <a:pt x="6350" y="26670"/>
                  </a:lnTo>
                  <a:lnTo>
                    <a:pt x="3809" y="41909"/>
                  </a:lnTo>
                  <a:lnTo>
                    <a:pt x="2540" y="58420"/>
                  </a:lnTo>
                  <a:lnTo>
                    <a:pt x="1270" y="77470"/>
                  </a:lnTo>
                  <a:lnTo>
                    <a:pt x="1270" y="113029"/>
                  </a:lnTo>
                  <a:lnTo>
                    <a:pt x="0" y="130809"/>
                  </a:lnTo>
                  <a:lnTo>
                    <a:pt x="1270" y="14605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2481579" y="3149600"/>
            <a:ext cx="104142" cy="152401"/>
          </a:xfrm>
          <a:custGeom>
            <a:avLst/>
            <a:gdLst/>
            <a:ahLst/>
            <a:cxnLst/>
            <a:rect l="0" t="0" r="0" b="0"/>
            <a:pathLst>
              <a:path w="104142" h="152401">
                <a:moveTo>
                  <a:pt x="83821" y="25400"/>
                </a:moveTo>
                <a:lnTo>
                  <a:pt x="63500" y="19050"/>
                </a:lnTo>
                <a:lnTo>
                  <a:pt x="54610" y="20320"/>
                </a:lnTo>
                <a:lnTo>
                  <a:pt x="45721" y="26670"/>
                </a:lnTo>
                <a:lnTo>
                  <a:pt x="38100" y="34289"/>
                </a:lnTo>
                <a:lnTo>
                  <a:pt x="29210" y="44450"/>
                </a:lnTo>
                <a:lnTo>
                  <a:pt x="20321" y="54610"/>
                </a:lnTo>
                <a:lnTo>
                  <a:pt x="11431" y="66039"/>
                </a:lnTo>
                <a:lnTo>
                  <a:pt x="8891" y="76200"/>
                </a:lnTo>
                <a:lnTo>
                  <a:pt x="10160" y="86360"/>
                </a:lnTo>
                <a:lnTo>
                  <a:pt x="13971" y="95250"/>
                </a:lnTo>
                <a:lnTo>
                  <a:pt x="20321" y="100329"/>
                </a:lnTo>
                <a:lnTo>
                  <a:pt x="27941" y="102870"/>
                </a:lnTo>
                <a:lnTo>
                  <a:pt x="38100" y="101600"/>
                </a:lnTo>
                <a:lnTo>
                  <a:pt x="46991" y="97789"/>
                </a:lnTo>
                <a:lnTo>
                  <a:pt x="53341" y="90170"/>
                </a:lnTo>
                <a:lnTo>
                  <a:pt x="59691" y="81279"/>
                </a:lnTo>
                <a:lnTo>
                  <a:pt x="62231" y="71120"/>
                </a:lnTo>
                <a:lnTo>
                  <a:pt x="62231" y="59689"/>
                </a:lnTo>
                <a:lnTo>
                  <a:pt x="60960" y="48260"/>
                </a:lnTo>
                <a:lnTo>
                  <a:pt x="55881" y="41910"/>
                </a:lnTo>
                <a:lnTo>
                  <a:pt x="48260" y="39370"/>
                </a:lnTo>
                <a:lnTo>
                  <a:pt x="39371" y="39370"/>
                </a:lnTo>
                <a:lnTo>
                  <a:pt x="31750" y="43179"/>
                </a:lnTo>
                <a:lnTo>
                  <a:pt x="25400" y="49529"/>
                </a:lnTo>
                <a:lnTo>
                  <a:pt x="19050" y="58420"/>
                </a:lnTo>
                <a:lnTo>
                  <a:pt x="16510" y="68579"/>
                </a:lnTo>
                <a:lnTo>
                  <a:pt x="16510" y="80010"/>
                </a:lnTo>
                <a:lnTo>
                  <a:pt x="17781" y="91439"/>
                </a:lnTo>
                <a:lnTo>
                  <a:pt x="22860" y="100329"/>
                </a:lnTo>
                <a:lnTo>
                  <a:pt x="30481" y="107950"/>
                </a:lnTo>
                <a:lnTo>
                  <a:pt x="39371" y="114300"/>
                </a:lnTo>
                <a:lnTo>
                  <a:pt x="50800" y="116840"/>
                </a:lnTo>
                <a:lnTo>
                  <a:pt x="60960" y="118109"/>
                </a:lnTo>
                <a:lnTo>
                  <a:pt x="73660" y="116840"/>
                </a:lnTo>
                <a:lnTo>
                  <a:pt x="81281" y="110490"/>
                </a:lnTo>
                <a:lnTo>
                  <a:pt x="86360" y="100329"/>
                </a:lnTo>
                <a:lnTo>
                  <a:pt x="90171" y="87629"/>
                </a:lnTo>
                <a:lnTo>
                  <a:pt x="87631" y="78739"/>
                </a:lnTo>
                <a:lnTo>
                  <a:pt x="82550" y="71120"/>
                </a:lnTo>
                <a:lnTo>
                  <a:pt x="73660" y="63500"/>
                </a:lnTo>
                <a:lnTo>
                  <a:pt x="64771" y="60960"/>
                </a:lnTo>
                <a:lnTo>
                  <a:pt x="54610" y="60960"/>
                </a:lnTo>
                <a:lnTo>
                  <a:pt x="43181" y="60960"/>
                </a:lnTo>
                <a:lnTo>
                  <a:pt x="33021" y="64770"/>
                </a:lnTo>
                <a:lnTo>
                  <a:pt x="22860" y="69850"/>
                </a:lnTo>
                <a:lnTo>
                  <a:pt x="13971" y="76200"/>
                </a:lnTo>
                <a:lnTo>
                  <a:pt x="7621" y="86360"/>
                </a:lnTo>
                <a:lnTo>
                  <a:pt x="3810" y="97789"/>
                </a:lnTo>
                <a:lnTo>
                  <a:pt x="0" y="111759"/>
                </a:lnTo>
                <a:lnTo>
                  <a:pt x="2541" y="124459"/>
                </a:lnTo>
                <a:lnTo>
                  <a:pt x="8891" y="134620"/>
                </a:lnTo>
                <a:lnTo>
                  <a:pt x="16510" y="144779"/>
                </a:lnTo>
                <a:lnTo>
                  <a:pt x="26671" y="149859"/>
                </a:lnTo>
                <a:lnTo>
                  <a:pt x="36831" y="152400"/>
                </a:lnTo>
                <a:lnTo>
                  <a:pt x="48260" y="152400"/>
                </a:lnTo>
                <a:lnTo>
                  <a:pt x="58421" y="148590"/>
                </a:lnTo>
                <a:lnTo>
                  <a:pt x="68581" y="140970"/>
                </a:lnTo>
                <a:lnTo>
                  <a:pt x="77471" y="132079"/>
                </a:lnTo>
                <a:lnTo>
                  <a:pt x="82550" y="120650"/>
                </a:lnTo>
                <a:lnTo>
                  <a:pt x="85091" y="106679"/>
                </a:lnTo>
                <a:lnTo>
                  <a:pt x="83821" y="92710"/>
                </a:lnTo>
                <a:lnTo>
                  <a:pt x="81281" y="78739"/>
                </a:lnTo>
                <a:lnTo>
                  <a:pt x="76200" y="64770"/>
                </a:lnTo>
                <a:lnTo>
                  <a:pt x="69850" y="52070"/>
                </a:lnTo>
                <a:lnTo>
                  <a:pt x="62231" y="44450"/>
                </a:lnTo>
                <a:lnTo>
                  <a:pt x="52071" y="40639"/>
                </a:lnTo>
                <a:lnTo>
                  <a:pt x="41910" y="39370"/>
                </a:lnTo>
                <a:lnTo>
                  <a:pt x="31750" y="41910"/>
                </a:lnTo>
                <a:lnTo>
                  <a:pt x="22860" y="46989"/>
                </a:lnTo>
                <a:lnTo>
                  <a:pt x="12700" y="52070"/>
                </a:lnTo>
                <a:lnTo>
                  <a:pt x="7621" y="60960"/>
                </a:lnTo>
                <a:lnTo>
                  <a:pt x="2541" y="73660"/>
                </a:lnTo>
                <a:lnTo>
                  <a:pt x="0" y="87629"/>
                </a:lnTo>
                <a:lnTo>
                  <a:pt x="1271" y="99060"/>
                </a:lnTo>
                <a:lnTo>
                  <a:pt x="5081" y="109220"/>
                </a:lnTo>
                <a:lnTo>
                  <a:pt x="10160" y="119379"/>
                </a:lnTo>
                <a:lnTo>
                  <a:pt x="17781" y="124459"/>
                </a:lnTo>
                <a:lnTo>
                  <a:pt x="26671" y="127000"/>
                </a:lnTo>
                <a:lnTo>
                  <a:pt x="38100" y="127000"/>
                </a:lnTo>
                <a:lnTo>
                  <a:pt x="45721" y="123190"/>
                </a:lnTo>
                <a:lnTo>
                  <a:pt x="53341" y="115570"/>
                </a:lnTo>
                <a:lnTo>
                  <a:pt x="58421" y="106679"/>
                </a:lnTo>
                <a:lnTo>
                  <a:pt x="63500" y="95250"/>
                </a:lnTo>
                <a:lnTo>
                  <a:pt x="66041" y="81279"/>
                </a:lnTo>
                <a:lnTo>
                  <a:pt x="67310" y="67310"/>
                </a:lnTo>
                <a:lnTo>
                  <a:pt x="66041" y="54610"/>
                </a:lnTo>
                <a:lnTo>
                  <a:pt x="62231" y="43179"/>
                </a:lnTo>
                <a:lnTo>
                  <a:pt x="57150" y="33020"/>
                </a:lnTo>
                <a:lnTo>
                  <a:pt x="48260" y="29210"/>
                </a:lnTo>
                <a:lnTo>
                  <a:pt x="39371" y="29210"/>
                </a:lnTo>
                <a:lnTo>
                  <a:pt x="29210" y="31750"/>
                </a:lnTo>
                <a:lnTo>
                  <a:pt x="20321" y="38100"/>
                </a:lnTo>
                <a:lnTo>
                  <a:pt x="12700" y="46989"/>
                </a:lnTo>
                <a:lnTo>
                  <a:pt x="7621" y="57150"/>
                </a:lnTo>
                <a:lnTo>
                  <a:pt x="5081" y="67310"/>
                </a:lnTo>
                <a:lnTo>
                  <a:pt x="3810" y="78739"/>
                </a:lnTo>
                <a:lnTo>
                  <a:pt x="5081" y="90170"/>
                </a:lnTo>
                <a:lnTo>
                  <a:pt x="11431" y="99060"/>
                </a:lnTo>
                <a:lnTo>
                  <a:pt x="21591" y="104140"/>
                </a:lnTo>
                <a:lnTo>
                  <a:pt x="34291" y="106679"/>
                </a:lnTo>
                <a:lnTo>
                  <a:pt x="44450" y="106679"/>
                </a:lnTo>
                <a:lnTo>
                  <a:pt x="54610" y="104140"/>
                </a:lnTo>
                <a:lnTo>
                  <a:pt x="64771" y="99060"/>
                </a:lnTo>
                <a:lnTo>
                  <a:pt x="73660" y="91439"/>
                </a:lnTo>
                <a:lnTo>
                  <a:pt x="82550" y="82550"/>
                </a:lnTo>
                <a:lnTo>
                  <a:pt x="91441" y="71120"/>
                </a:lnTo>
                <a:lnTo>
                  <a:pt x="96521" y="58420"/>
                </a:lnTo>
                <a:lnTo>
                  <a:pt x="97791" y="44450"/>
                </a:lnTo>
                <a:lnTo>
                  <a:pt x="97791" y="30479"/>
                </a:lnTo>
                <a:lnTo>
                  <a:pt x="92710" y="19050"/>
                </a:lnTo>
                <a:lnTo>
                  <a:pt x="85091" y="10160"/>
                </a:lnTo>
                <a:lnTo>
                  <a:pt x="76200" y="2539"/>
                </a:lnTo>
                <a:lnTo>
                  <a:pt x="66041" y="0"/>
                </a:lnTo>
                <a:lnTo>
                  <a:pt x="54610" y="1270"/>
                </a:lnTo>
                <a:lnTo>
                  <a:pt x="43181" y="5079"/>
                </a:lnTo>
                <a:lnTo>
                  <a:pt x="34291" y="11429"/>
                </a:lnTo>
                <a:lnTo>
                  <a:pt x="26671" y="20320"/>
                </a:lnTo>
                <a:lnTo>
                  <a:pt x="20321" y="30479"/>
                </a:lnTo>
                <a:lnTo>
                  <a:pt x="17781" y="43179"/>
                </a:lnTo>
                <a:lnTo>
                  <a:pt x="16510" y="57150"/>
                </a:lnTo>
                <a:lnTo>
                  <a:pt x="17781" y="72389"/>
                </a:lnTo>
                <a:lnTo>
                  <a:pt x="24131" y="81279"/>
                </a:lnTo>
                <a:lnTo>
                  <a:pt x="34291" y="88900"/>
                </a:lnTo>
                <a:lnTo>
                  <a:pt x="46991" y="92710"/>
                </a:lnTo>
                <a:lnTo>
                  <a:pt x="57150" y="91439"/>
                </a:lnTo>
                <a:lnTo>
                  <a:pt x="67310" y="86360"/>
                </a:lnTo>
                <a:lnTo>
                  <a:pt x="77471" y="78739"/>
                </a:lnTo>
                <a:lnTo>
                  <a:pt x="82550" y="69850"/>
                </a:lnTo>
                <a:lnTo>
                  <a:pt x="83821" y="58420"/>
                </a:lnTo>
                <a:lnTo>
                  <a:pt x="83821" y="48260"/>
                </a:lnTo>
                <a:lnTo>
                  <a:pt x="81281" y="38100"/>
                </a:lnTo>
                <a:lnTo>
                  <a:pt x="76200" y="27939"/>
                </a:lnTo>
                <a:lnTo>
                  <a:pt x="69850" y="19050"/>
                </a:lnTo>
                <a:lnTo>
                  <a:pt x="62231" y="13970"/>
                </a:lnTo>
                <a:lnTo>
                  <a:pt x="52071" y="11429"/>
                </a:lnTo>
                <a:lnTo>
                  <a:pt x="41910" y="12700"/>
                </a:lnTo>
                <a:lnTo>
                  <a:pt x="33021" y="16510"/>
                </a:lnTo>
                <a:lnTo>
                  <a:pt x="26671" y="24129"/>
                </a:lnTo>
                <a:lnTo>
                  <a:pt x="20321" y="33020"/>
                </a:lnTo>
                <a:lnTo>
                  <a:pt x="17781" y="43179"/>
                </a:lnTo>
                <a:lnTo>
                  <a:pt x="16510" y="54610"/>
                </a:lnTo>
                <a:lnTo>
                  <a:pt x="17781" y="66039"/>
                </a:lnTo>
                <a:lnTo>
                  <a:pt x="21591" y="76200"/>
                </a:lnTo>
                <a:lnTo>
                  <a:pt x="26671" y="86360"/>
                </a:lnTo>
                <a:lnTo>
                  <a:pt x="33021" y="95250"/>
                </a:lnTo>
                <a:lnTo>
                  <a:pt x="41910" y="100329"/>
                </a:lnTo>
                <a:lnTo>
                  <a:pt x="50800" y="101600"/>
                </a:lnTo>
                <a:lnTo>
                  <a:pt x="62231" y="101600"/>
                </a:lnTo>
                <a:lnTo>
                  <a:pt x="72391" y="99060"/>
                </a:lnTo>
                <a:lnTo>
                  <a:pt x="81281" y="93979"/>
                </a:lnTo>
                <a:lnTo>
                  <a:pt x="91441" y="87629"/>
                </a:lnTo>
                <a:lnTo>
                  <a:pt x="96521" y="78739"/>
                </a:lnTo>
                <a:lnTo>
                  <a:pt x="101600" y="66039"/>
                </a:lnTo>
                <a:lnTo>
                  <a:pt x="104141" y="53339"/>
                </a:lnTo>
                <a:lnTo>
                  <a:pt x="102871" y="40639"/>
                </a:lnTo>
                <a:lnTo>
                  <a:pt x="99060" y="30479"/>
                </a:lnTo>
                <a:lnTo>
                  <a:pt x="93981" y="20320"/>
                </a:lnTo>
                <a:lnTo>
                  <a:pt x="85091" y="13970"/>
                </a:lnTo>
                <a:lnTo>
                  <a:pt x="73660" y="8889"/>
                </a:lnTo>
                <a:lnTo>
                  <a:pt x="59691" y="6350"/>
                </a:lnTo>
                <a:lnTo>
                  <a:pt x="48260" y="7620"/>
                </a:lnTo>
                <a:lnTo>
                  <a:pt x="36831" y="13970"/>
                </a:lnTo>
                <a:lnTo>
                  <a:pt x="7621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604770" y="3112770"/>
            <a:ext cx="2787651" cy="180340"/>
          </a:xfrm>
          <a:custGeom>
            <a:avLst/>
            <a:gdLst/>
            <a:ahLst/>
            <a:cxnLst/>
            <a:rect l="0" t="0" r="0" b="0"/>
            <a:pathLst>
              <a:path w="2787651" h="180340">
                <a:moveTo>
                  <a:pt x="11430" y="87630"/>
                </a:moveTo>
                <a:lnTo>
                  <a:pt x="3809" y="66040"/>
                </a:lnTo>
                <a:lnTo>
                  <a:pt x="7619" y="74930"/>
                </a:lnTo>
                <a:lnTo>
                  <a:pt x="7619" y="86359"/>
                </a:lnTo>
                <a:lnTo>
                  <a:pt x="6350" y="100330"/>
                </a:lnTo>
                <a:lnTo>
                  <a:pt x="3809" y="118109"/>
                </a:lnTo>
                <a:lnTo>
                  <a:pt x="1269" y="134619"/>
                </a:lnTo>
                <a:lnTo>
                  <a:pt x="1269" y="151130"/>
                </a:lnTo>
                <a:lnTo>
                  <a:pt x="0" y="167639"/>
                </a:lnTo>
                <a:lnTo>
                  <a:pt x="2540" y="176530"/>
                </a:lnTo>
                <a:lnTo>
                  <a:pt x="6350" y="179070"/>
                </a:lnTo>
                <a:lnTo>
                  <a:pt x="12700" y="179070"/>
                </a:lnTo>
                <a:lnTo>
                  <a:pt x="19050" y="172720"/>
                </a:lnTo>
                <a:lnTo>
                  <a:pt x="26669" y="162559"/>
                </a:lnTo>
                <a:lnTo>
                  <a:pt x="34290" y="149859"/>
                </a:lnTo>
                <a:lnTo>
                  <a:pt x="40640" y="137159"/>
                </a:lnTo>
                <a:lnTo>
                  <a:pt x="46990" y="125730"/>
                </a:lnTo>
                <a:lnTo>
                  <a:pt x="52069" y="113030"/>
                </a:lnTo>
                <a:lnTo>
                  <a:pt x="57150" y="100330"/>
                </a:lnTo>
                <a:lnTo>
                  <a:pt x="66040" y="74930"/>
                </a:lnTo>
                <a:lnTo>
                  <a:pt x="69850" y="71119"/>
                </a:lnTo>
                <a:lnTo>
                  <a:pt x="74930" y="72390"/>
                </a:lnTo>
                <a:lnTo>
                  <a:pt x="78740" y="77469"/>
                </a:lnTo>
                <a:lnTo>
                  <a:pt x="81280" y="86359"/>
                </a:lnTo>
                <a:lnTo>
                  <a:pt x="83819" y="97790"/>
                </a:lnTo>
                <a:lnTo>
                  <a:pt x="85090" y="111759"/>
                </a:lnTo>
                <a:lnTo>
                  <a:pt x="87630" y="125730"/>
                </a:lnTo>
                <a:lnTo>
                  <a:pt x="90169" y="140970"/>
                </a:lnTo>
                <a:lnTo>
                  <a:pt x="93980" y="157480"/>
                </a:lnTo>
                <a:lnTo>
                  <a:pt x="99059" y="162559"/>
                </a:lnTo>
                <a:lnTo>
                  <a:pt x="105409" y="160020"/>
                </a:lnTo>
                <a:lnTo>
                  <a:pt x="111759" y="152400"/>
                </a:lnTo>
                <a:lnTo>
                  <a:pt x="118109" y="142239"/>
                </a:lnTo>
                <a:lnTo>
                  <a:pt x="123190" y="129540"/>
                </a:lnTo>
                <a:lnTo>
                  <a:pt x="128269" y="115569"/>
                </a:lnTo>
                <a:lnTo>
                  <a:pt x="133350" y="100330"/>
                </a:lnTo>
                <a:lnTo>
                  <a:pt x="142240" y="68580"/>
                </a:lnTo>
                <a:lnTo>
                  <a:pt x="148590" y="55880"/>
                </a:lnTo>
                <a:lnTo>
                  <a:pt x="154940" y="43180"/>
                </a:lnTo>
                <a:lnTo>
                  <a:pt x="162559" y="33019"/>
                </a:lnTo>
                <a:lnTo>
                  <a:pt x="167640" y="31750"/>
                </a:lnTo>
                <a:lnTo>
                  <a:pt x="173990" y="35559"/>
                </a:lnTo>
                <a:lnTo>
                  <a:pt x="179069" y="44450"/>
                </a:lnTo>
                <a:lnTo>
                  <a:pt x="182880" y="55880"/>
                </a:lnTo>
                <a:lnTo>
                  <a:pt x="184150" y="69850"/>
                </a:lnTo>
                <a:lnTo>
                  <a:pt x="186690" y="83819"/>
                </a:lnTo>
                <a:lnTo>
                  <a:pt x="189230" y="97790"/>
                </a:lnTo>
                <a:lnTo>
                  <a:pt x="191769" y="111759"/>
                </a:lnTo>
                <a:lnTo>
                  <a:pt x="195580" y="124459"/>
                </a:lnTo>
                <a:lnTo>
                  <a:pt x="199390" y="128269"/>
                </a:lnTo>
                <a:lnTo>
                  <a:pt x="203200" y="124459"/>
                </a:lnTo>
                <a:lnTo>
                  <a:pt x="207009" y="116840"/>
                </a:lnTo>
                <a:lnTo>
                  <a:pt x="210819" y="106680"/>
                </a:lnTo>
                <a:lnTo>
                  <a:pt x="214630" y="96519"/>
                </a:lnTo>
                <a:lnTo>
                  <a:pt x="218440" y="85090"/>
                </a:lnTo>
                <a:lnTo>
                  <a:pt x="224790" y="74930"/>
                </a:lnTo>
                <a:lnTo>
                  <a:pt x="231140" y="64769"/>
                </a:lnTo>
                <a:lnTo>
                  <a:pt x="238759" y="55880"/>
                </a:lnTo>
                <a:lnTo>
                  <a:pt x="245109" y="53340"/>
                </a:lnTo>
                <a:lnTo>
                  <a:pt x="250190" y="55880"/>
                </a:lnTo>
                <a:lnTo>
                  <a:pt x="255269" y="62230"/>
                </a:lnTo>
                <a:lnTo>
                  <a:pt x="260350" y="73659"/>
                </a:lnTo>
                <a:lnTo>
                  <a:pt x="264159" y="87630"/>
                </a:lnTo>
                <a:lnTo>
                  <a:pt x="269240" y="105409"/>
                </a:lnTo>
                <a:lnTo>
                  <a:pt x="278130" y="134619"/>
                </a:lnTo>
                <a:lnTo>
                  <a:pt x="281940" y="148589"/>
                </a:lnTo>
                <a:lnTo>
                  <a:pt x="287019" y="152400"/>
                </a:lnTo>
                <a:lnTo>
                  <a:pt x="290830" y="148589"/>
                </a:lnTo>
                <a:lnTo>
                  <a:pt x="294640" y="140970"/>
                </a:lnTo>
                <a:lnTo>
                  <a:pt x="299719" y="132080"/>
                </a:lnTo>
                <a:lnTo>
                  <a:pt x="303530" y="121919"/>
                </a:lnTo>
                <a:lnTo>
                  <a:pt x="307340" y="110490"/>
                </a:lnTo>
                <a:lnTo>
                  <a:pt x="313690" y="100330"/>
                </a:lnTo>
                <a:lnTo>
                  <a:pt x="320040" y="90169"/>
                </a:lnTo>
                <a:lnTo>
                  <a:pt x="327659" y="81280"/>
                </a:lnTo>
                <a:lnTo>
                  <a:pt x="335280" y="77469"/>
                </a:lnTo>
                <a:lnTo>
                  <a:pt x="342900" y="77469"/>
                </a:lnTo>
                <a:lnTo>
                  <a:pt x="350519" y="81280"/>
                </a:lnTo>
                <a:lnTo>
                  <a:pt x="358140" y="87630"/>
                </a:lnTo>
                <a:lnTo>
                  <a:pt x="363219" y="96519"/>
                </a:lnTo>
                <a:lnTo>
                  <a:pt x="369569" y="105409"/>
                </a:lnTo>
                <a:lnTo>
                  <a:pt x="373380" y="118109"/>
                </a:lnTo>
                <a:lnTo>
                  <a:pt x="378459" y="132080"/>
                </a:lnTo>
                <a:lnTo>
                  <a:pt x="383540" y="147320"/>
                </a:lnTo>
                <a:lnTo>
                  <a:pt x="388619" y="152400"/>
                </a:lnTo>
                <a:lnTo>
                  <a:pt x="396240" y="152400"/>
                </a:lnTo>
                <a:lnTo>
                  <a:pt x="402590" y="147320"/>
                </a:lnTo>
                <a:lnTo>
                  <a:pt x="411480" y="139700"/>
                </a:lnTo>
                <a:lnTo>
                  <a:pt x="419100" y="130809"/>
                </a:lnTo>
                <a:lnTo>
                  <a:pt x="426719" y="120650"/>
                </a:lnTo>
                <a:lnTo>
                  <a:pt x="435609" y="111759"/>
                </a:lnTo>
                <a:lnTo>
                  <a:pt x="443230" y="101600"/>
                </a:lnTo>
                <a:lnTo>
                  <a:pt x="452119" y="92709"/>
                </a:lnTo>
                <a:lnTo>
                  <a:pt x="458469" y="91440"/>
                </a:lnTo>
                <a:lnTo>
                  <a:pt x="464819" y="93980"/>
                </a:lnTo>
                <a:lnTo>
                  <a:pt x="469900" y="100330"/>
                </a:lnTo>
                <a:lnTo>
                  <a:pt x="474980" y="110490"/>
                </a:lnTo>
                <a:lnTo>
                  <a:pt x="480059" y="121919"/>
                </a:lnTo>
                <a:lnTo>
                  <a:pt x="497840" y="175259"/>
                </a:lnTo>
                <a:lnTo>
                  <a:pt x="504190" y="180339"/>
                </a:lnTo>
                <a:lnTo>
                  <a:pt x="510540" y="179070"/>
                </a:lnTo>
                <a:lnTo>
                  <a:pt x="518159" y="173989"/>
                </a:lnTo>
                <a:lnTo>
                  <a:pt x="525780" y="165100"/>
                </a:lnTo>
                <a:lnTo>
                  <a:pt x="533400" y="153670"/>
                </a:lnTo>
                <a:lnTo>
                  <a:pt x="541019" y="139700"/>
                </a:lnTo>
                <a:lnTo>
                  <a:pt x="548640" y="127000"/>
                </a:lnTo>
                <a:lnTo>
                  <a:pt x="553719" y="114300"/>
                </a:lnTo>
                <a:lnTo>
                  <a:pt x="560069" y="100330"/>
                </a:lnTo>
                <a:lnTo>
                  <a:pt x="566419" y="88900"/>
                </a:lnTo>
                <a:lnTo>
                  <a:pt x="572769" y="78740"/>
                </a:lnTo>
                <a:lnTo>
                  <a:pt x="580390" y="68580"/>
                </a:lnTo>
                <a:lnTo>
                  <a:pt x="586740" y="67309"/>
                </a:lnTo>
                <a:lnTo>
                  <a:pt x="593090" y="69850"/>
                </a:lnTo>
                <a:lnTo>
                  <a:pt x="598169" y="74930"/>
                </a:lnTo>
                <a:lnTo>
                  <a:pt x="603250" y="83819"/>
                </a:lnTo>
                <a:lnTo>
                  <a:pt x="607059" y="93980"/>
                </a:lnTo>
                <a:lnTo>
                  <a:pt x="612140" y="104140"/>
                </a:lnTo>
                <a:lnTo>
                  <a:pt x="615950" y="115569"/>
                </a:lnTo>
                <a:lnTo>
                  <a:pt x="624840" y="139700"/>
                </a:lnTo>
                <a:lnTo>
                  <a:pt x="631190" y="151130"/>
                </a:lnTo>
                <a:lnTo>
                  <a:pt x="637540" y="160020"/>
                </a:lnTo>
                <a:lnTo>
                  <a:pt x="645159" y="170180"/>
                </a:lnTo>
                <a:lnTo>
                  <a:pt x="652780" y="171450"/>
                </a:lnTo>
                <a:lnTo>
                  <a:pt x="660400" y="165100"/>
                </a:lnTo>
                <a:lnTo>
                  <a:pt x="668020" y="156209"/>
                </a:lnTo>
                <a:lnTo>
                  <a:pt x="676909" y="146050"/>
                </a:lnTo>
                <a:lnTo>
                  <a:pt x="684530" y="134619"/>
                </a:lnTo>
                <a:lnTo>
                  <a:pt x="701039" y="111759"/>
                </a:lnTo>
                <a:lnTo>
                  <a:pt x="718820" y="87630"/>
                </a:lnTo>
                <a:lnTo>
                  <a:pt x="725170" y="86359"/>
                </a:lnTo>
                <a:lnTo>
                  <a:pt x="731520" y="91440"/>
                </a:lnTo>
                <a:lnTo>
                  <a:pt x="736600" y="102869"/>
                </a:lnTo>
                <a:lnTo>
                  <a:pt x="741680" y="115569"/>
                </a:lnTo>
                <a:lnTo>
                  <a:pt x="746759" y="127000"/>
                </a:lnTo>
                <a:lnTo>
                  <a:pt x="751839" y="139700"/>
                </a:lnTo>
                <a:lnTo>
                  <a:pt x="756920" y="144780"/>
                </a:lnTo>
                <a:lnTo>
                  <a:pt x="764539" y="144780"/>
                </a:lnTo>
                <a:lnTo>
                  <a:pt x="770889" y="143509"/>
                </a:lnTo>
                <a:lnTo>
                  <a:pt x="779780" y="137159"/>
                </a:lnTo>
                <a:lnTo>
                  <a:pt x="787400" y="129540"/>
                </a:lnTo>
                <a:lnTo>
                  <a:pt x="795020" y="119380"/>
                </a:lnTo>
                <a:lnTo>
                  <a:pt x="802639" y="109219"/>
                </a:lnTo>
                <a:lnTo>
                  <a:pt x="807720" y="97790"/>
                </a:lnTo>
                <a:lnTo>
                  <a:pt x="814070" y="86359"/>
                </a:lnTo>
                <a:lnTo>
                  <a:pt x="821689" y="81280"/>
                </a:lnTo>
                <a:lnTo>
                  <a:pt x="830580" y="80009"/>
                </a:lnTo>
                <a:lnTo>
                  <a:pt x="840739" y="82550"/>
                </a:lnTo>
                <a:lnTo>
                  <a:pt x="849630" y="88900"/>
                </a:lnTo>
                <a:lnTo>
                  <a:pt x="857250" y="96519"/>
                </a:lnTo>
                <a:lnTo>
                  <a:pt x="862330" y="106680"/>
                </a:lnTo>
                <a:lnTo>
                  <a:pt x="868680" y="116840"/>
                </a:lnTo>
                <a:lnTo>
                  <a:pt x="873759" y="128269"/>
                </a:lnTo>
                <a:lnTo>
                  <a:pt x="877570" y="139700"/>
                </a:lnTo>
                <a:lnTo>
                  <a:pt x="882650" y="143509"/>
                </a:lnTo>
                <a:lnTo>
                  <a:pt x="887730" y="142239"/>
                </a:lnTo>
                <a:lnTo>
                  <a:pt x="891539" y="137159"/>
                </a:lnTo>
                <a:lnTo>
                  <a:pt x="897889" y="128269"/>
                </a:lnTo>
                <a:lnTo>
                  <a:pt x="911859" y="109219"/>
                </a:lnTo>
                <a:lnTo>
                  <a:pt x="934720" y="73659"/>
                </a:lnTo>
                <a:lnTo>
                  <a:pt x="942339" y="69850"/>
                </a:lnTo>
                <a:lnTo>
                  <a:pt x="947420" y="71119"/>
                </a:lnTo>
                <a:lnTo>
                  <a:pt x="953770" y="77469"/>
                </a:lnTo>
                <a:lnTo>
                  <a:pt x="957580" y="85090"/>
                </a:lnTo>
                <a:lnTo>
                  <a:pt x="962659" y="93980"/>
                </a:lnTo>
                <a:lnTo>
                  <a:pt x="967739" y="104140"/>
                </a:lnTo>
                <a:lnTo>
                  <a:pt x="970280" y="116840"/>
                </a:lnTo>
                <a:lnTo>
                  <a:pt x="972820" y="130809"/>
                </a:lnTo>
                <a:lnTo>
                  <a:pt x="974089" y="146050"/>
                </a:lnTo>
                <a:lnTo>
                  <a:pt x="979170" y="153670"/>
                </a:lnTo>
                <a:lnTo>
                  <a:pt x="986789" y="156209"/>
                </a:lnTo>
                <a:lnTo>
                  <a:pt x="995680" y="153670"/>
                </a:lnTo>
                <a:lnTo>
                  <a:pt x="1003300" y="148589"/>
                </a:lnTo>
                <a:lnTo>
                  <a:pt x="1009650" y="140970"/>
                </a:lnTo>
                <a:lnTo>
                  <a:pt x="1016000" y="132080"/>
                </a:lnTo>
                <a:lnTo>
                  <a:pt x="1037589" y="97790"/>
                </a:lnTo>
                <a:lnTo>
                  <a:pt x="1045209" y="93980"/>
                </a:lnTo>
                <a:lnTo>
                  <a:pt x="1054100" y="92709"/>
                </a:lnTo>
                <a:lnTo>
                  <a:pt x="1061720" y="95250"/>
                </a:lnTo>
                <a:lnTo>
                  <a:pt x="1068070" y="101600"/>
                </a:lnTo>
                <a:lnTo>
                  <a:pt x="1074420" y="109219"/>
                </a:lnTo>
                <a:lnTo>
                  <a:pt x="1079500" y="119380"/>
                </a:lnTo>
                <a:lnTo>
                  <a:pt x="1084580" y="129540"/>
                </a:lnTo>
                <a:lnTo>
                  <a:pt x="1089659" y="140970"/>
                </a:lnTo>
                <a:lnTo>
                  <a:pt x="1094739" y="152400"/>
                </a:lnTo>
                <a:lnTo>
                  <a:pt x="1099820" y="156209"/>
                </a:lnTo>
                <a:lnTo>
                  <a:pt x="1107439" y="154939"/>
                </a:lnTo>
                <a:lnTo>
                  <a:pt x="1113789" y="149859"/>
                </a:lnTo>
                <a:lnTo>
                  <a:pt x="1122680" y="140970"/>
                </a:lnTo>
                <a:lnTo>
                  <a:pt x="1130300" y="132080"/>
                </a:lnTo>
                <a:lnTo>
                  <a:pt x="1137920" y="121919"/>
                </a:lnTo>
                <a:lnTo>
                  <a:pt x="1145539" y="110490"/>
                </a:lnTo>
                <a:lnTo>
                  <a:pt x="1150620" y="97790"/>
                </a:lnTo>
                <a:lnTo>
                  <a:pt x="1156970" y="86359"/>
                </a:lnTo>
                <a:lnTo>
                  <a:pt x="1163320" y="74930"/>
                </a:lnTo>
                <a:lnTo>
                  <a:pt x="1169670" y="66040"/>
                </a:lnTo>
                <a:lnTo>
                  <a:pt x="1177289" y="55880"/>
                </a:lnTo>
                <a:lnTo>
                  <a:pt x="1184909" y="52069"/>
                </a:lnTo>
                <a:lnTo>
                  <a:pt x="1193800" y="53340"/>
                </a:lnTo>
                <a:lnTo>
                  <a:pt x="1201420" y="55880"/>
                </a:lnTo>
                <a:lnTo>
                  <a:pt x="1209039" y="62230"/>
                </a:lnTo>
                <a:lnTo>
                  <a:pt x="1214120" y="71119"/>
                </a:lnTo>
                <a:lnTo>
                  <a:pt x="1219200" y="80009"/>
                </a:lnTo>
                <a:lnTo>
                  <a:pt x="1224280" y="92709"/>
                </a:lnTo>
                <a:lnTo>
                  <a:pt x="1229359" y="106680"/>
                </a:lnTo>
                <a:lnTo>
                  <a:pt x="1234439" y="121919"/>
                </a:lnTo>
                <a:lnTo>
                  <a:pt x="1239520" y="134619"/>
                </a:lnTo>
                <a:lnTo>
                  <a:pt x="1247139" y="146050"/>
                </a:lnTo>
                <a:lnTo>
                  <a:pt x="1253489" y="156209"/>
                </a:lnTo>
                <a:lnTo>
                  <a:pt x="1262380" y="160020"/>
                </a:lnTo>
                <a:lnTo>
                  <a:pt x="1270000" y="160020"/>
                </a:lnTo>
                <a:lnTo>
                  <a:pt x="1277620" y="157480"/>
                </a:lnTo>
                <a:lnTo>
                  <a:pt x="1286509" y="151130"/>
                </a:lnTo>
                <a:lnTo>
                  <a:pt x="1294130" y="142239"/>
                </a:lnTo>
                <a:lnTo>
                  <a:pt x="1303020" y="132080"/>
                </a:lnTo>
                <a:lnTo>
                  <a:pt x="1310639" y="120650"/>
                </a:lnTo>
                <a:lnTo>
                  <a:pt x="1319530" y="106680"/>
                </a:lnTo>
                <a:lnTo>
                  <a:pt x="1328420" y="91440"/>
                </a:lnTo>
                <a:lnTo>
                  <a:pt x="1336039" y="78740"/>
                </a:lnTo>
                <a:lnTo>
                  <a:pt x="1344930" y="67309"/>
                </a:lnTo>
                <a:lnTo>
                  <a:pt x="1353820" y="57150"/>
                </a:lnTo>
                <a:lnTo>
                  <a:pt x="1361439" y="54609"/>
                </a:lnTo>
                <a:lnTo>
                  <a:pt x="1370330" y="57150"/>
                </a:lnTo>
                <a:lnTo>
                  <a:pt x="1379220" y="63500"/>
                </a:lnTo>
                <a:lnTo>
                  <a:pt x="1385570" y="72390"/>
                </a:lnTo>
                <a:lnTo>
                  <a:pt x="1391920" y="85090"/>
                </a:lnTo>
                <a:lnTo>
                  <a:pt x="1397000" y="97790"/>
                </a:lnTo>
                <a:lnTo>
                  <a:pt x="1407159" y="124459"/>
                </a:lnTo>
                <a:lnTo>
                  <a:pt x="1412239" y="138430"/>
                </a:lnTo>
                <a:lnTo>
                  <a:pt x="1417320" y="142239"/>
                </a:lnTo>
                <a:lnTo>
                  <a:pt x="1424939" y="140970"/>
                </a:lnTo>
                <a:lnTo>
                  <a:pt x="1431289" y="135890"/>
                </a:lnTo>
                <a:lnTo>
                  <a:pt x="1437639" y="127000"/>
                </a:lnTo>
                <a:lnTo>
                  <a:pt x="1443989" y="115569"/>
                </a:lnTo>
                <a:lnTo>
                  <a:pt x="1454150" y="88900"/>
                </a:lnTo>
                <a:lnTo>
                  <a:pt x="1463039" y="62230"/>
                </a:lnTo>
                <a:lnTo>
                  <a:pt x="1470659" y="57150"/>
                </a:lnTo>
                <a:lnTo>
                  <a:pt x="1479550" y="55880"/>
                </a:lnTo>
                <a:lnTo>
                  <a:pt x="1489709" y="58419"/>
                </a:lnTo>
                <a:lnTo>
                  <a:pt x="1497330" y="63500"/>
                </a:lnTo>
                <a:lnTo>
                  <a:pt x="1504950" y="71119"/>
                </a:lnTo>
                <a:lnTo>
                  <a:pt x="1511300" y="81280"/>
                </a:lnTo>
                <a:lnTo>
                  <a:pt x="1516380" y="91440"/>
                </a:lnTo>
                <a:lnTo>
                  <a:pt x="1521459" y="102869"/>
                </a:lnTo>
                <a:lnTo>
                  <a:pt x="1525270" y="114300"/>
                </a:lnTo>
                <a:lnTo>
                  <a:pt x="1532889" y="121919"/>
                </a:lnTo>
                <a:lnTo>
                  <a:pt x="1543050" y="124459"/>
                </a:lnTo>
                <a:lnTo>
                  <a:pt x="1553209" y="124459"/>
                </a:lnTo>
                <a:lnTo>
                  <a:pt x="1562100" y="120650"/>
                </a:lnTo>
                <a:lnTo>
                  <a:pt x="1572259" y="114300"/>
                </a:lnTo>
                <a:lnTo>
                  <a:pt x="1581150" y="105409"/>
                </a:lnTo>
                <a:lnTo>
                  <a:pt x="1588770" y="95250"/>
                </a:lnTo>
                <a:lnTo>
                  <a:pt x="1595120" y="83819"/>
                </a:lnTo>
                <a:lnTo>
                  <a:pt x="1600200" y="72390"/>
                </a:lnTo>
                <a:lnTo>
                  <a:pt x="1606550" y="62230"/>
                </a:lnTo>
                <a:lnTo>
                  <a:pt x="1614170" y="52069"/>
                </a:lnTo>
                <a:lnTo>
                  <a:pt x="1621789" y="43180"/>
                </a:lnTo>
                <a:lnTo>
                  <a:pt x="1630680" y="38100"/>
                </a:lnTo>
                <a:lnTo>
                  <a:pt x="1642109" y="36830"/>
                </a:lnTo>
                <a:lnTo>
                  <a:pt x="1652270" y="36830"/>
                </a:lnTo>
                <a:lnTo>
                  <a:pt x="1662430" y="40640"/>
                </a:lnTo>
                <a:lnTo>
                  <a:pt x="1672589" y="48259"/>
                </a:lnTo>
                <a:lnTo>
                  <a:pt x="1681480" y="57150"/>
                </a:lnTo>
                <a:lnTo>
                  <a:pt x="1689100" y="68580"/>
                </a:lnTo>
                <a:lnTo>
                  <a:pt x="1695450" y="82550"/>
                </a:lnTo>
                <a:lnTo>
                  <a:pt x="1701800" y="96519"/>
                </a:lnTo>
                <a:lnTo>
                  <a:pt x="1711959" y="124459"/>
                </a:lnTo>
                <a:lnTo>
                  <a:pt x="1717039" y="137159"/>
                </a:lnTo>
                <a:lnTo>
                  <a:pt x="1722120" y="142239"/>
                </a:lnTo>
                <a:lnTo>
                  <a:pt x="1729739" y="140970"/>
                </a:lnTo>
                <a:lnTo>
                  <a:pt x="1736089" y="135890"/>
                </a:lnTo>
                <a:lnTo>
                  <a:pt x="1742439" y="128269"/>
                </a:lnTo>
                <a:lnTo>
                  <a:pt x="1748789" y="119380"/>
                </a:lnTo>
                <a:lnTo>
                  <a:pt x="1753870" y="107950"/>
                </a:lnTo>
                <a:lnTo>
                  <a:pt x="1760220" y="99059"/>
                </a:lnTo>
                <a:lnTo>
                  <a:pt x="1766570" y="88900"/>
                </a:lnTo>
                <a:lnTo>
                  <a:pt x="1774189" y="80009"/>
                </a:lnTo>
                <a:lnTo>
                  <a:pt x="1780539" y="78740"/>
                </a:lnTo>
                <a:lnTo>
                  <a:pt x="1786889" y="81280"/>
                </a:lnTo>
                <a:lnTo>
                  <a:pt x="1791970" y="87630"/>
                </a:lnTo>
                <a:lnTo>
                  <a:pt x="1797050" y="97790"/>
                </a:lnTo>
                <a:lnTo>
                  <a:pt x="1800859" y="109219"/>
                </a:lnTo>
                <a:lnTo>
                  <a:pt x="1805939" y="123190"/>
                </a:lnTo>
                <a:lnTo>
                  <a:pt x="1813559" y="128269"/>
                </a:lnTo>
                <a:lnTo>
                  <a:pt x="1822450" y="127000"/>
                </a:lnTo>
                <a:lnTo>
                  <a:pt x="1832609" y="123190"/>
                </a:lnTo>
                <a:lnTo>
                  <a:pt x="1841500" y="115569"/>
                </a:lnTo>
                <a:lnTo>
                  <a:pt x="1851659" y="106680"/>
                </a:lnTo>
                <a:lnTo>
                  <a:pt x="1860550" y="95250"/>
                </a:lnTo>
                <a:lnTo>
                  <a:pt x="1869439" y="85090"/>
                </a:lnTo>
                <a:lnTo>
                  <a:pt x="1878330" y="72390"/>
                </a:lnTo>
                <a:lnTo>
                  <a:pt x="1885950" y="60959"/>
                </a:lnTo>
                <a:lnTo>
                  <a:pt x="1896109" y="55880"/>
                </a:lnTo>
                <a:lnTo>
                  <a:pt x="1907539" y="54609"/>
                </a:lnTo>
                <a:lnTo>
                  <a:pt x="1918970" y="57150"/>
                </a:lnTo>
                <a:lnTo>
                  <a:pt x="1926589" y="64769"/>
                </a:lnTo>
                <a:lnTo>
                  <a:pt x="1931670" y="74930"/>
                </a:lnTo>
                <a:lnTo>
                  <a:pt x="1935480" y="87630"/>
                </a:lnTo>
                <a:lnTo>
                  <a:pt x="1941830" y="95250"/>
                </a:lnTo>
                <a:lnTo>
                  <a:pt x="1950720" y="97790"/>
                </a:lnTo>
                <a:lnTo>
                  <a:pt x="1959609" y="99059"/>
                </a:lnTo>
                <a:lnTo>
                  <a:pt x="1969770" y="95250"/>
                </a:lnTo>
                <a:lnTo>
                  <a:pt x="1978659" y="88900"/>
                </a:lnTo>
                <a:lnTo>
                  <a:pt x="2012950" y="53340"/>
                </a:lnTo>
                <a:lnTo>
                  <a:pt x="2021839" y="52069"/>
                </a:lnTo>
                <a:lnTo>
                  <a:pt x="2030730" y="55880"/>
                </a:lnTo>
                <a:lnTo>
                  <a:pt x="2039620" y="62230"/>
                </a:lnTo>
                <a:lnTo>
                  <a:pt x="2045970" y="71119"/>
                </a:lnTo>
                <a:lnTo>
                  <a:pt x="2052320" y="80009"/>
                </a:lnTo>
                <a:lnTo>
                  <a:pt x="2057400" y="91440"/>
                </a:lnTo>
                <a:lnTo>
                  <a:pt x="2062480" y="104140"/>
                </a:lnTo>
                <a:lnTo>
                  <a:pt x="2067559" y="118109"/>
                </a:lnTo>
                <a:lnTo>
                  <a:pt x="2072639" y="133350"/>
                </a:lnTo>
                <a:lnTo>
                  <a:pt x="2078989" y="142239"/>
                </a:lnTo>
                <a:lnTo>
                  <a:pt x="2089150" y="146050"/>
                </a:lnTo>
                <a:lnTo>
                  <a:pt x="2099309" y="148589"/>
                </a:lnTo>
                <a:lnTo>
                  <a:pt x="2108200" y="146050"/>
                </a:lnTo>
                <a:lnTo>
                  <a:pt x="2118359" y="142239"/>
                </a:lnTo>
                <a:lnTo>
                  <a:pt x="2127250" y="137159"/>
                </a:lnTo>
                <a:lnTo>
                  <a:pt x="2136139" y="128269"/>
                </a:lnTo>
                <a:lnTo>
                  <a:pt x="2145030" y="119380"/>
                </a:lnTo>
                <a:lnTo>
                  <a:pt x="2152650" y="109219"/>
                </a:lnTo>
                <a:lnTo>
                  <a:pt x="2160270" y="97790"/>
                </a:lnTo>
                <a:lnTo>
                  <a:pt x="2166620" y="86359"/>
                </a:lnTo>
                <a:lnTo>
                  <a:pt x="2171700" y="73659"/>
                </a:lnTo>
                <a:lnTo>
                  <a:pt x="2180589" y="68580"/>
                </a:lnTo>
                <a:lnTo>
                  <a:pt x="2189480" y="67309"/>
                </a:lnTo>
                <a:lnTo>
                  <a:pt x="2199639" y="69850"/>
                </a:lnTo>
                <a:lnTo>
                  <a:pt x="2208530" y="77469"/>
                </a:lnTo>
                <a:lnTo>
                  <a:pt x="2216150" y="87630"/>
                </a:lnTo>
                <a:lnTo>
                  <a:pt x="2221230" y="100330"/>
                </a:lnTo>
                <a:lnTo>
                  <a:pt x="2230120" y="104140"/>
                </a:lnTo>
                <a:lnTo>
                  <a:pt x="2240280" y="102869"/>
                </a:lnTo>
                <a:lnTo>
                  <a:pt x="2250439" y="97790"/>
                </a:lnTo>
                <a:lnTo>
                  <a:pt x="2259330" y="90169"/>
                </a:lnTo>
                <a:lnTo>
                  <a:pt x="2265680" y="81280"/>
                </a:lnTo>
                <a:lnTo>
                  <a:pt x="2272030" y="69850"/>
                </a:lnTo>
                <a:lnTo>
                  <a:pt x="2279650" y="60959"/>
                </a:lnTo>
                <a:lnTo>
                  <a:pt x="2287270" y="50800"/>
                </a:lnTo>
                <a:lnTo>
                  <a:pt x="2294889" y="41909"/>
                </a:lnTo>
                <a:lnTo>
                  <a:pt x="2301239" y="40640"/>
                </a:lnTo>
                <a:lnTo>
                  <a:pt x="2307589" y="43180"/>
                </a:lnTo>
                <a:lnTo>
                  <a:pt x="2312670" y="49530"/>
                </a:lnTo>
                <a:lnTo>
                  <a:pt x="2315209" y="60959"/>
                </a:lnTo>
                <a:lnTo>
                  <a:pt x="2317750" y="74930"/>
                </a:lnTo>
                <a:lnTo>
                  <a:pt x="2320289" y="92709"/>
                </a:lnTo>
                <a:lnTo>
                  <a:pt x="2321559" y="107950"/>
                </a:lnTo>
                <a:lnTo>
                  <a:pt x="2325370" y="121919"/>
                </a:lnTo>
                <a:lnTo>
                  <a:pt x="2329180" y="135890"/>
                </a:lnTo>
                <a:lnTo>
                  <a:pt x="2335530" y="142239"/>
                </a:lnTo>
                <a:lnTo>
                  <a:pt x="2343150" y="143509"/>
                </a:lnTo>
                <a:lnTo>
                  <a:pt x="2353309" y="142239"/>
                </a:lnTo>
                <a:lnTo>
                  <a:pt x="2362200" y="137159"/>
                </a:lnTo>
                <a:lnTo>
                  <a:pt x="2368550" y="128269"/>
                </a:lnTo>
                <a:lnTo>
                  <a:pt x="2374900" y="119380"/>
                </a:lnTo>
                <a:lnTo>
                  <a:pt x="2379980" y="109219"/>
                </a:lnTo>
                <a:lnTo>
                  <a:pt x="2385059" y="97790"/>
                </a:lnTo>
                <a:lnTo>
                  <a:pt x="2390139" y="85090"/>
                </a:lnTo>
                <a:lnTo>
                  <a:pt x="2399030" y="60959"/>
                </a:lnTo>
                <a:lnTo>
                  <a:pt x="2402839" y="49530"/>
                </a:lnTo>
                <a:lnTo>
                  <a:pt x="2407920" y="45719"/>
                </a:lnTo>
                <a:lnTo>
                  <a:pt x="2411730" y="50800"/>
                </a:lnTo>
                <a:lnTo>
                  <a:pt x="2415539" y="58419"/>
                </a:lnTo>
                <a:lnTo>
                  <a:pt x="2420620" y="69850"/>
                </a:lnTo>
                <a:lnTo>
                  <a:pt x="2424430" y="82550"/>
                </a:lnTo>
                <a:lnTo>
                  <a:pt x="2428239" y="96519"/>
                </a:lnTo>
                <a:lnTo>
                  <a:pt x="2434589" y="102869"/>
                </a:lnTo>
                <a:lnTo>
                  <a:pt x="2440939" y="101600"/>
                </a:lnTo>
                <a:lnTo>
                  <a:pt x="2448559" y="96519"/>
                </a:lnTo>
                <a:lnTo>
                  <a:pt x="2456180" y="90169"/>
                </a:lnTo>
                <a:lnTo>
                  <a:pt x="2463800" y="80009"/>
                </a:lnTo>
                <a:lnTo>
                  <a:pt x="2471420" y="69850"/>
                </a:lnTo>
                <a:lnTo>
                  <a:pt x="2480309" y="59690"/>
                </a:lnTo>
                <a:lnTo>
                  <a:pt x="2496820" y="35559"/>
                </a:lnTo>
                <a:lnTo>
                  <a:pt x="2506980" y="25400"/>
                </a:lnTo>
                <a:lnTo>
                  <a:pt x="2517139" y="17780"/>
                </a:lnTo>
                <a:lnTo>
                  <a:pt x="2528570" y="11430"/>
                </a:lnTo>
                <a:lnTo>
                  <a:pt x="2537459" y="12700"/>
                </a:lnTo>
                <a:lnTo>
                  <a:pt x="2545080" y="19050"/>
                </a:lnTo>
                <a:lnTo>
                  <a:pt x="2551430" y="29209"/>
                </a:lnTo>
                <a:lnTo>
                  <a:pt x="2556509" y="40640"/>
                </a:lnTo>
                <a:lnTo>
                  <a:pt x="2562859" y="52069"/>
                </a:lnTo>
                <a:lnTo>
                  <a:pt x="2566670" y="63500"/>
                </a:lnTo>
                <a:lnTo>
                  <a:pt x="2570480" y="78740"/>
                </a:lnTo>
                <a:lnTo>
                  <a:pt x="2573020" y="95250"/>
                </a:lnTo>
                <a:lnTo>
                  <a:pt x="2574289" y="114300"/>
                </a:lnTo>
                <a:lnTo>
                  <a:pt x="2579370" y="123190"/>
                </a:lnTo>
                <a:lnTo>
                  <a:pt x="2586989" y="127000"/>
                </a:lnTo>
                <a:lnTo>
                  <a:pt x="2595880" y="127000"/>
                </a:lnTo>
                <a:lnTo>
                  <a:pt x="2603500" y="121919"/>
                </a:lnTo>
                <a:lnTo>
                  <a:pt x="2609850" y="114300"/>
                </a:lnTo>
                <a:lnTo>
                  <a:pt x="2616200" y="105409"/>
                </a:lnTo>
                <a:lnTo>
                  <a:pt x="2621280" y="93980"/>
                </a:lnTo>
                <a:lnTo>
                  <a:pt x="2626359" y="81280"/>
                </a:lnTo>
                <a:lnTo>
                  <a:pt x="2631439" y="66040"/>
                </a:lnTo>
                <a:lnTo>
                  <a:pt x="2637789" y="59690"/>
                </a:lnTo>
                <a:lnTo>
                  <a:pt x="2647950" y="57150"/>
                </a:lnTo>
                <a:lnTo>
                  <a:pt x="2658109" y="58419"/>
                </a:lnTo>
                <a:lnTo>
                  <a:pt x="2665730" y="66040"/>
                </a:lnTo>
                <a:lnTo>
                  <a:pt x="2673350" y="76200"/>
                </a:lnTo>
                <a:lnTo>
                  <a:pt x="2678430" y="87630"/>
                </a:lnTo>
                <a:lnTo>
                  <a:pt x="2684780" y="101600"/>
                </a:lnTo>
                <a:lnTo>
                  <a:pt x="2689859" y="116840"/>
                </a:lnTo>
                <a:lnTo>
                  <a:pt x="2703830" y="161289"/>
                </a:lnTo>
                <a:lnTo>
                  <a:pt x="2707639" y="175259"/>
                </a:lnTo>
                <a:lnTo>
                  <a:pt x="2710180" y="177800"/>
                </a:lnTo>
                <a:lnTo>
                  <a:pt x="2712720" y="175259"/>
                </a:lnTo>
                <a:lnTo>
                  <a:pt x="2713989" y="166370"/>
                </a:lnTo>
                <a:lnTo>
                  <a:pt x="2715259" y="154939"/>
                </a:lnTo>
                <a:lnTo>
                  <a:pt x="2715259" y="139700"/>
                </a:lnTo>
                <a:lnTo>
                  <a:pt x="2716530" y="83819"/>
                </a:lnTo>
                <a:lnTo>
                  <a:pt x="2716530" y="8890"/>
                </a:lnTo>
                <a:lnTo>
                  <a:pt x="2717800" y="1269"/>
                </a:lnTo>
                <a:lnTo>
                  <a:pt x="2720339" y="0"/>
                </a:lnTo>
                <a:lnTo>
                  <a:pt x="2722880" y="3809"/>
                </a:lnTo>
                <a:lnTo>
                  <a:pt x="2725420" y="12700"/>
                </a:lnTo>
                <a:lnTo>
                  <a:pt x="2726689" y="22859"/>
                </a:lnTo>
                <a:lnTo>
                  <a:pt x="2727959" y="36830"/>
                </a:lnTo>
                <a:lnTo>
                  <a:pt x="2727959" y="52069"/>
                </a:lnTo>
                <a:lnTo>
                  <a:pt x="2729230" y="106680"/>
                </a:lnTo>
                <a:lnTo>
                  <a:pt x="2729230" y="140970"/>
                </a:lnTo>
                <a:lnTo>
                  <a:pt x="2731770" y="148589"/>
                </a:lnTo>
                <a:lnTo>
                  <a:pt x="2736850" y="149859"/>
                </a:lnTo>
                <a:lnTo>
                  <a:pt x="2743200" y="146050"/>
                </a:lnTo>
                <a:lnTo>
                  <a:pt x="2748280" y="138430"/>
                </a:lnTo>
                <a:lnTo>
                  <a:pt x="2753359" y="127000"/>
                </a:lnTo>
                <a:lnTo>
                  <a:pt x="2762250" y="100330"/>
                </a:lnTo>
                <a:lnTo>
                  <a:pt x="2771139" y="74930"/>
                </a:lnTo>
                <a:lnTo>
                  <a:pt x="2773680" y="72390"/>
                </a:lnTo>
                <a:lnTo>
                  <a:pt x="2776220" y="76200"/>
                </a:lnTo>
                <a:lnTo>
                  <a:pt x="2777489" y="83819"/>
                </a:lnTo>
                <a:lnTo>
                  <a:pt x="2778759" y="96519"/>
                </a:lnTo>
                <a:lnTo>
                  <a:pt x="2778759" y="111759"/>
                </a:lnTo>
                <a:lnTo>
                  <a:pt x="2778759" y="129540"/>
                </a:lnTo>
                <a:lnTo>
                  <a:pt x="2781300" y="137159"/>
                </a:lnTo>
                <a:lnTo>
                  <a:pt x="2783839" y="137159"/>
                </a:lnTo>
                <a:lnTo>
                  <a:pt x="2786380" y="133350"/>
                </a:lnTo>
                <a:lnTo>
                  <a:pt x="2787650" y="127000"/>
                </a:lnTo>
                <a:lnTo>
                  <a:pt x="2786380" y="118109"/>
                </a:lnTo>
                <a:lnTo>
                  <a:pt x="2767330" y="74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661279" y="2313945"/>
            <a:ext cx="805771" cy="192896"/>
            <a:chOff x="1661279" y="2313945"/>
            <a:chExt cx="805771" cy="192896"/>
          </a:xfrm>
        </p:grpSpPr>
        <p:sp>
          <p:nvSpPr>
            <p:cNvPr id="51" name="Freeform 50"/>
            <p:cNvSpPr/>
            <p:nvPr/>
          </p:nvSpPr>
          <p:spPr>
            <a:xfrm>
              <a:off x="1661279" y="2313945"/>
              <a:ext cx="358121" cy="173001"/>
            </a:xfrm>
            <a:custGeom>
              <a:avLst/>
              <a:gdLst/>
              <a:ahLst/>
              <a:cxnLst/>
              <a:rect l="0" t="0" r="0" b="0"/>
              <a:pathLst>
                <a:path w="358121" h="173001">
                  <a:moveTo>
                    <a:pt x="0" y="23783"/>
                  </a:moveTo>
                  <a:lnTo>
                    <a:pt x="10562" y="13221"/>
                  </a:lnTo>
                  <a:lnTo>
                    <a:pt x="18094" y="9005"/>
                  </a:lnTo>
                  <a:lnTo>
                    <a:pt x="27537" y="5088"/>
                  </a:lnTo>
                  <a:lnTo>
                    <a:pt x="38254" y="1372"/>
                  </a:lnTo>
                  <a:lnTo>
                    <a:pt x="49819" y="0"/>
                  </a:lnTo>
                  <a:lnTo>
                    <a:pt x="61951" y="190"/>
                  </a:lnTo>
                  <a:lnTo>
                    <a:pt x="74460" y="1423"/>
                  </a:lnTo>
                  <a:lnTo>
                    <a:pt x="85010" y="4455"/>
                  </a:lnTo>
                  <a:lnTo>
                    <a:pt x="94254" y="8687"/>
                  </a:lnTo>
                  <a:lnTo>
                    <a:pt x="102627" y="13719"/>
                  </a:lnTo>
                  <a:lnTo>
                    <a:pt x="110420" y="20390"/>
                  </a:lnTo>
                  <a:lnTo>
                    <a:pt x="117825" y="28153"/>
                  </a:lnTo>
                  <a:lnTo>
                    <a:pt x="124973" y="36644"/>
                  </a:lnTo>
                  <a:lnTo>
                    <a:pt x="131949" y="45621"/>
                  </a:lnTo>
                  <a:lnTo>
                    <a:pt x="138810" y="54921"/>
                  </a:lnTo>
                  <a:lnTo>
                    <a:pt x="145595" y="64437"/>
                  </a:lnTo>
                  <a:lnTo>
                    <a:pt x="153434" y="74097"/>
                  </a:lnTo>
                  <a:lnTo>
                    <a:pt x="161976" y="83853"/>
                  </a:lnTo>
                  <a:lnTo>
                    <a:pt x="170987" y="93673"/>
                  </a:lnTo>
                  <a:lnTo>
                    <a:pt x="189841" y="113427"/>
                  </a:lnTo>
                  <a:lnTo>
                    <a:pt x="199511" y="123337"/>
                  </a:lnTo>
                  <a:lnTo>
                    <a:pt x="210379" y="132154"/>
                  </a:lnTo>
                  <a:lnTo>
                    <a:pt x="222045" y="140243"/>
                  </a:lnTo>
                  <a:lnTo>
                    <a:pt x="234244" y="147846"/>
                  </a:lnTo>
                  <a:lnTo>
                    <a:pt x="246798" y="154020"/>
                  </a:lnTo>
                  <a:lnTo>
                    <a:pt x="259589" y="159241"/>
                  </a:lnTo>
                  <a:lnTo>
                    <a:pt x="272537" y="163827"/>
                  </a:lnTo>
                  <a:lnTo>
                    <a:pt x="285590" y="166885"/>
                  </a:lnTo>
                  <a:lnTo>
                    <a:pt x="298714" y="168923"/>
                  </a:lnTo>
                  <a:lnTo>
                    <a:pt x="358120" y="173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50809" y="2337728"/>
              <a:ext cx="189009" cy="169113"/>
            </a:xfrm>
            <a:custGeom>
              <a:avLst/>
              <a:gdLst/>
              <a:ahLst/>
              <a:cxnLst/>
              <a:rect l="0" t="0" r="0" b="0"/>
              <a:pathLst>
                <a:path w="189009" h="169113">
                  <a:moveTo>
                    <a:pt x="189008" y="0"/>
                  </a:moveTo>
                  <a:lnTo>
                    <a:pt x="173165" y="5281"/>
                  </a:lnTo>
                  <a:lnTo>
                    <a:pt x="165182" y="10152"/>
                  </a:lnTo>
                  <a:lnTo>
                    <a:pt x="156544" y="16716"/>
                  </a:lnTo>
                  <a:lnTo>
                    <a:pt x="147470" y="24408"/>
                  </a:lnTo>
                  <a:lnTo>
                    <a:pt x="138104" y="32851"/>
                  </a:lnTo>
                  <a:lnTo>
                    <a:pt x="118856" y="51076"/>
                  </a:lnTo>
                  <a:lnTo>
                    <a:pt x="107975" y="60578"/>
                  </a:lnTo>
                  <a:lnTo>
                    <a:pt x="96300" y="70229"/>
                  </a:lnTo>
                  <a:lnTo>
                    <a:pt x="84096" y="79978"/>
                  </a:lnTo>
                  <a:lnTo>
                    <a:pt x="72643" y="89794"/>
                  </a:lnTo>
                  <a:lnTo>
                    <a:pt x="61693" y="99654"/>
                  </a:lnTo>
                  <a:lnTo>
                    <a:pt x="51076" y="109543"/>
                  </a:lnTo>
                  <a:lnTo>
                    <a:pt x="41788" y="119452"/>
                  </a:lnTo>
                  <a:lnTo>
                    <a:pt x="0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251769" y="2367571"/>
              <a:ext cx="215281" cy="119375"/>
            </a:xfrm>
            <a:custGeom>
              <a:avLst/>
              <a:gdLst/>
              <a:ahLst/>
              <a:cxnLst/>
              <a:rect l="0" t="0" r="0" b="0"/>
              <a:pathLst>
                <a:path w="215281" h="119375">
                  <a:moveTo>
                    <a:pt x="135698" y="0"/>
                  </a:moveTo>
                  <a:lnTo>
                    <a:pt x="119855" y="10562"/>
                  </a:lnTo>
                  <a:lnTo>
                    <a:pt x="110767" y="15884"/>
                  </a:lnTo>
                  <a:lnTo>
                    <a:pt x="100287" y="21643"/>
                  </a:lnTo>
                  <a:lnTo>
                    <a:pt x="88879" y="27692"/>
                  </a:lnTo>
                  <a:lnTo>
                    <a:pt x="77958" y="33936"/>
                  </a:lnTo>
                  <a:lnTo>
                    <a:pt x="67361" y="40309"/>
                  </a:lnTo>
                  <a:lnTo>
                    <a:pt x="56981" y="46768"/>
                  </a:lnTo>
                  <a:lnTo>
                    <a:pt x="46745" y="52180"/>
                  </a:lnTo>
                  <a:lnTo>
                    <a:pt x="36605" y="56893"/>
                  </a:lnTo>
                  <a:lnTo>
                    <a:pt x="26529" y="61140"/>
                  </a:lnTo>
                  <a:lnTo>
                    <a:pt x="17601" y="66182"/>
                  </a:lnTo>
                  <a:lnTo>
                    <a:pt x="9438" y="71754"/>
                  </a:lnTo>
                  <a:lnTo>
                    <a:pt x="1786" y="77680"/>
                  </a:lnTo>
                  <a:lnTo>
                    <a:pt x="0" y="82735"/>
                  </a:lnTo>
                  <a:lnTo>
                    <a:pt x="2126" y="87211"/>
                  </a:lnTo>
                  <a:lnTo>
                    <a:pt x="6859" y="91300"/>
                  </a:lnTo>
                  <a:lnTo>
                    <a:pt x="14435" y="94026"/>
                  </a:lnTo>
                  <a:lnTo>
                    <a:pt x="23907" y="95843"/>
                  </a:lnTo>
                  <a:lnTo>
                    <a:pt x="34643" y="97055"/>
                  </a:lnTo>
                  <a:lnTo>
                    <a:pt x="47327" y="97863"/>
                  </a:lnTo>
                  <a:lnTo>
                    <a:pt x="61310" y="98401"/>
                  </a:lnTo>
                  <a:lnTo>
                    <a:pt x="76158" y="98760"/>
                  </a:lnTo>
                  <a:lnTo>
                    <a:pt x="90478" y="100105"/>
                  </a:lnTo>
                  <a:lnTo>
                    <a:pt x="104446" y="102106"/>
                  </a:lnTo>
                  <a:lnTo>
                    <a:pt x="118179" y="104546"/>
                  </a:lnTo>
                  <a:lnTo>
                    <a:pt x="131756" y="106173"/>
                  </a:lnTo>
                  <a:lnTo>
                    <a:pt x="145228" y="107257"/>
                  </a:lnTo>
                  <a:lnTo>
                    <a:pt x="158631" y="107980"/>
                  </a:lnTo>
                  <a:lnTo>
                    <a:pt x="170882" y="109567"/>
                  </a:lnTo>
                  <a:lnTo>
                    <a:pt x="182366" y="111731"/>
                  </a:lnTo>
                  <a:lnTo>
                    <a:pt x="21528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2566248" y="2302604"/>
            <a:ext cx="218751" cy="302465"/>
          </a:xfrm>
          <a:custGeom>
            <a:avLst/>
            <a:gdLst/>
            <a:ahLst/>
            <a:cxnLst/>
            <a:rect l="0" t="0" r="0" b="0"/>
            <a:pathLst>
              <a:path w="218751" h="302465">
                <a:moveTo>
                  <a:pt x="209182" y="5281"/>
                </a:moveTo>
                <a:lnTo>
                  <a:pt x="188059" y="0"/>
                </a:lnTo>
                <a:lnTo>
                  <a:pt x="178520" y="655"/>
                </a:lnTo>
                <a:lnTo>
                  <a:pt x="168845" y="3302"/>
                </a:lnTo>
                <a:lnTo>
                  <a:pt x="159080" y="7278"/>
                </a:lnTo>
                <a:lnTo>
                  <a:pt x="149253" y="11033"/>
                </a:lnTo>
                <a:lnTo>
                  <a:pt x="129492" y="18153"/>
                </a:lnTo>
                <a:lnTo>
                  <a:pt x="118475" y="22705"/>
                </a:lnTo>
                <a:lnTo>
                  <a:pt x="106709" y="27950"/>
                </a:lnTo>
                <a:lnTo>
                  <a:pt x="94444" y="33657"/>
                </a:lnTo>
                <a:lnTo>
                  <a:pt x="84056" y="39673"/>
                </a:lnTo>
                <a:lnTo>
                  <a:pt x="74921" y="45894"/>
                </a:lnTo>
                <a:lnTo>
                  <a:pt x="66620" y="52252"/>
                </a:lnTo>
                <a:lnTo>
                  <a:pt x="59981" y="59806"/>
                </a:lnTo>
                <a:lnTo>
                  <a:pt x="54449" y="68158"/>
                </a:lnTo>
                <a:lnTo>
                  <a:pt x="49656" y="77042"/>
                </a:lnTo>
                <a:lnTo>
                  <a:pt x="48671" y="85176"/>
                </a:lnTo>
                <a:lnTo>
                  <a:pt x="50226" y="92809"/>
                </a:lnTo>
                <a:lnTo>
                  <a:pt x="53472" y="100108"/>
                </a:lnTo>
                <a:lnTo>
                  <a:pt x="58953" y="108290"/>
                </a:lnTo>
                <a:lnTo>
                  <a:pt x="65922" y="117061"/>
                </a:lnTo>
                <a:lnTo>
                  <a:pt x="73885" y="126224"/>
                </a:lnTo>
                <a:lnTo>
                  <a:pt x="81403" y="134543"/>
                </a:lnTo>
                <a:lnTo>
                  <a:pt x="95653" y="149681"/>
                </a:lnTo>
                <a:lnTo>
                  <a:pt x="104758" y="157919"/>
                </a:lnTo>
                <a:lnTo>
                  <a:pt x="115249" y="166726"/>
                </a:lnTo>
                <a:lnTo>
                  <a:pt x="126665" y="175913"/>
                </a:lnTo>
                <a:lnTo>
                  <a:pt x="136486" y="185354"/>
                </a:lnTo>
                <a:lnTo>
                  <a:pt x="145244" y="194964"/>
                </a:lnTo>
                <a:lnTo>
                  <a:pt x="153293" y="204687"/>
                </a:lnTo>
                <a:lnTo>
                  <a:pt x="158659" y="215590"/>
                </a:lnTo>
                <a:lnTo>
                  <a:pt x="162236" y="227279"/>
                </a:lnTo>
                <a:lnTo>
                  <a:pt x="164621" y="239494"/>
                </a:lnTo>
                <a:lnTo>
                  <a:pt x="164001" y="249848"/>
                </a:lnTo>
                <a:lnTo>
                  <a:pt x="161376" y="258961"/>
                </a:lnTo>
                <a:lnTo>
                  <a:pt x="157416" y="267247"/>
                </a:lnTo>
                <a:lnTo>
                  <a:pt x="151460" y="274981"/>
                </a:lnTo>
                <a:lnTo>
                  <a:pt x="144173" y="282348"/>
                </a:lnTo>
                <a:lnTo>
                  <a:pt x="136000" y="289470"/>
                </a:lnTo>
                <a:lnTo>
                  <a:pt x="125024" y="294218"/>
                </a:lnTo>
                <a:lnTo>
                  <a:pt x="112180" y="297383"/>
                </a:lnTo>
                <a:lnTo>
                  <a:pt x="98091" y="299494"/>
                </a:lnTo>
                <a:lnTo>
                  <a:pt x="84278" y="300901"/>
                </a:lnTo>
                <a:lnTo>
                  <a:pt x="70647" y="301838"/>
                </a:lnTo>
                <a:lnTo>
                  <a:pt x="57139" y="302464"/>
                </a:lnTo>
                <a:lnTo>
                  <a:pt x="44817" y="300670"/>
                </a:lnTo>
                <a:lnTo>
                  <a:pt x="33287" y="297263"/>
                </a:lnTo>
                <a:lnTo>
                  <a:pt x="22284" y="292782"/>
                </a:lnTo>
                <a:lnTo>
                  <a:pt x="13844" y="286478"/>
                </a:lnTo>
                <a:lnTo>
                  <a:pt x="7111" y="278960"/>
                </a:lnTo>
                <a:lnTo>
                  <a:pt x="1518" y="270631"/>
                </a:lnTo>
                <a:lnTo>
                  <a:pt x="0" y="260658"/>
                </a:lnTo>
                <a:lnTo>
                  <a:pt x="1198" y="249588"/>
                </a:lnTo>
                <a:lnTo>
                  <a:pt x="4208" y="237787"/>
                </a:lnTo>
                <a:lnTo>
                  <a:pt x="8425" y="226603"/>
                </a:lnTo>
                <a:lnTo>
                  <a:pt x="13447" y="215832"/>
                </a:lnTo>
                <a:lnTo>
                  <a:pt x="19005" y="205335"/>
                </a:lnTo>
                <a:lnTo>
                  <a:pt x="24921" y="196126"/>
                </a:lnTo>
                <a:lnTo>
                  <a:pt x="31076" y="187776"/>
                </a:lnTo>
                <a:lnTo>
                  <a:pt x="37390" y="179999"/>
                </a:lnTo>
                <a:lnTo>
                  <a:pt x="44915" y="172604"/>
                </a:lnTo>
                <a:lnTo>
                  <a:pt x="53248" y="165463"/>
                </a:lnTo>
                <a:lnTo>
                  <a:pt x="62119" y="158492"/>
                </a:lnTo>
                <a:lnTo>
                  <a:pt x="71349" y="151634"/>
                </a:lnTo>
                <a:lnTo>
                  <a:pt x="90447" y="138119"/>
                </a:lnTo>
                <a:lnTo>
                  <a:pt x="160586" y="90401"/>
                </a:lnTo>
                <a:lnTo>
                  <a:pt x="184636" y="72955"/>
                </a:lnTo>
                <a:lnTo>
                  <a:pt x="195029" y="64766"/>
                </a:lnTo>
                <a:lnTo>
                  <a:pt x="204168" y="57096"/>
                </a:lnTo>
                <a:lnTo>
                  <a:pt x="212471" y="49772"/>
                </a:lnTo>
                <a:lnTo>
                  <a:pt x="216902" y="41573"/>
                </a:lnTo>
                <a:lnTo>
                  <a:pt x="218750" y="32792"/>
                </a:lnTo>
                <a:lnTo>
                  <a:pt x="189287" y="52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705796" y="3153446"/>
            <a:ext cx="16329" cy="149218"/>
          </a:xfrm>
          <a:custGeom>
            <a:avLst/>
            <a:gdLst/>
            <a:ahLst/>
            <a:cxnLst/>
            <a:rect l="0" t="0" r="0" b="0"/>
            <a:pathLst>
              <a:path w="16329" h="149218">
                <a:moveTo>
                  <a:pt x="9948" y="0"/>
                </a:moveTo>
                <a:lnTo>
                  <a:pt x="9948" y="55384"/>
                </a:lnTo>
                <a:lnTo>
                  <a:pt x="11053" y="66766"/>
                </a:lnTo>
                <a:lnTo>
                  <a:pt x="12895" y="77670"/>
                </a:lnTo>
                <a:lnTo>
                  <a:pt x="15228" y="88255"/>
                </a:lnTo>
                <a:lnTo>
                  <a:pt x="15679" y="98628"/>
                </a:lnTo>
                <a:lnTo>
                  <a:pt x="14874" y="108859"/>
                </a:lnTo>
                <a:lnTo>
                  <a:pt x="13232" y="118996"/>
                </a:lnTo>
                <a:lnTo>
                  <a:pt x="13242" y="122438"/>
                </a:lnTo>
                <a:lnTo>
                  <a:pt x="14355" y="121416"/>
                </a:lnTo>
                <a:lnTo>
                  <a:pt x="16202" y="117419"/>
                </a:lnTo>
                <a:lnTo>
                  <a:pt x="16328" y="111439"/>
                </a:lnTo>
                <a:lnTo>
                  <a:pt x="15306" y="104136"/>
                </a:lnTo>
                <a:lnTo>
                  <a:pt x="11224" y="86074"/>
                </a:lnTo>
                <a:lnTo>
                  <a:pt x="5725" y="63309"/>
                </a:lnTo>
                <a:lnTo>
                  <a:pt x="4922" y="52154"/>
                </a:lnTo>
                <a:lnTo>
                  <a:pt x="5492" y="41401"/>
                </a:lnTo>
                <a:lnTo>
                  <a:pt x="6977" y="30916"/>
                </a:lnTo>
                <a:lnTo>
                  <a:pt x="6862" y="27243"/>
                </a:lnTo>
                <a:lnTo>
                  <a:pt x="5680" y="28110"/>
                </a:lnTo>
                <a:lnTo>
                  <a:pt x="3787" y="32004"/>
                </a:lnTo>
                <a:lnTo>
                  <a:pt x="3630" y="37915"/>
                </a:lnTo>
                <a:lnTo>
                  <a:pt x="4630" y="45172"/>
                </a:lnTo>
                <a:lnTo>
                  <a:pt x="6403" y="53327"/>
                </a:lnTo>
                <a:lnTo>
                  <a:pt x="7584" y="63184"/>
                </a:lnTo>
                <a:lnTo>
                  <a:pt x="8372" y="74176"/>
                </a:lnTo>
                <a:lnTo>
                  <a:pt x="8897" y="85926"/>
                </a:lnTo>
                <a:lnTo>
                  <a:pt x="9481" y="110771"/>
                </a:lnTo>
                <a:lnTo>
                  <a:pt x="0" y="1492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2029347" y="3133550"/>
            <a:ext cx="328278" cy="218852"/>
            <a:chOff x="2029347" y="3133550"/>
            <a:chExt cx="328278" cy="218852"/>
          </a:xfrm>
        </p:grpSpPr>
        <p:sp>
          <p:nvSpPr>
            <p:cNvPr id="57" name="Freeform 56"/>
            <p:cNvSpPr/>
            <p:nvPr/>
          </p:nvSpPr>
          <p:spPr>
            <a:xfrm>
              <a:off x="2351892" y="3193237"/>
              <a:ext cx="5733" cy="149218"/>
            </a:xfrm>
            <a:custGeom>
              <a:avLst/>
              <a:gdLst/>
              <a:ahLst/>
              <a:cxnLst/>
              <a:rect l="0" t="0" r="0" b="0"/>
              <a:pathLst>
                <a:path w="5733" h="149218">
                  <a:moveTo>
                    <a:pt x="5732" y="0"/>
                  </a:moveTo>
                  <a:lnTo>
                    <a:pt x="5732" y="55384"/>
                  </a:lnTo>
                  <a:lnTo>
                    <a:pt x="4626" y="66766"/>
                  </a:lnTo>
                  <a:lnTo>
                    <a:pt x="2784" y="77670"/>
                  </a:lnTo>
                  <a:lnTo>
                    <a:pt x="451" y="88255"/>
                  </a:lnTo>
                  <a:lnTo>
                    <a:pt x="0" y="98628"/>
                  </a:lnTo>
                  <a:lnTo>
                    <a:pt x="805" y="108859"/>
                  </a:lnTo>
                  <a:lnTo>
                    <a:pt x="5732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029347" y="3133550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994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030730" y="3133550"/>
              <a:ext cx="18513" cy="218852"/>
            </a:xfrm>
            <a:custGeom>
              <a:avLst/>
              <a:gdLst/>
              <a:ahLst/>
              <a:cxnLst/>
              <a:rect l="0" t="0" r="0" b="0"/>
              <a:pathLst>
                <a:path w="18513" h="218852">
                  <a:moveTo>
                    <a:pt x="8565" y="0"/>
                  </a:moveTo>
                  <a:lnTo>
                    <a:pt x="3284" y="15843"/>
                  </a:lnTo>
                  <a:lnTo>
                    <a:pt x="1728" y="24931"/>
                  </a:lnTo>
                  <a:lnTo>
                    <a:pt x="691" y="35411"/>
                  </a:lnTo>
                  <a:lnTo>
                    <a:pt x="0" y="46819"/>
                  </a:lnTo>
                  <a:lnTo>
                    <a:pt x="644" y="58846"/>
                  </a:lnTo>
                  <a:lnTo>
                    <a:pt x="2179" y="71284"/>
                  </a:lnTo>
                  <a:lnTo>
                    <a:pt x="4307" y="83998"/>
                  </a:lnTo>
                  <a:lnTo>
                    <a:pt x="6832" y="96896"/>
                  </a:lnTo>
                  <a:lnTo>
                    <a:pt x="12584" y="123016"/>
                  </a:lnTo>
                  <a:lnTo>
                    <a:pt x="14560" y="136171"/>
                  </a:lnTo>
                  <a:lnTo>
                    <a:pt x="15878" y="149362"/>
                  </a:lnTo>
                  <a:lnTo>
                    <a:pt x="18512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22532" y="4302638"/>
            <a:ext cx="457599" cy="231986"/>
            <a:chOff x="1422532" y="4302638"/>
            <a:chExt cx="457599" cy="231986"/>
          </a:xfrm>
        </p:grpSpPr>
        <p:sp>
          <p:nvSpPr>
            <p:cNvPr id="61" name="Freeform 60"/>
            <p:cNvSpPr/>
            <p:nvPr/>
          </p:nvSpPr>
          <p:spPr>
            <a:xfrm>
              <a:off x="1422532" y="4302638"/>
              <a:ext cx="457599" cy="231986"/>
            </a:xfrm>
            <a:custGeom>
              <a:avLst/>
              <a:gdLst/>
              <a:ahLst/>
              <a:cxnLst/>
              <a:rect l="0" t="0" r="0" b="0"/>
              <a:pathLst>
                <a:path w="457599" h="231986">
                  <a:moveTo>
                    <a:pt x="0" y="24646"/>
                  </a:moveTo>
                  <a:lnTo>
                    <a:pt x="41538" y="10800"/>
                  </a:lnTo>
                  <a:lnTo>
                    <a:pt x="52009" y="8784"/>
                  </a:lnTo>
                  <a:lnTo>
                    <a:pt x="63411" y="7439"/>
                  </a:lnTo>
                  <a:lnTo>
                    <a:pt x="75433" y="6543"/>
                  </a:lnTo>
                  <a:lnTo>
                    <a:pt x="86764" y="4840"/>
                  </a:lnTo>
                  <a:lnTo>
                    <a:pt x="97634" y="2599"/>
                  </a:lnTo>
                  <a:lnTo>
                    <a:pt x="108196" y="0"/>
                  </a:lnTo>
                  <a:lnTo>
                    <a:pt x="118554" y="479"/>
                  </a:lnTo>
                  <a:lnTo>
                    <a:pt x="128775" y="3008"/>
                  </a:lnTo>
                  <a:lnTo>
                    <a:pt x="138905" y="6905"/>
                  </a:lnTo>
                  <a:lnTo>
                    <a:pt x="148974" y="12819"/>
                  </a:lnTo>
                  <a:lnTo>
                    <a:pt x="159003" y="20077"/>
                  </a:lnTo>
                  <a:lnTo>
                    <a:pt x="169004" y="28232"/>
                  </a:lnTo>
                  <a:lnTo>
                    <a:pt x="177883" y="36984"/>
                  </a:lnTo>
                  <a:lnTo>
                    <a:pt x="186013" y="46135"/>
                  </a:lnTo>
                  <a:lnTo>
                    <a:pt x="193643" y="55552"/>
                  </a:lnTo>
                  <a:lnTo>
                    <a:pt x="199835" y="65145"/>
                  </a:lnTo>
                  <a:lnTo>
                    <a:pt x="205069" y="74857"/>
                  </a:lnTo>
                  <a:lnTo>
                    <a:pt x="209663" y="84648"/>
                  </a:lnTo>
                  <a:lnTo>
                    <a:pt x="214936" y="93385"/>
                  </a:lnTo>
                  <a:lnTo>
                    <a:pt x="220663" y="101421"/>
                  </a:lnTo>
                  <a:lnTo>
                    <a:pt x="226691" y="108988"/>
                  </a:lnTo>
                  <a:lnTo>
                    <a:pt x="232920" y="116244"/>
                  </a:lnTo>
                  <a:lnTo>
                    <a:pt x="239284" y="123292"/>
                  </a:lnTo>
                  <a:lnTo>
                    <a:pt x="252249" y="137018"/>
                  </a:lnTo>
                  <a:lnTo>
                    <a:pt x="298448" y="183789"/>
                  </a:lnTo>
                  <a:lnTo>
                    <a:pt x="305075" y="190428"/>
                  </a:lnTo>
                  <a:lnTo>
                    <a:pt x="312809" y="195959"/>
                  </a:lnTo>
                  <a:lnTo>
                    <a:pt x="321281" y="200752"/>
                  </a:lnTo>
                  <a:lnTo>
                    <a:pt x="330244" y="205053"/>
                  </a:lnTo>
                  <a:lnTo>
                    <a:pt x="338431" y="210131"/>
                  </a:lnTo>
                  <a:lnTo>
                    <a:pt x="346099" y="215726"/>
                  </a:lnTo>
                  <a:lnTo>
                    <a:pt x="353422" y="221668"/>
                  </a:lnTo>
                  <a:lnTo>
                    <a:pt x="362726" y="225628"/>
                  </a:lnTo>
                  <a:lnTo>
                    <a:pt x="373349" y="228269"/>
                  </a:lnTo>
                  <a:lnTo>
                    <a:pt x="384852" y="230029"/>
                  </a:lnTo>
                  <a:lnTo>
                    <a:pt x="396942" y="231203"/>
                  </a:lnTo>
                  <a:lnTo>
                    <a:pt x="409424" y="231985"/>
                  </a:lnTo>
                  <a:lnTo>
                    <a:pt x="457598" y="2236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631436" y="4327284"/>
              <a:ext cx="109426" cy="179061"/>
            </a:xfrm>
            <a:custGeom>
              <a:avLst/>
              <a:gdLst/>
              <a:ahLst/>
              <a:cxnLst/>
              <a:rect l="0" t="0" r="0" b="0"/>
              <a:pathLst>
                <a:path w="109426" h="179061">
                  <a:moveTo>
                    <a:pt x="109425" y="0"/>
                  </a:moveTo>
                  <a:lnTo>
                    <a:pt x="104144" y="15843"/>
                  </a:lnTo>
                  <a:lnTo>
                    <a:pt x="100378" y="23826"/>
                  </a:lnTo>
                  <a:lnTo>
                    <a:pt x="95657" y="32463"/>
                  </a:lnTo>
                  <a:lnTo>
                    <a:pt x="90298" y="41538"/>
                  </a:lnTo>
                  <a:lnTo>
                    <a:pt x="78450" y="60463"/>
                  </a:lnTo>
                  <a:lnTo>
                    <a:pt x="72195" y="70152"/>
                  </a:lnTo>
                  <a:lnTo>
                    <a:pt x="65815" y="78822"/>
                  </a:lnTo>
                  <a:lnTo>
                    <a:pt x="59351" y="86813"/>
                  </a:lnTo>
                  <a:lnTo>
                    <a:pt x="52831" y="94350"/>
                  </a:lnTo>
                  <a:lnTo>
                    <a:pt x="45168" y="102691"/>
                  </a:lnTo>
                  <a:lnTo>
                    <a:pt x="27812" y="120802"/>
                  </a:lnTo>
                  <a:lnTo>
                    <a:pt x="20752" y="130274"/>
                  </a:lnTo>
                  <a:lnTo>
                    <a:pt x="14940" y="139904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069138" y="4188015"/>
            <a:ext cx="1143996" cy="291159"/>
            <a:chOff x="2069138" y="4188015"/>
            <a:chExt cx="1143996" cy="291159"/>
          </a:xfrm>
        </p:grpSpPr>
        <p:sp>
          <p:nvSpPr>
            <p:cNvPr id="64" name="Freeform 63"/>
            <p:cNvSpPr/>
            <p:nvPr/>
          </p:nvSpPr>
          <p:spPr>
            <a:xfrm>
              <a:off x="2069138" y="4188015"/>
              <a:ext cx="186574" cy="179061"/>
            </a:xfrm>
            <a:custGeom>
              <a:avLst/>
              <a:gdLst/>
              <a:ahLst/>
              <a:cxnLst/>
              <a:rect l="0" t="0" r="0" b="0"/>
              <a:pathLst>
                <a:path w="186574" h="179061">
                  <a:moveTo>
                    <a:pt x="0" y="0"/>
                  </a:moveTo>
                  <a:lnTo>
                    <a:pt x="10562" y="10562"/>
                  </a:lnTo>
                  <a:lnTo>
                    <a:pt x="16989" y="15884"/>
                  </a:lnTo>
                  <a:lnTo>
                    <a:pt x="24590" y="21642"/>
                  </a:lnTo>
                  <a:lnTo>
                    <a:pt x="32973" y="27692"/>
                  </a:lnTo>
                  <a:lnTo>
                    <a:pt x="42983" y="32831"/>
                  </a:lnTo>
                  <a:lnTo>
                    <a:pt x="54077" y="37361"/>
                  </a:lnTo>
                  <a:lnTo>
                    <a:pt x="65895" y="41487"/>
                  </a:lnTo>
                  <a:lnTo>
                    <a:pt x="77089" y="46449"/>
                  </a:lnTo>
                  <a:lnTo>
                    <a:pt x="87868" y="51966"/>
                  </a:lnTo>
                  <a:lnTo>
                    <a:pt x="98370" y="57856"/>
                  </a:lnTo>
                  <a:lnTo>
                    <a:pt x="108687" y="62887"/>
                  </a:lnTo>
                  <a:lnTo>
                    <a:pt x="118881" y="67347"/>
                  </a:lnTo>
                  <a:lnTo>
                    <a:pt x="128993" y="71426"/>
                  </a:lnTo>
                  <a:lnTo>
                    <a:pt x="149071" y="78905"/>
                  </a:lnTo>
                  <a:lnTo>
                    <a:pt x="159067" y="82447"/>
                  </a:lnTo>
                  <a:lnTo>
                    <a:pt x="167942" y="87019"/>
                  </a:lnTo>
                  <a:lnTo>
                    <a:pt x="176069" y="92277"/>
                  </a:lnTo>
                  <a:lnTo>
                    <a:pt x="183698" y="97993"/>
                  </a:lnTo>
                  <a:lnTo>
                    <a:pt x="186573" y="104014"/>
                  </a:lnTo>
                  <a:lnTo>
                    <a:pt x="186279" y="110240"/>
                  </a:lnTo>
                  <a:lnTo>
                    <a:pt x="183873" y="116600"/>
                  </a:lnTo>
                  <a:lnTo>
                    <a:pt x="178953" y="121946"/>
                  </a:lnTo>
                  <a:lnTo>
                    <a:pt x="172356" y="126615"/>
                  </a:lnTo>
                  <a:lnTo>
                    <a:pt x="164643" y="130833"/>
                  </a:lnTo>
                  <a:lnTo>
                    <a:pt x="155080" y="134750"/>
                  </a:lnTo>
                  <a:lnTo>
                    <a:pt x="144283" y="138467"/>
                  </a:lnTo>
                  <a:lnTo>
                    <a:pt x="132664" y="142050"/>
                  </a:lnTo>
                  <a:lnTo>
                    <a:pt x="121602" y="146650"/>
                  </a:lnTo>
                  <a:lnTo>
                    <a:pt x="110911" y="151927"/>
                  </a:lnTo>
                  <a:lnTo>
                    <a:pt x="59687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108929" y="4456605"/>
              <a:ext cx="179061" cy="19897"/>
            </a:xfrm>
            <a:custGeom>
              <a:avLst/>
              <a:gdLst/>
              <a:ahLst/>
              <a:cxnLst/>
              <a:rect l="0" t="0" r="0" b="0"/>
              <a:pathLst>
                <a:path w="179061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3060"/>
                  </a:lnTo>
                  <a:lnTo>
                    <a:pt x="35411" y="12023"/>
                  </a:lnTo>
                  <a:lnTo>
                    <a:pt x="46819" y="11331"/>
                  </a:lnTo>
                  <a:lnTo>
                    <a:pt x="74232" y="10563"/>
                  </a:lnTo>
                  <a:lnTo>
                    <a:pt x="117788" y="10131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447154" y="4327284"/>
              <a:ext cx="139269" cy="19897"/>
            </a:xfrm>
            <a:custGeom>
              <a:avLst/>
              <a:gdLst/>
              <a:ahLst/>
              <a:cxnLst/>
              <a:rect l="0" t="0" r="0" b="0"/>
              <a:pathLst>
                <a:path w="139269" h="19897">
                  <a:moveTo>
                    <a:pt x="0" y="0"/>
                  </a:moveTo>
                  <a:lnTo>
                    <a:pt x="21123" y="0"/>
                  </a:lnTo>
                  <a:lnTo>
                    <a:pt x="32872" y="1106"/>
                  </a:lnTo>
                  <a:lnTo>
                    <a:pt x="46232" y="2948"/>
                  </a:lnTo>
                  <a:lnTo>
                    <a:pt x="75813" y="7942"/>
                  </a:lnTo>
                  <a:lnTo>
                    <a:pt x="139268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655700" y="4279901"/>
              <a:ext cx="169470" cy="199273"/>
            </a:xfrm>
            <a:custGeom>
              <a:avLst/>
              <a:gdLst/>
              <a:ahLst/>
              <a:cxnLst/>
              <a:rect l="0" t="0" r="0" b="0"/>
              <a:pathLst>
                <a:path w="169470" h="199273">
                  <a:moveTo>
                    <a:pt x="79939" y="7592"/>
                  </a:moveTo>
                  <a:lnTo>
                    <a:pt x="64096" y="12873"/>
                  </a:lnTo>
                  <a:lnTo>
                    <a:pt x="61640" y="12218"/>
                  </a:lnTo>
                  <a:lnTo>
                    <a:pt x="62213" y="9571"/>
                  </a:lnTo>
                  <a:lnTo>
                    <a:pt x="64806" y="5595"/>
                  </a:lnTo>
                  <a:lnTo>
                    <a:pt x="70956" y="2945"/>
                  </a:lnTo>
                  <a:lnTo>
                    <a:pt x="79477" y="1178"/>
                  </a:lnTo>
                  <a:lnTo>
                    <a:pt x="89579" y="0"/>
                  </a:lnTo>
                  <a:lnTo>
                    <a:pt x="99629" y="320"/>
                  </a:lnTo>
                  <a:lnTo>
                    <a:pt x="109646" y="1639"/>
                  </a:lnTo>
                  <a:lnTo>
                    <a:pt x="119639" y="3623"/>
                  </a:lnTo>
                  <a:lnTo>
                    <a:pt x="128512" y="7157"/>
                  </a:lnTo>
                  <a:lnTo>
                    <a:pt x="136638" y="11723"/>
                  </a:lnTo>
                  <a:lnTo>
                    <a:pt x="144266" y="16978"/>
                  </a:lnTo>
                  <a:lnTo>
                    <a:pt x="150456" y="23797"/>
                  </a:lnTo>
                  <a:lnTo>
                    <a:pt x="155689" y="31659"/>
                  </a:lnTo>
                  <a:lnTo>
                    <a:pt x="160282" y="40217"/>
                  </a:lnTo>
                  <a:lnTo>
                    <a:pt x="162239" y="50343"/>
                  </a:lnTo>
                  <a:lnTo>
                    <a:pt x="162439" y="61515"/>
                  </a:lnTo>
                  <a:lnTo>
                    <a:pt x="161466" y="73384"/>
                  </a:lnTo>
                  <a:lnTo>
                    <a:pt x="158607" y="85718"/>
                  </a:lnTo>
                  <a:lnTo>
                    <a:pt x="154491" y="98362"/>
                  </a:lnTo>
                  <a:lnTo>
                    <a:pt x="149536" y="111212"/>
                  </a:lnTo>
                  <a:lnTo>
                    <a:pt x="142917" y="124201"/>
                  </a:lnTo>
                  <a:lnTo>
                    <a:pt x="135188" y="137281"/>
                  </a:lnTo>
                  <a:lnTo>
                    <a:pt x="126720" y="150422"/>
                  </a:lnTo>
                  <a:lnTo>
                    <a:pt x="116653" y="161393"/>
                  </a:lnTo>
                  <a:lnTo>
                    <a:pt x="105520" y="170918"/>
                  </a:lnTo>
                  <a:lnTo>
                    <a:pt x="93677" y="179479"/>
                  </a:lnTo>
                  <a:lnTo>
                    <a:pt x="81361" y="186291"/>
                  </a:lnTo>
                  <a:lnTo>
                    <a:pt x="68729" y="191938"/>
                  </a:lnTo>
                  <a:lnTo>
                    <a:pt x="55886" y="196808"/>
                  </a:lnTo>
                  <a:lnTo>
                    <a:pt x="44008" y="198949"/>
                  </a:lnTo>
                  <a:lnTo>
                    <a:pt x="32774" y="199272"/>
                  </a:lnTo>
                  <a:lnTo>
                    <a:pt x="21968" y="198381"/>
                  </a:lnTo>
                  <a:lnTo>
                    <a:pt x="13659" y="194472"/>
                  </a:lnTo>
                  <a:lnTo>
                    <a:pt x="7014" y="188549"/>
                  </a:lnTo>
                  <a:lnTo>
                    <a:pt x="1479" y="181285"/>
                  </a:lnTo>
                  <a:lnTo>
                    <a:pt x="0" y="174232"/>
                  </a:lnTo>
                  <a:lnTo>
                    <a:pt x="1224" y="167319"/>
                  </a:lnTo>
                  <a:lnTo>
                    <a:pt x="4251" y="160499"/>
                  </a:lnTo>
                  <a:lnTo>
                    <a:pt x="9585" y="154848"/>
                  </a:lnTo>
                  <a:lnTo>
                    <a:pt x="16457" y="149975"/>
                  </a:lnTo>
                  <a:lnTo>
                    <a:pt x="24354" y="145621"/>
                  </a:lnTo>
                  <a:lnTo>
                    <a:pt x="32934" y="143824"/>
                  </a:lnTo>
                  <a:lnTo>
                    <a:pt x="41971" y="143731"/>
                  </a:lnTo>
                  <a:lnTo>
                    <a:pt x="51311" y="144774"/>
                  </a:lnTo>
                  <a:lnTo>
                    <a:pt x="60854" y="146575"/>
                  </a:lnTo>
                  <a:lnTo>
                    <a:pt x="70532" y="148881"/>
                  </a:lnTo>
                  <a:lnTo>
                    <a:pt x="102942" y="157407"/>
                  </a:lnTo>
                  <a:lnTo>
                    <a:pt x="115170" y="160524"/>
                  </a:lnTo>
                  <a:lnTo>
                    <a:pt x="126638" y="163707"/>
                  </a:lnTo>
                  <a:lnTo>
                    <a:pt x="169469" y="1767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924647" y="4406867"/>
              <a:ext cx="1" cy="19896"/>
            </a:xfrm>
            <a:custGeom>
              <a:avLst/>
              <a:gdLst/>
              <a:ahLst/>
              <a:cxnLst/>
              <a:rect l="0" t="0" r="0" b="0"/>
              <a:pathLst>
                <a:path w="1" h="19896">
                  <a:moveTo>
                    <a:pt x="0" y="0"/>
                  </a:move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024125" y="4297441"/>
              <a:ext cx="120694" cy="166455"/>
            </a:xfrm>
            <a:custGeom>
              <a:avLst/>
              <a:gdLst/>
              <a:ahLst/>
              <a:cxnLst/>
              <a:rect l="0" t="0" r="0" b="0"/>
              <a:pathLst>
                <a:path w="120694" h="166455">
                  <a:moveTo>
                    <a:pt x="39791" y="0"/>
                  </a:moveTo>
                  <a:lnTo>
                    <a:pt x="29229" y="10561"/>
                  </a:lnTo>
                  <a:lnTo>
                    <a:pt x="22802" y="15883"/>
                  </a:lnTo>
                  <a:lnTo>
                    <a:pt x="15201" y="21642"/>
                  </a:lnTo>
                  <a:lnTo>
                    <a:pt x="6818" y="27692"/>
                  </a:lnTo>
                  <a:lnTo>
                    <a:pt x="4546" y="33936"/>
                  </a:lnTo>
                  <a:lnTo>
                    <a:pt x="6346" y="40308"/>
                  </a:lnTo>
                  <a:lnTo>
                    <a:pt x="10863" y="46768"/>
                  </a:lnTo>
                  <a:lnTo>
                    <a:pt x="18295" y="53285"/>
                  </a:lnTo>
                  <a:lnTo>
                    <a:pt x="27671" y="59840"/>
                  </a:lnTo>
                  <a:lnTo>
                    <a:pt x="38343" y="66420"/>
                  </a:lnTo>
                  <a:lnTo>
                    <a:pt x="49879" y="71913"/>
                  </a:lnTo>
                  <a:lnTo>
                    <a:pt x="61990" y="76680"/>
                  </a:lnTo>
                  <a:lnTo>
                    <a:pt x="74486" y="80963"/>
                  </a:lnTo>
                  <a:lnTo>
                    <a:pt x="85027" y="86030"/>
                  </a:lnTo>
                  <a:lnTo>
                    <a:pt x="94265" y="91618"/>
                  </a:lnTo>
                  <a:lnTo>
                    <a:pt x="102635" y="97554"/>
                  </a:lnTo>
                  <a:lnTo>
                    <a:pt x="109319" y="104827"/>
                  </a:lnTo>
                  <a:lnTo>
                    <a:pt x="114881" y="112992"/>
                  </a:lnTo>
                  <a:lnTo>
                    <a:pt x="119694" y="121750"/>
                  </a:lnTo>
                  <a:lnTo>
                    <a:pt x="120693" y="129801"/>
                  </a:lnTo>
                  <a:lnTo>
                    <a:pt x="119148" y="137378"/>
                  </a:lnTo>
                  <a:lnTo>
                    <a:pt x="115907" y="144640"/>
                  </a:lnTo>
                  <a:lnTo>
                    <a:pt x="110430" y="150587"/>
                  </a:lnTo>
                  <a:lnTo>
                    <a:pt x="103464" y="155656"/>
                  </a:lnTo>
                  <a:lnTo>
                    <a:pt x="95503" y="160142"/>
                  </a:lnTo>
                  <a:lnTo>
                    <a:pt x="84670" y="163132"/>
                  </a:lnTo>
                  <a:lnTo>
                    <a:pt x="71921" y="165125"/>
                  </a:lnTo>
                  <a:lnTo>
                    <a:pt x="57895" y="166454"/>
                  </a:lnTo>
                  <a:lnTo>
                    <a:pt x="45229" y="165130"/>
                  </a:lnTo>
                  <a:lnTo>
                    <a:pt x="33468" y="162036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093759" y="4278928"/>
              <a:ext cx="119375" cy="8566"/>
            </a:xfrm>
            <a:custGeom>
              <a:avLst/>
              <a:gdLst/>
              <a:ahLst/>
              <a:cxnLst/>
              <a:rect l="0" t="0" r="0" b="0"/>
              <a:pathLst>
                <a:path w="119375" h="8566">
                  <a:moveTo>
                    <a:pt x="0" y="8565"/>
                  </a:moveTo>
                  <a:lnTo>
                    <a:pt x="15843" y="3284"/>
                  </a:lnTo>
                  <a:lnTo>
                    <a:pt x="24931" y="1728"/>
                  </a:lnTo>
                  <a:lnTo>
                    <a:pt x="35411" y="691"/>
                  </a:lnTo>
                  <a:lnTo>
                    <a:pt x="46819" y="0"/>
                  </a:lnTo>
                  <a:lnTo>
                    <a:pt x="58845" y="644"/>
                  </a:lnTo>
                  <a:lnTo>
                    <a:pt x="119374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718738" y="4625718"/>
            <a:ext cx="742457" cy="547128"/>
            <a:chOff x="2718738" y="4625718"/>
            <a:chExt cx="742457" cy="547128"/>
          </a:xfrm>
        </p:grpSpPr>
        <p:sp>
          <p:nvSpPr>
            <p:cNvPr id="72" name="Freeform 71"/>
            <p:cNvSpPr/>
            <p:nvPr/>
          </p:nvSpPr>
          <p:spPr>
            <a:xfrm>
              <a:off x="2718738" y="4745091"/>
              <a:ext cx="116380" cy="298435"/>
            </a:xfrm>
            <a:custGeom>
              <a:avLst/>
              <a:gdLst/>
              <a:ahLst/>
              <a:cxnLst/>
              <a:rect l="0" t="0" r="0" b="0"/>
              <a:pathLst>
                <a:path w="116380" h="298435">
                  <a:moveTo>
                    <a:pt x="116379" y="0"/>
                  </a:moveTo>
                  <a:lnTo>
                    <a:pt x="74841" y="27692"/>
                  </a:lnTo>
                  <a:lnTo>
                    <a:pt x="66581" y="35041"/>
                  </a:lnTo>
                  <a:lnTo>
                    <a:pt x="58863" y="43256"/>
                  </a:lnTo>
                  <a:lnTo>
                    <a:pt x="51508" y="52049"/>
                  </a:lnTo>
                  <a:lnTo>
                    <a:pt x="34493" y="73609"/>
                  </a:lnTo>
                  <a:lnTo>
                    <a:pt x="25313" y="85548"/>
                  </a:lnTo>
                  <a:lnTo>
                    <a:pt x="18088" y="97928"/>
                  </a:lnTo>
                  <a:lnTo>
                    <a:pt x="12166" y="110603"/>
                  </a:lnTo>
                  <a:lnTo>
                    <a:pt x="7112" y="123475"/>
                  </a:lnTo>
                  <a:lnTo>
                    <a:pt x="3743" y="136476"/>
                  </a:lnTo>
                  <a:lnTo>
                    <a:pt x="1498" y="149566"/>
                  </a:lnTo>
                  <a:lnTo>
                    <a:pt x="0" y="162713"/>
                  </a:lnTo>
                  <a:lnTo>
                    <a:pt x="107" y="175899"/>
                  </a:lnTo>
                  <a:lnTo>
                    <a:pt x="1284" y="189111"/>
                  </a:lnTo>
                  <a:lnTo>
                    <a:pt x="3174" y="202340"/>
                  </a:lnTo>
                  <a:lnTo>
                    <a:pt x="6644" y="213371"/>
                  </a:lnTo>
                  <a:lnTo>
                    <a:pt x="11169" y="222935"/>
                  </a:lnTo>
                  <a:lnTo>
                    <a:pt x="16395" y="231521"/>
                  </a:lnTo>
                  <a:lnTo>
                    <a:pt x="28098" y="249904"/>
                  </a:lnTo>
                  <a:lnTo>
                    <a:pt x="34314" y="259449"/>
                  </a:lnTo>
                  <a:lnTo>
                    <a:pt x="41773" y="266917"/>
                  </a:lnTo>
                  <a:lnTo>
                    <a:pt x="50062" y="273001"/>
                  </a:lnTo>
                  <a:lnTo>
                    <a:pt x="96483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934595" y="4784882"/>
              <a:ext cx="69635" cy="9949"/>
            </a:xfrm>
            <a:custGeom>
              <a:avLst/>
              <a:gdLst/>
              <a:ahLst/>
              <a:cxnLst/>
              <a:rect l="0" t="0" r="0" b="0"/>
              <a:pathLst>
                <a:path w="69635" h="9949">
                  <a:moveTo>
                    <a:pt x="0" y="0"/>
                  </a:moveTo>
                  <a:lnTo>
                    <a:pt x="21124" y="0"/>
                  </a:lnTo>
                  <a:lnTo>
                    <a:pt x="30662" y="1106"/>
                  </a:lnTo>
                  <a:lnTo>
                    <a:pt x="40337" y="2948"/>
                  </a:lnTo>
                  <a:lnTo>
                    <a:pt x="6963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097976" y="4675456"/>
              <a:ext cx="61618" cy="140953"/>
            </a:xfrm>
            <a:custGeom>
              <a:avLst/>
              <a:gdLst/>
              <a:ahLst/>
              <a:cxnLst/>
              <a:rect l="0" t="0" r="0" b="0"/>
              <a:pathLst>
                <a:path w="61618" h="140953">
                  <a:moveTo>
                    <a:pt x="5731" y="0"/>
                  </a:moveTo>
                  <a:lnTo>
                    <a:pt x="450" y="21124"/>
                  </a:lnTo>
                  <a:lnTo>
                    <a:pt x="0" y="31768"/>
                  </a:lnTo>
                  <a:lnTo>
                    <a:pt x="805" y="43285"/>
                  </a:lnTo>
                  <a:lnTo>
                    <a:pt x="2447" y="55384"/>
                  </a:lnTo>
                  <a:lnTo>
                    <a:pt x="5752" y="65661"/>
                  </a:lnTo>
                  <a:lnTo>
                    <a:pt x="10167" y="74723"/>
                  </a:lnTo>
                  <a:lnTo>
                    <a:pt x="15320" y="82975"/>
                  </a:lnTo>
                  <a:lnTo>
                    <a:pt x="20966" y="90686"/>
                  </a:lnTo>
                  <a:lnTo>
                    <a:pt x="26941" y="98038"/>
                  </a:lnTo>
                  <a:lnTo>
                    <a:pt x="33135" y="105150"/>
                  </a:lnTo>
                  <a:lnTo>
                    <a:pt x="40580" y="110997"/>
                  </a:lnTo>
                  <a:lnTo>
                    <a:pt x="48859" y="115999"/>
                  </a:lnTo>
                  <a:lnTo>
                    <a:pt x="57695" y="120440"/>
                  </a:lnTo>
                  <a:lnTo>
                    <a:pt x="61374" y="125611"/>
                  </a:lnTo>
                  <a:lnTo>
                    <a:pt x="61617" y="131269"/>
                  </a:lnTo>
                  <a:lnTo>
                    <a:pt x="59568" y="137252"/>
                  </a:lnTo>
                  <a:lnTo>
                    <a:pt x="54886" y="140135"/>
                  </a:lnTo>
                  <a:lnTo>
                    <a:pt x="48449" y="140952"/>
                  </a:lnTo>
                  <a:lnTo>
                    <a:pt x="15679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153446" y="4675456"/>
              <a:ext cx="49740" cy="9949"/>
            </a:xfrm>
            <a:custGeom>
              <a:avLst/>
              <a:gdLst/>
              <a:ahLst/>
              <a:cxnLst/>
              <a:rect l="0" t="0" r="0" b="0"/>
              <a:pathLst>
                <a:path w="49740" h="9949">
                  <a:moveTo>
                    <a:pt x="0" y="0"/>
                  </a:moveTo>
                  <a:lnTo>
                    <a:pt x="11790" y="2948"/>
                  </a:lnTo>
                  <a:lnTo>
                    <a:pt x="4973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063916" y="4914203"/>
              <a:ext cx="179061" cy="1"/>
            </a:xfrm>
            <a:custGeom>
              <a:avLst/>
              <a:gdLst/>
              <a:ahLst/>
              <a:cxnLst/>
              <a:rect l="0" t="0" r="0" b="0"/>
              <a:pathLst>
                <a:path w="179061" h="1">
                  <a:moveTo>
                    <a:pt x="0" y="0"/>
                  </a:move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103707" y="5017897"/>
              <a:ext cx="149218" cy="115158"/>
            </a:xfrm>
            <a:custGeom>
              <a:avLst/>
              <a:gdLst/>
              <a:ahLst/>
              <a:cxnLst/>
              <a:rect l="0" t="0" r="0" b="0"/>
              <a:pathLst>
                <a:path w="149218" h="115158">
                  <a:moveTo>
                    <a:pt x="0" y="5732"/>
                  </a:moveTo>
                  <a:lnTo>
                    <a:pt x="21124" y="451"/>
                  </a:lnTo>
                  <a:lnTo>
                    <a:pt x="30662" y="0"/>
                  </a:lnTo>
                  <a:lnTo>
                    <a:pt x="40337" y="805"/>
                  </a:lnTo>
                  <a:lnTo>
                    <a:pt x="50103" y="2448"/>
                  </a:lnTo>
                  <a:lnTo>
                    <a:pt x="59930" y="4648"/>
                  </a:lnTo>
                  <a:lnTo>
                    <a:pt x="69796" y="7220"/>
                  </a:lnTo>
                  <a:lnTo>
                    <a:pt x="79690" y="10040"/>
                  </a:lnTo>
                  <a:lnTo>
                    <a:pt x="88497" y="14130"/>
                  </a:lnTo>
                  <a:lnTo>
                    <a:pt x="96579" y="19068"/>
                  </a:lnTo>
                  <a:lnTo>
                    <a:pt x="104177" y="24570"/>
                  </a:lnTo>
                  <a:lnTo>
                    <a:pt x="107032" y="31554"/>
                  </a:lnTo>
                  <a:lnTo>
                    <a:pt x="106725" y="39527"/>
                  </a:lnTo>
                  <a:lnTo>
                    <a:pt x="104309" y="48158"/>
                  </a:lnTo>
                  <a:lnTo>
                    <a:pt x="99383" y="55016"/>
                  </a:lnTo>
                  <a:lnTo>
                    <a:pt x="92783" y="60694"/>
                  </a:lnTo>
                  <a:lnTo>
                    <a:pt x="85067" y="65585"/>
                  </a:lnTo>
                  <a:lnTo>
                    <a:pt x="76607" y="69951"/>
                  </a:lnTo>
                  <a:lnTo>
                    <a:pt x="67651" y="73967"/>
                  </a:lnTo>
                  <a:lnTo>
                    <a:pt x="58364" y="77749"/>
                  </a:lnTo>
                  <a:lnTo>
                    <a:pt x="54384" y="82481"/>
                  </a:lnTo>
                  <a:lnTo>
                    <a:pt x="53941" y="87847"/>
                  </a:lnTo>
                  <a:lnTo>
                    <a:pt x="55856" y="93635"/>
                  </a:lnTo>
                  <a:lnTo>
                    <a:pt x="60449" y="98598"/>
                  </a:lnTo>
                  <a:lnTo>
                    <a:pt x="66827" y="103013"/>
                  </a:lnTo>
                  <a:lnTo>
                    <a:pt x="74394" y="107061"/>
                  </a:lnTo>
                  <a:lnTo>
                    <a:pt x="83861" y="110865"/>
                  </a:lnTo>
                  <a:lnTo>
                    <a:pt x="94593" y="114507"/>
                  </a:lnTo>
                  <a:lnTo>
                    <a:pt x="149217" y="1151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02663" y="4625718"/>
              <a:ext cx="158532" cy="547128"/>
            </a:xfrm>
            <a:custGeom>
              <a:avLst/>
              <a:gdLst/>
              <a:ahLst/>
              <a:cxnLst/>
              <a:rect l="0" t="0" r="0" b="0"/>
              <a:pathLst>
                <a:path w="158532" h="547128">
                  <a:moveTo>
                    <a:pt x="0" y="0"/>
                  </a:moveTo>
                  <a:lnTo>
                    <a:pt x="10561" y="21123"/>
                  </a:lnTo>
                  <a:lnTo>
                    <a:pt x="18094" y="31767"/>
                  </a:lnTo>
                  <a:lnTo>
                    <a:pt x="27537" y="43284"/>
                  </a:lnTo>
                  <a:lnTo>
                    <a:pt x="38254" y="55383"/>
                  </a:lnTo>
                  <a:lnTo>
                    <a:pt x="47608" y="67871"/>
                  </a:lnTo>
                  <a:lnTo>
                    <a:pt x="56056" y="80617"/>
                  </a:lnTo>
                  <a:lnTo>
                    <a:pt x="63898" y="93535"/>
                  </a:lnTo>
                  <a:lnTo>
                    <a:pt x="71336" y="106569"/>
                  </a:lnTo>
                  <a:lnTo>
                    <a:pt x="85497" y="132841"/>
                  </a:lnTo>
                  <a:lnTo>
                    <a:pt x="92368" y="147142"/>
                  </a:lnTo>
                  <a:lnTo>
                    <a:pt x="99159" y="162202"/>
                  </a:lnTo>
                  <a:lnTo>
                    <a:pt x="112599" y="193674"/>
                  </a:lnTo>
                  <a:lnTo>
                    <a:pt x="125942" y="226083"/>
                  </a:lnTo>
                  <a:lnTo>
                    <a:pt x="131490" y="243568"/>
                  </a:lnTo>
                  <a:lnTo>
                    <a:pt x="136293" y="261856"/>
                  </a:lnTo>
                  <a:lnTo>
                    <a:pt x="144578" y="298756"/>
                  </a:lnTo>
                  <a:lnTo>
                    <a:pt x="151945" y="333578"/>
                  </a:lnTo>
                  <a:lnTo>
                    <a:pt x="154351" y="350601"/>
                  </a:lnTo>
                  <a:lnTo>
                    <a:pt x="155956" y="367476"/>
                  </a:lnTo>
                  <a:lnTo>
                    <a:pt x="157025" y="384253"/>
                  </a:lnTo>
                  <a:lnTo>
                    <a:pt x="157738" y="400964"/>
                  </a:lnTo>
                  <a:lnTo>
                    <a:pt x="158531" y="434269"/>
                  </a:lnTo>
                  <a:lnTo>
                    <a:pt x="157637" y="449783"/>
                  </a:lnTo>
                  <a:lnTo>
                    <a:pt x="155935" y="464546"/>
                  </a:lnTo>
                  <a:lnTo>
                    <a:pt x="153696" y="478809"/>
                  </a:lnTo>
                  <a:lnTo>
                    <a:pt x="151097" y="492740"/>
                  </a:lnTo>
                  <a:lnTo>
                    <a:pt x="139269" y="547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Custom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Arial - 36</vt:lpstr>
      <vt:lpstr>Arial - 24</vt:lpstr>
      <vt:lpstr>Calibri</vt:lpstr>
      <vt:lpstr>Arial - 20</vt:lpstr>
      <vt:lpstr>Lucida Sans Unicode - 20</vt:lpstr>
      <vt:lpstr>Arial - 18</vt:lpstr>
      <vt:lpstr>Lucida Sans Unicode - 18</vt:lpstr>
      <vt:lpstr>Arial - 26</vt:lpstr>
      <vt:lpstr>Lucida Sans Unicode - 26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2011-11-07T18:24:49Z</dcterms:created>
  <dcterms:modified xsi:type="dcterms:W3CDTF">2011-11-07T18:24:53Z</dcterms:modified>
</cp:coreProperties>
</file>