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160000" cy="10160000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56187"/>
            <a:ext cx="8636000" cy="21778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57334"/>
            <a:ext cx="7112000" cy="25964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06873"/>
            <a:ext cx="2286000" cy="8668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06873"/>
            <a:ext cx="6688667" cy="86689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528743"/>
            <a:ext cx="8636000" cy="20178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306242"/>
            <a:ext cx="8636000" cy="22224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370669"/>
            <a:ext cx="4487333" cy="67051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370669"/>
            <a:ext cx="4487333" cy="67051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74241"/>
            <a:ext cx="4489098" cy="9477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222037"/>
            <a:ext cx="4489098" cy="5853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274241"/>
            <a:ext cx="4490861" cy="9477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222037"/>
            <a:ext cx="4490861" cy="5853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04518"/>
            <a:ext cx="3342570" cy="17215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04521"/>
            <a:ext cx="5679722" cy="86712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126076"/>
            <a:ext cx="3342570" cy="69497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112000"/>
            <a:ext cx="6096000" cy="839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907815"/>
            <a:ext cx="6096000" cy="609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951612"/>
            <a:ext cx="6096000" cy="1192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06871"/>
            <a:ext cx="9144000" cy="169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370669"/>
            <a:ext cx="9144000" cy="6705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9416817"/>
            <a:ext cx="2370667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AC40-3511-435B-8B48-2779F70E5A6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9416817"/>
            <a:ext cx="3217333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9416817"/>
            <a:ext cx="2370667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6E50-080E-4B4C-8935-168524B7CC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19100"/>
            <a:ext cx="124460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Algebra Comprehensive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November 8, 2011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Solving Inequalities using Multiplication and Division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444500"/>
            <a:ext cx="10515600" cy="29392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Draw Conclusions:  Answer the following questions in your notebook.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1.) State an operation that you can perform on both sides of 4x ≥ 8 to obtain solutions found in step 2.  Then solve the inequality.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2.) Copy and complete the steps below for solving -4x ≥ 8.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	-4x ≥ 8    Write original inequality</a:t>
            </a: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	______    Add 4x to each side</a:t>
            </a: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	______	Subtract 8 from each side</a:t>
            </a: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	______	Divide each side by 4</a:t>
            </a: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	______	Rewrite the inequality with x on the left side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720966" y="1621609"/>
            <a:ext cx="1392690" cy="29720"/>
          </a:xfrm>
          <a:custGeom>
            <a:avLst/>
            <a:gdLst/>
            <a:ahLst/>
            <a:cxnLst/>
            <a:rect l="0" t="0" r="0" b="0"/>
            <a:pathLst>
              <a:path w="1392690" h="29720">
                <a:moveTo>
                  <a:pt x="0" y="19774"/>
                </a:moveTo>
                <a:lnTo>
                  <a:pt x="15842" y="25055"/>
                </a:lnTo>
                <a:lnTo>
                  <a:pt x="24930" y="26611"/>
                </a:lnTo>
                <a:lnTo>
                  <a:pt x="35410" y="27648"/>
                </a:lnTo>
                <a:lnTo>
                  <a:pt x="46818" y="28339"/>
                </a:lnTo>
                <a:lnTo>
                  <a:pt x="77179" y="29108"/>
                </a:lnTo>
                <a:lnTo>
                  <a:pt x="296654" y="29719"/>
                </a:lnTo>
                <a:lnTo>
                  <a:pt x="312722" y="28615"/>
                </a:lnTo>
                <a:lnTo>
                  <a:pt x="328960" y="26773"/>
                </a:lnTo>
                <a:lnTo>
                  <a:pt x="345312" y="24440"/>
                </a:lnTo>
                <a:lnTo>
                  <a:pt x="361739" y="22885"/>
                </a:lnTo>
                <a:lnTo>
                  <a:pt x="378218" y="21848"/>
                </a:lnTo>
                <a:lnTo>
                  <a:pt x="411264" y="20696"/>
                </a:lnTo>
                <a:lnTo>
                  <a:pt x="477511" y="19956"/>
                </a:lnTo>
                <a:lnTo>
                  <a:pt x="494085" y="19896"/>
                </a:lnTo>
                <a:lnTo>
                  <a:pt x="511765" y="18750"/>
                </a:lnTo>
                <a:lnTo>
                  <a:pt x="530185" y="16881"/>
                </a:lnTo>
                <a:lnTo>
                  <a:pt x="549096" y="14529"/>
                </a:lnTo>
                <a:lnTo>
                  <a:pt x="567230" y="12962"/>
                </a:lnTo>
                <a:lnTo>
                  <a:pt x="584846" y="11917"/>
                </a:lnTo>
                <a:lnTo>
                  <a:pt x="602117" y="11220"/>
                </a:lnTo>
                <a:lnTo>
                  <a:pt x="638991" y="10446"/>
                </a:lnTo>
                <a:lnTo>
                  <a:pt x="880493" y="9830"/>
                </a:lnTo>
                <a:lnTo>
                  <a:pt x="898692" y="8723"/>
                </a:lnTo>
                <a:lnTo>
                  <a:pt x="917457" y="6880"/>
                </a:lnTo>
                <a:lnTo>
                  <a:pt x="936599" y="4546"/>
                </a:lnTo>
                <a:lnTo>
                  <a:pt x="954886" y="2991"/>
                </a:lnTo>
                <a:lnTo>
                  <a:pt x="972605" y="1953"/>
                </a:lnTo>
                <a:lnTo>
                  <a:pt x="1007029" y="801"/>
                </a:lnTo>
                <a:lnTo>
                  <a:pt x="1085525" y="0"/>
                </a:lnTo>
                <a:lnTo>
                  <a:pt x="1100594" y="1065"/>
                </a:lnTo>
                <a:lnTo>
                  <a:pt x="1116166" y="2880"/>
                </a:lnTo>
                <a:lnTo>
                  <a:pt x="1132074" y="5196"/>
                </a:lnTo>
                <a:lnTo>
                  <a:pt x="1147100" y="6739"/>
                </a:lnTo>
                <a:lnTo>
                  <a:pt x="1161540" y="7768"/>
                </a:lnTo>
                <a:lnTo>
                  <a:pt x="1175587" y="8454"/>
                </a:lnTo>
                <a:lnTo>
                  <a:pt x="1202984" y="9217"/>
                </a:lnTo>
                <a:lnTo>
                  <a:pt x="1307048" y="9791"/>
                </a:lnTo>
                <a:lnTo>
                  <a:pt x="1323437" y="10908"/>
                </a:lnTo>
                <a:lnTo>
                  <a:pt x="1392689" y="197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077598" y="1571749"/>
            <a:ext cx="636658" cy="288487"/>
            <a:chOff x="8077598" y="1571749"/>
            <a:chExt cx="636658" cy="288487"/>
          </a:xfrm>
        </p:grpSpPr>
        <p:sp>
          <p:nvSpPr>
            <p:cNvPr id="4" name="Freeform 3"/>
            <p:cNvSpPr/>
            <p:nvPr/>
          </p:nvSpPr>
          <p:spPr>
            <a:xfrm>
              <a:off x="8077598" y="1581697"/>
              <a:ext cx="218852" cy="9948"/>
            </a:xfrm>
            <a:custGeom>
              <a:avLst/>
              <a:gdLst/>
              <a:ahLst/>
              <a:cxnLst/>
              <a:rect l="0" t="0" r="0" b="0"/>
              <a:pathLst>
                <a:path w="218852" h="9948">
                  <a:moveTo>
                    <a:pt x="0" y="0"/>
                  </a:moveTo>
                  <a:lnTo>
                    <a:pt x="26405" y="0"/>
                  </a:lnTo>
                  <a:lnTo>
                    <a:pt x="37498" y="1105"/>
                  </a:lnTo>
                  <a:lnTo>
                    <a:pt x="48210" y="2947"/>
                  </a:lnTo>
                  <a:lnTo>
                    <a:pt x="58668" y="5281"/>
                  </a:lnTo>
                  <a:lnTo>
                    <a:pt x="70060" y="6836"/>
                  </a:lnTo>
                  <a:lnTo>
                    <a:pt x="82076" y="7873"/>
                  </a:lnTo>
                  <a:lnTo>
                    <a:pt x="94509" y="8565"/>
                  </a:lnTo>
                  <a:lnTo>
                    <a:pt x="123060" y="9333"/>
                  </a:lnTo>
                  <a:lnTo>
                    <a:pt x="218851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555091" y="1571749"/>
              <a:ext cx="159165" cy="1"/>
            </a:xfrm>
            <a:custGeom>
              <a:avLst/>
              <a:gdLst/>
              <a:ahLst/>
              <a:cxnLst/>
              <a:rect l="0" t="0" r="0" b="0"/>
              <a:pathLst>
                <a:path w="159165" h="1">
                  <a:moveTo>
                    <a:pt x="0" y="0"/>
                  </a:move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102160" y="1691122"/>
              <a:ext cx="74917" cy="89531"/>
            </a:xfrm>
            <a:custGeom>
              <a:avLst/>
              <a:gdLst/>
              <a:ahLst/>
              <a:cxnLst/>
              <a:rect l="0" t="0" r="0" b="0"/>
              <a:pathLst>
                <a:path w="74917" h="89531">
                  <a:moveTo>
                    <a:pt x="5281" y="0"/>
                  </a:moveTo>
                  <a:lnTo>
                    <a:pt x="5281" y="21124"/>
                  </a:lnTo>
                  <a:lnTo>
                    <a:pt x="4176" y="31768"/>
                  </a:lnTo>
                  <a:lnTo>
                    <a:pt x="2334" y="43285"/>
                  </a:lnTo>
                  <a:lnTo>
                    <a:pt x="0" y="55384"/>
                  </a:lnTo>
                  <a:lnTo>
                    <a:pt x="1760" y="64555"/>
                  </a:lnTo>
                  <a:lnTo>
                    <a:pt x="6249" y="71775"/>
                  </a:lnTo>
                  <a:lnTo>
                    <a:pt x="12558" y="77693"/>
                  </a:lnTo>
                  <a:lnTo>
                    <a:pt x="21186" y="81639"/>
                  </a:lnTo>
                  <a:lnTo>
                    <a:pt x="31359" y="84269"/>
                  </a:lnTo>
                  <a:lnTo>
                    <a:pt x="74916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196971" y="1671227"/>
              <a:ext cx="19896" cy="189009"/>
            </a:xfrm>
            <a:custGeom>
              <a:avLst/>
              <a:gdLst/>
              <a:ahLst/>
              <a:cxnLst/>
              <a:rect l="0" t="0" r="0" b="0"/>
              <a:pathLst>
                <a:path w="19896" h="189009">
                  <a:moveTo>
                    <a:pt x="0" y="0"/>
                  </a:moveTo>
                  <a:lnTo>
                    <a:pt x="5281" y="21123"/>
                  </a:lnTo>
                  <a:lnTo>
                    <a:pt x="6836" y="31767"/>
                  </a:lnTo>
                  <a:lnTo>
                    <a:pt x="7873" y="43284"/>
                  </a:lnTo>
                  <a:lnTo>
                    <a:pt x="8565" y="55383"/>
                  </a:lnTo>
                  <a:lnTo>
                    <a:pt x="10131" y="67871"/>
                  </a:lnTo>
                  <a:lnTo>
                    <a:pt x="12280" y="80617"/>
                  </a:lnTo>
                  <a:lnTo>
                    <a:pt x="14819" y="93536"/>
                  </a:lnTo>
                  <a:lnTo>
                    <a:pt x="16511" y="107675"/>
                  </a:lnTo>
                  <a:lnTo>
                    <a:pt x="17639" y="122627"/>
                  </a:lnTo>
                  <a:lnTo>
                    <a:pt x="19895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8495404" y="1651331"/>
              <a:ext cx="119375" cy="50134"/>
            </a:xfrm>
            <a:custGeom>
              <a:avLst/>
              <a:gdLst/>
              <a:ahLst/>
              <a:cxnLst/>
              <a:rect l="0" t="0" r="0" b="0"/>
              <a:pathLst>
                <a:path w="119375" h="50134">
                  <a:moveTo>
                    <a:pt x="0" y="0"/>
                  </a:moveTo>
                  <a:lnTo>
                    <a:pt x="0" y="21124"/>
                  </a:lnTo>
                  <a:lnTo>
                    <a:pt x="2211" y="29557"/>
                  </a:lnTo>
                  <a:lnTo>
                    <a:pt x="5896" y="37389"/>
                  </a:lnTo>
                  <a:lnTo>
                    <a:pt x="10562" y="44822"/>
                  </a:lnTo>
                  <a:lnTo>
                    <a:pt x="16989" y="48672"/>
                  </a:lnTo>
                  <a:lnTo>
                    <a:pt x="24590" y="50133"/>
                  </a:lnTo>
                  <a:lnTo>
                    <a:pt x="32973" y="50002"/>
                  </a:lnTo>
                  <a:lnTo>
                    <a:pt x="41877" y="48809"/>
                  </a:lnTo>
                  <a:lnTo>
                    <a:pt x="51130" y="46908"/>
                  </a:lnTo>
                  <a:lnTo>
                    <a:pt x="60614" y="44536"/>
                  </a:lnTo>
                  <a:lnTo>
                    <a:pt x="71359" y="42954"/>
                  </a:lnTo>
                  <a:lnTo>
                    <a:pt x="82942" y="41900"/>
                  </a:lnTo>
                  <a:lnTo>
                    <a:pt x="119374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604830" y="1611540"/>
              <a:ext cx="1" cy="169113"/>
            </a:xfrm>
            <a:custGeom>
              <a:avLst/>
              <a:gdLst/>
              <a:ahLst/>
              <a:cxnLst/>
              <a:rect l="0" t="0" r="0" b="0"/>
              <a:pathLst>
                <a:path w="1" h="169113">
                  <a:moveTo>
                    <a:pt x="0" y="0"/>
                  </a:move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29895" y="2069138"/>
            <a:ext cx="1024623" cy="320000"/>
            <a:chOff x="3829895" y="2069138"/>
            <a:chExt cx="1024623" cy="320000"/>
          </a:xfrm>
        </p:grpSpPr>
        <p:sp>
          <p:nvSpPr>
            <p:cNvPr id="11" name="Freeform 10"/>
            <p:cNvSpPr/>
            <p:nvPr/>
          </p:nvSpPr>
          <p:spPr>
            <a:xfrm>
              <a:off x="3869686" y="2069138"/>
              <a:ext cx="49740" cy="248695"/>
            </a:xfrm>
            <a:custGeom>
              <a:avLst/>
              <a:gdLst/>
              <a:ahLst/>
              <a:cxnLst/>
              <a:rect l="0" t="0" r="0" b="0"/>
              <a:pathLst>
                <a:path w="49740" h="248695">
                  <a:moveTo>
                    <a:pt x="0" y="0"/>
                  </a:moveTo>
                  <a:lnTo>
                    <a:pt x="5281" y="26405"/>
                  </a:lnTo>
                  <a:lnTo>
                    <a:pt x="6837" y="41920"/>
                  </a:lnTo>
                  <a:lnTo>
                    <a:pt x="7874" y="60001"/>
                  </a:lnTo>
                  <a:lnTo>
                    <a:pt x="8565" y="79791"/>
                  </a:lnTo>
                  <a:lnTo>
                    <a:pt x="10131" y="96301"/>
                  </a:lnTo>
                  <a:lnTo>
                    <a:pt x="12281" y="110624"/>
                  </a:lnTo>
                  <a:lnTo>
                    <a:pt x="17617" y="138696"/>
                  </a:lnTo>
                  <a:lnTo>
                    <a:pt x="23672" y="173279"/>
                  </a:lnTo>
                  <a:lnTo>
                    <a:pt x="26835" y="188470"/>
                  </a:lnTo>
                  <a:lnTo>
                    <a:pt x="30049" y="201913"/>
                  </a:lnTo>
                  <a:lnTo>
                    <a:pt x="49739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29895" y="2083302"/>
              <a:ext cx="241175" cy="305836"/>
            </a:xfrm>
            <a:custGeom>
              <a:avLst/>
              <a:gdLst/>
              <a:ahLst/>
              <a:cxnLst/>
              <a:rect l="0" t="0" r="0" b="0"/>
              <a:pathLst>
                <a:path w="241175" h="305836">
                  <a:moveTo>
                    <a:pt x="0" y="5731"/>
                  </a:moveTo>
                  <a:lnTo>
                    <a:pt x="15843" y="451"/>
                  </a:lnTo>
                  <a:lnTo>
                    <a:pt x="26037" y="0"/>
                  </a:lnTo>
                  <a:lnTo>
                    <a:pt x="38359" y="805"/>
                  </a:lnTo>
                  <a:lnTo>
                    <a:pt x="52100" y="2447"/>
                  </a:lnTo>
                  <a:lnTo>
                    <a:pt x="65682" y="5753"/>
                  </a:lnTo>
                  <a:lnTo>
                    <a:pt x="79158" y="10167"/>
                  </a:lnTo>
                  <a:lnTo>
                    <a:pt x="104816" y="19861"/>
                  </a:lnTo>
                  <a:lnTo>
                    <a:pt x="127272" y="27854"/>
                  </a:lnTo>
                  <a:lnTo>
                    <a:pt x="139008" y="33743"/>
                  </a:lnTo>
                  <a:lnTo>
                    <a:pt x="151254" y="40986"/>
                  </a:lnTo>
                  <a:lnTo>
                    <a:pt x="163839" y="49130"/>
                  </a:lnTo>
                  <a:lnTo>
                    <a:pt x="174439" y="56770"/>
                  </a:lnTo>
                  <a:lnTo>
                    <a:pt x="183716" y="64074"/>
                  </a:lnTo>
                  <a:lnTo>
                    <a:pt x="192112" y="71154"/>
                  </a:lnTo>
                  <a:lnTo>
                    <a:pt x="201025" y="79190"/>
                  </a:lnTo>
                  <a:lnTo>
                    <a:pt x="219771" y="96961"/>
                  </a:lnTo>
                  <a:lnTo>
                    <a:pt x="227201" y="107448"/>
                  </a:lnTo>
                  <a:lnTo>
                    <a:pt x="233261" y="118860"/>
                  </a:lnTo>
                  <a:lnTo>
                    <a:pt x="238405" y="130889"/>
                  </a:lnTo>
                  <a:lnTo>
                    <a:pt x="240730" y="144436"/>
                  </a:lnTo>
                  <a:lnTo>
                    <a:pt x="241174" y="158993"/>
                  </a:lnTo>
                  <a:lnTo>
                    <a:pt x="240365" y="174224"/>
                  </a:lnTo>
                  <a:lnTo>
                    <a:pt x="237615" y="188800"/>
                  </a:lnTo>
                  <a:lnTo>
                    <a:pt x="233571" y="202938"/>
                  </a:lnTo>
                  <a:lnTo>
                    <a:pt x="228664" y="216785"/>
                  </a:lnTo>
                  <a:lnTo>
                    <a:pt x="223183" y="228227"/>
                  </a:lnTo>
                  <a:lnTo>
                    <a:pt x="217318" y="238065"/>
                  </a:lnTo>
                  <a:lnTo>
                    <a:pt x="211197" y="246835"/>
                  </a:lnTo>
                  <a:lnTo>
                    <a:pt x="202696" y="254892"/>
                  </a:lnTo>
                  <a:lnTo>
                    <a:pt x="192606" y="262474"/>
                  </a:lnTo>
                  <a:lnTo>
                    <a:pt x="181459" y="269739"/>
                  </a:lnTo>
                  <a:lnTo>
                    <a:pt x="170711" y="275688"/>
                  </a:lnTo>
                  <a:lnTo>
                    <a:pt x="160231" y="280759"/>
                  </a:lnTo>
                  <a:lnTo>
                    <a:pt x="149927" y="285245"/>
                  </a:lnTo>
                  <a:lnTo>
                    <a:pt x="139743" y="290446"/>
                  </a:lnTo>
                  <a:lnTo>
                    <a:pt x="129637" y="296124"/>
                  </a:lnTo>
                  <a:lnTo>
                    <a:pt x="119584" y="302121"/>
                  </a:lnTo>
                  <a:lnTo>
                    <a:pt x="108461" y="305013"/>
                  </a:lnTo>
                  <a:lnTo>
                    <a:pt x="96624" y="305835"/>
                  </a:lnTo>
                  <a:lnTo>
                    <a:pt x="59687" y="304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58172" y="2228302"/>
              <a:ext cx="69636" cy="139270"/>
            </a:xfrm>
            <a:custGeom>
              <a:avLst/>
              <a:gdLst/>
              <a:ahLst/>
              <a:cxnLst/>
              <a:rect l="0" t="0" r="0" b="0"/>
              <a:pathLst>
                <a:path w="69636" h="139270">
                  <a:moveTo>
                    <a:pt x="0" y="0"/>
                  </a:moveTo>
                  <a:lnTo>
                    <a:pt x="23384" y="70152"/>
                  </a:lnTo>
                  <a:lnTo>
                    <a:pt x="27748" y="78822"/>
                  </a:lnTo>
                  <a:lnTo>
                    <a:pt x="32867" y="86813"/>
                  </a:lnTo>
                  <a:lnTo>
                    <a:pt x="38491" y="94351"/>
                  </a:lnTo>
                  <a:lnTo>
                    <a:pt x="50635" y="111568"/>
                  </a:lnTo>
                  <a:lnTo>
                    <a:pt x="6963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87493" y="2178563"/>
              <a:ext cx="79583" cy="184411"/>
            </a:xfrm>
            <a:custGeom>
              <a:avLst/>
              <a:gdLst/>
              <a:ahLst/>
              <a:cxnLst/>
              <a:rect l="0" t="0" r="0" b="0"/>
              <a:pathLst>
                <a:path w="79583" h="184411">
                  <a:moveTo>
                    <a:pt x="0" y="19896"/>
                  </a:moveTo>
                  <a:lnTo>
                    <a:pt x="5281" y="41020"/>
                  </a:lnTo>
                  <a:lnTo>
                    <a:pt x="10821" y="66128"/>
                  </a:lnTo>
                  <a:lnTo>
                    <a:pt x="13846" y="80561"/>
                  </a:lnTo>
                  <a:lnTo>
                    <a:pt x="18073" y="93498"/>
                  </a:lnTo>
                  <a:lnTo>
                    <a:pt x="23102" y="105440"/>
                  </a:lnTo>
                  <a:lnTo>
                    <a:pt x="47056" y="153711"/>
                  </a:lnTo>
                  <a:lnTo>
                    <a:pt x="53477" y="164371"/>
                  </a:lnTo>
                  <a:lnTo>
                    <a:pt x="59968" y="173689"/>
                  </a:lnTo>
                  <a:lnTo>
                    <a:pt x="66506" y="182111"/>
                  </a:lnTo>
                  <a:lnTo>
                    <a:pt x="69760" y="184410"/>
                  </a:lnTo>
                  <a:lnTo>
                    <a:pt x="70823" y="182627"/>
                  </a:lnTo>
                  <a:lnTo>
                    <a:pt x="70427" y="178122"/>
                  </a:lnTo>
                  <a:lnTo>
                    <a:pt x="69058" y="171803"/>
                  </a:lnTo>
                  <a:lnTo>
                    <a:pt x="67039" y="164275"/>
                  </a:lnTo>
                  <a:lnTo>
                    <a:pt x="64589" y="155940"/>
                  </a:lnTo>
                  <a:lnTo>
                    <a:pt x="62955" y="145962"/>
                  </a:lnTo>
                  <a:lnTo>
                    <a:pt x="61865" y="134888"/>
                  </a:lnTo>
                  <a:lnTo>
                    <a:pt x="61139" y="123085"/>
                  </a:lnTo>
                  <a:lnTo>
                    <a:pt x="61760" y="109690"/>
                  </a:lnTo>
                  <a:lnTo>
                    <a:pt x="63280" y="95233"/>
                  </a:lnTo>
                  <a:lnTo>
                    <a:pt x="65398" y="80068"/>
                  </a:lnTo>
                  <a:lnTo>
                    <a:pt x="67915" y="65538"/>
                  </a:lnTo>
                  <a:lnTo>
                    <a:pt x="70699" y="51429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96396" y="2208407"/>
              <a:ext cx="19897" cy="149218"/>
            </a:xfrm>
            <a:custGeom>
              <a:avLst/>
              <a:gdLst/>
              <a:ahLst/>
              <a:cxnLst/>
              <a:rect l="0" t="0" r="0" b="0"/>
              <a:pathLst>
                <a:path w="19897" h="149218">
                  <a:moveTo>
                    <a:pt x="0" y="0"/>
                  </a:moveTo>
                  <a:lnTo>
                    <a:pt x="0" y="55383"/>
                  </a:lnTo>
                  <a:lnTo>
                    <a:pt x="1106" y="68976"/>
                  </a:lnTo>
                  <a:lnTo>
                    <a:pt x="2948" y="83565"/>
                  </a:lnTo>
                  <a:lnTo>
                    <a:pt x="19896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32215" y="2207793"/>
              <a:ext cx="143242" cy="146532"/>
            </a:xfrm>
            <a:custGeom>
              <a:avLst/>
              <a:gdLst/>
              <a:ahLst/>
              <a:cxnLst/>
              <a:rect l="0" t="0" r="0" b="0"/>
              <a:pathLst>
                <a:path w="143242" h="146532">
                  <a:moveTo>
                    <a:pt x="83555" y="10562"/>
                  </a:moveTo>
                  <a:lnTo>
                    <a:pt x="72993" y="0"/>
                  </a:lnTo>
                  <a:lnTo>
                    <a:pt x="66566" y="204"/>
                  </a:lnTo>
                  <a:lnTo>
                    <a:pt x="58965" y="3657"/>
                  </a:lnTo>
                  <a:lnTo>
                    <a:pt x="50582" y="9274"/>
                  </a:lnTo>
                  <a:lnTo>
                    <a:pt x="42783" y="15230"/>
                  </a:lnTo>
                  <a:lnTo>
                    <a:pt x="35372" y="21411"/>
                  </a:lnTo>
                  <a:lnTo>
                    <a:pt x="28222" y="27742"/>
                  </a:lnTo>
                  <a:lnTo>
                    <a:pt x="22349" y="35279"/>
                  </a:lnTo>
                  <a:lnTo>
                    <a:pt x="17329" y="43620"/>
                  </a:lnTo>
                  <a:lnTo>
                    <a:pt x="12877" y="52496"/>
                  </a:lnTo>
                  <a:lnTo>
                    <a:pt x="8803" y="61729"/>
                  </a:lnTo>
                  <a:lnTo>
                    <a:pt x="4983" y="71201"/>
                  </a:lnTo>
                  <a:lnTo>
                    <a:pt x="1330" y="80831"/>
                  </a:lnTo>
                  <a:lnTo>
                    <a:pt x="0" y="91673"/>
                  </a:lnTo>
                  <a:lnTo>
                    <a:pt x="219" y="103321"/>
                  </a:lnTo>
                  <a:lnTo>
                    <a:pt x="1471" y="115508"/>
                  </a:lnTo>
                  <a:lnTo>
                    <a:pt x="6726" y="125844"/>
                  </a:lnTo>
                  <a:lnTo>
                    <a:pt x="14650" y="134945"/>
                  </a:lnTo>
                  <a:lnTo>
                    <a:pt x="24355" y="143223"/>
                  </a:lnTo>
                  <a:lnTo>
                    <a:pt x="35246" y="146531"/>
                  </a:lnTo>
                  <a:lnTo>
                    <a:pt x="46927" y="146525"/>
                  </a:lnTo>
                  <a:lnTo>
                    <a:pt x="59137" y="144311"/>
                  </a:lnTo>
                  <a:lnTo>
                    <a:pt x="70592" y="138414"/>
                  </a:lnTo>
                  <a:lnTo>
                    <a:pt x="81545" y="130061"/>
                  </a:lnTo>
                  <a:lnTo>
                    <a:pt x="92163" y="120071"/>
                  </a:lnTo>
                  <a:lnTo>
                    <a:pt x="101452" y="107885"/>
                  </a:lnTo>
                  <a:lnTo>
                    <a:pt x="109855" y="94234"/>
                  </a:lnTo>
                  <a:lnTo>
                    <a:pt x="143241" y="30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85404" y="2079086"/>
              <a:ext cx="29845" cy="258643"/>
            </a:xfrm>
            <a:custGeom>
              <a:avLst/>
              <a:gdLst/>
              <a:ahLst/>
              <a:cxnLst/>
              <a:rect l="0" t="0" r="0" b="0"/>
              <a:pathLst>
                <a:path w="29845" h="258643">
                  <a:moveTo>
                    <a:pt x="0" y="0"/>
                  </a:moveTo>
                  <a:lnTo>
                    <a:pt x="0" y="135023"/>
                  </a:lnTo>
                  <a:lnTo>
                    <a:pt x="1106" y="149702"/>
                  </a:lnTo>
                  <a:lnTo>
                    <a:pt x="2948" y="162804"/>
                  </a:lnTo>
                  <a:lnTo>
                    <a:pt x="5281" y="174854"/>
                  </a:lnTo>
                  <a:lnTo>
                    <a:pt x="10822" y="200034"/>
                  </a:lnTo>
                  <a:lnTo>
                    <a:pt x="29844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61321" y="2199039"/>
              <a:ext cx="93197" cy="153556"/>
            </a:xfrm>
            <a:custGeom>
              <a:avLst/>
              <a:gdLst/>
              <a:ahLst/>
              <a:cxnLst/>
              <a:rect l="0" t="0" r="0" b="0"/>
              <a:pathLst>
                <a:path w="93197" h="153556">
                  <a:moveTo>
                    <a:pt x="3666" y="69055"/>
                  </a:moveTo>
                  <a:lnTo>
                    <a:pt x="24789" y="63774"/>
                  </a:lnTo>
                  <a:lnTo>
                    <a:pt x="34328" y="60007"/>
                  </a:lnTo>
                  <a:lnTo>
                    <a:pt x="44003" y="55286"/>
                  </a:lnTo>
                  <a:lnTo>
                    <a:pt x="53769" y="49928"/>
                  </a:lnTo>
                  <a:lnTo>
                    <a:pt x="62490" y="44145"/>
                  </a:lnTo>
                  <a:lnTo>
                    <a:pt x="70515" y="38079"/>
                  </a:lnTo>
                  <a:lnTo>
                    <a:pt x="78075" y="31825"/>
                  </a:lnTo>
                  <a:lnTo>
                    <a:pt x="82010" y="24339"/>
                  </a:lnTo>
                  <a:lnTo>
                    <a:pt x="83528" y="16033"/>
                  </a:lnTo>
                  <a:lnTo>
                    <a:pt x="83434" y="7179"/>
                  </a:lnTo>
                  <a:lnTo>
                    <a:pt x="78951" y="2382"/>
                  </a:lnTo>
                  <a:lnTo>
                    <a:pt x="71541" y="289"/>
                  </a:lnTo>
                  <a:lnTo>
                    <a:pt x="62179" y="0"/>
                  </a:lnTo>
                  <a:lnTo>
                    <a:pt x="52623" y="3122"/>
                  </a:lnTo>
                  <a:lnTo>
                    <a:pt x="42936" y="8520"/>
                  </a:lnTo>
                  <a:lnTo>
                    <a:pt x="33161" y="15435"/>
                  </a:lnTo>
                  <a:lnTo>
                    <a:pt x="25540" y="23360"/>
                  </a:lnTo>
                  <a:lnTo>
                    <a:pt x="19354" y="31960"/>
                  </a:lnTo>
                  <a:lnTo>
                    <a:pt x="14124" y="41009"/>
                  </a:lnTo>
                  <a:lnTo>
                    <a:pt x="9533" y="51463"/>
                  </a:lnTo>
                  <a:lnTo>
                    <a:pt x="5366" y="62853"/>
                  </a:lnTo>
                  <a:lnTo>
                    <a:pt x="1484" y="74868"/>
                  </a:lnTo>
                  <a:lnTo>
                    <a:pt x="0" y="87299"/>
                  </a:lnTo>
                  <a:lnTo>
                    <a:pt x="117" y="100008"/>
                  </a:lnTo>
                  <a:lnTo>
                    <a:pt x="1300" y="112902"/>
                  </a:lnTo>
                  <a:lnTo>
                    <a:pt x="4299" y="123708"/>
                  </a:lnTo>
                  <a:lnTo>
                    <a:pt x="8509" y="133123"/>
                  </a:lnTo>
                  <a:lnTo>
                    <a:pt x="13527" y="141610"/>
                  </a:lnTo>
                  <a:lnTo>
                    <a:pt x="21292" y="147268"/>
                  </a:lnTo>
                  <a:lnTo>
                    <a:pt x="30891" y="151040"/>
                  </a:lnTo>
                  <a:lnTo>
                    <a:pt x="41711" y="153555"/>
                  </a:lnTo>
                  <a:lnTo>
                    <a:pt x="52241" y="153021"/>
                  </a:lnTo>
                  <a:lnTo>
                    <a:pt x="62577" y="150454"/>
                  </a:lnTo>
                  <a:lnTo>
                    <a:pt x="93196" y="1386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96396" y="206913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38276" y="2069138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187023" y="2069138"/>
            <a:ext cx="736137" cy="220832"/>
            <a:chOff x="8187023" y="2069138"/>
            <a:chExt cx="736137" cy="220832"/>
          </a:xfrm>
        </p:grpSpPr>
        <p:sp>
          <p:nvSpPr>
            <p:cNvPr id="22" name="Freeform 21"/>
            <p:cNvSpPr/>
            <p:nvPr/>
          </p:nvSpPr>
          <p:spPr>
            <a:xfrm>
              <a:off x="8187023" y="2098981"/>
              <a:ext cx="169113" cy="179061"/>
            </a:xfrm>
            <a:custGeom>
              <a:avLst/>
              <a:gdLst/>
              <a:ahLst/>
              <a:cxnLst/>
              <a:rect l="0" t="0" r="0" b="0"/>
              <a:pathLst>
                <a:path w="169113" h="179061">
                  <a:moveTo>
                    <a:pt x="0" y="0"/>
                  </a:moveTo>
                  <a:lnTo>
                    <a:pt x="10562" y="15843"/>
                  </a:lnTo>
                  <a:lnTo>
                    <a:pt x="16989" y="22721"/>
                  </a:lnTo>
                  <a:lnTo>
                    <a:pt x="24590" y="29516"/>
                  </a:lnTo>
                  <a:lnTo>
                    <a:pt x="32972" y="36257"/>
                  </a:lnTo>
                  <a:lnTo>
                    <a:pt x="41877" y="45172"/>
                  </a:lnTo>
                  <a:lnTo>
                    <a:pt x="51130" y="55537"/>
                  </a:lnTo>
                  <a:lnTo>
                    <a:pt x="60614" y="66868"/>
                  </a:lnTo>
                  <a:lnTo>
                    <a:pt x="69148" y="77738"/>
                  </a:lnTo>
                  <a:lnTo>
                    <a:pt x="77047" y="88301"/>
                  </a:lnTo>
                  <a:lnTo>
                    <a:pt x="84524" y="98658"/>
                  </a:lnTo>
                  <a:lnTo>
                    <a:pt x="92825" y="108879"/>
                  </a:lnTo>
                  <a:lnTo>
                    <a:pt x="101674" y="119009"/>
                  </a:lnTo>
                  <a:lnTo>
                    <a:pt x="119245" y="138002"/>
                  </a:lnTo>
                  <a:lnTo>
                    <a:pt x="127025" y="146161"/>
                  </a:lnTo>
                  <a:lnTo>
                    <a:pt x="169112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196971" y="2098981"/>
              <a:ext cx="159165" cy="159166"/>
            </a:xfrm>
            <a:custGeom>
              <a:avLst/>
              <a:gdLst/>
              <a:ahLst/>
              <a:cxnLst/>
              <a:rect l="0" t="0" r="0" b="0"/>
              <a:pathLst>
                <a:path w="159165" h="159166">
                  <a:moveTo>
                    <a:pt x="159164" y="0"/>
                  </a:moveTo>
                  <a:lnTo>
                    <a:pt x="148602" y="10562"/>
                  </a:lnTo>
                  <a:lnTo>
                    <a:pt x="142175" y="15884"/>
                  </a:lnTo>
                  <a:lnTo>
                    <a:pt x="134574" y="21642"/>
                  </a:lnTo>
                  <a:lnTo>
                    <a:pt x="126191" y="27692"/>
                  </a:lnTo>
                  <a:lnTo>
                    <a:pt x="119498" y="35041"/>
                  </a:lnTo>
                  <a:lnTo>
                    <a:pt x="113929" y="43256"/>
                  </a:lnTo>
                  <a:lnTo>
                    <a:pt x="109112" y="52049"/>
                  </a:lnTo>
                  <a:lnTo>
                    <a:pt x="101479" y="61227"/>
                  </a:lnTo>
                  <a:lnTo>
                    <a:pt x="91970" y="70661"/>
                  </a:lnTo>
                  <a:lnTo>
                    <a:pt x="81208" y="80267"/>
                  </a:lnTo>
                  <a:lnTo>
                    <a:pt x="60409" y="99782"/>
                  </a:lnTo>
                  <a:lnTo>
                    <a:pt x="50220" y="109629"/>
                  </a:lnTo>
                  <a:lnTo>
                    <a:pt x="41217" y="119509"/>
                  </a:lnTo>
                  <a:lnTo>
                    <a:pt x="33004" y="129412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455614" y="2089033"/>
              <a:ext cx="92086" cy="89531"/>
            </a:xfrm>
            <a:custGeom>
              <a:avLst/>
              <a:gdLst/>
              <a:ahLst/>
              <a:cxnLst/>
              <a:rect l="0" t="0" r="0" b="0"/>
              <a:pathLst>
                <a:path w="92086" h="89531">
                  <a:moveTo>
                    <a:pt x="19895" y="0"/>
                  </a:moveTo>
                  <a:lnTo>
                    <a:pt x="90047" y="46768"/>
                  </a:lnTo>
                  <a:lnTo>
                    <a:pt x="92085" y="53285"/>
                  </a:lnTo>
                  <a:lnTo>
                    <a:pt x="89022" y="59841"/>
                  </a:lnTo>
                  <a:lnTo>
                    <a:pt x="82559" y="66421"/>
                  </a:lnTo>
                  <a:lnTo>
                    <a:pt x="72724" y="70809"/>
                  </a:lnTo>
                  <a:lnTo>
                    <a:pt x="60641" y="73733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465561" y="2248198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0"/>
                  </a:moveTo>
                  <a:lnTo>
                    <a:pt x="21124" y="0"/>
                  </a:lnTo>
                  <a:lnTo>
                    <a:pt x="30663" y="1105"/>
                  </a:lnTo>
                  <a:lnTo>
                    <a:pt x="40337" y="2947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693397" y="2069138"/>
              <a:ext cx="229763" cy="220832"/>
            </a:xfrm>
            <a:custGeom>
              <a:avLst/>
              <a:gdLst/>
              <a:ahLst/>
              <a:cxnLst/>
              <a:rect l="0" t="0" r="0" b="0"/>
              <a:pathLst>
                <a:path w="229763" h="220832">
                  <a:moveTo>
                    <a:pt x="50702" y="0"/>
                  </a:moveTo>
                  <a:lnTo>
                    <a:pt x="34860" y="10562"/>
                  </a:lnTo>
                  <a:lnTo>
                    <a:pt x="27982" y="15884"/>
                  </a:lnTo>
                  <a:lnTo>
                    <a:pt x="21187" y="21642"/>
                  </a:lnTo>
                  <a:lnTo>
                    <a:pt x="14445" y="27692"/>
                  </a:lnTo>
                  <a:lnTo>
                    <a:pt x="12162" y="29514"/>
                  </a:lnTo>
                  <a:lnTo>
                    <a:pt x="15520" y="25644"/>
                  </a:lnTo>
                  <a:lnTo>
                    <a:pt x="20615" y="22623"/>
                  </a:lnTo>
                  <a:lnTo>
                    <a:pt x="27328" y="19503"/>
                  </a:lnTo>
                  <a:lnTo>
                    <a:pt x="35119" y="16318"/>
                  </a:lnTo>
                  <a:lnTo>
                    <a:pt x="43630" y="13089"/>
                  </a:lnTo>
                  <a:lnTo>
                    <a:pt x="61928" y="6554"/>
                  </a:lnTo>
                  <a:lnTo>
                    <a:pt x="69239" y="7686"/>
                  </a:lnTo>
                  <a:lnTo>
                    <a:pt x="75218" y="11755"/>
                  </a:lnTo>
                  <a:lnTo>
                    <a:pt x="80310" y="17785"/>
                  </a:lnTo>
                  <a:lnTo>
                    <a:pt x="82599" y="28436"/>
                  </a:lnTo>
                  <a:lnTo>
                    <a:pt x="83020" y="42169"/>
                  </a:lnTo>
                  <a:lnTo>
                    <a:pt x="82195" y="57956"/>
                  </a:lnTo>
                  <a:lnTo>
                    <a:pt x="79434" y="72902"/>
                  </a:lnTo>
                  <a:lnTo>
                    <a:pt x="75384" y="87287"/>
                  </a:lnTo>
                  <a:lnTo>
                    <a:pt x="70472" y="101298"/>
                  </a:lnTo>
                  <a:lnTo>
                    <a:pt x="63882" y="115061"/>
                  </a:lnTo>
                  <a:lnTo>
                    <a:pt x="56173" y="128657"/>
                  </a:lnTo>
                  <a:lnTo>
                    <a:pt x="47718" y="142142"/>
                  </a:lnTo>
                  <a:lnTo>
                    <a:pt x="39869" y="155553"/>
                  </a:lnTo>
                  <a:lnTo>
                    <a:pt x="32427" y="168915"/>
                  </a:lnTo>
                  <a:lnTo>
                    <a:pt x="25255" y="182245"/>
                  </a:lnTo>
                  <a:lnTo>
                    <a:pt x="18263" y="194447"/>
                  </a:lnTo>
                  <a:lnTo>
                    <a:pt x="11391" y="205897"/>
                  </a:lnTo>
                  <a:lnTo>
                    <a:pt x="4599" y="216847"/>
                  </a:lnTo>
                  <a:lnTo>
                    <a:pt x="1176" y="220831"/>
                  </a:lnTo>
                  <a:lnTo>
                    <a:pt x="0" y="220171"/>
                  </a:lnTo>
                  <a:lnTo>
                    <a:pt x="321" y="216415"/>
                  </a:lnTo>
                  <a:lnTo>
                    <a:pt x="3851" y="212806"/>
                  </a:lnTo>
                  <a:lnTo>
                    <a:pt x="9520" y="209295"/>
                  </a:lnTo>
                  <a:lnTo>
                    <a:pt x="16616" y="205848"/>
                  </a:lnTo>
                  <a:lnTo>
                    <a:pt x="24662" y="204656"/>
                  </a:lnTo>
                  <a:lnTo>
                    <a:pt x="33341" y="204966"/>
                  </a:lnTo>
                  <a:lnTo>
                    <a:pt x="42444" y="206279"/>
                  </a:lnTo>
                  <a:lnTo>
                    <a:pt x="51828" y="208259"/>
                  </a:lnTo>
                  <a:lnTo>
                    <a:pt x="61401" y="210684"/>
                  </a:lnTo>
                  <a:lnTo>
                    <a:pt x="71098" y="213406"/>
                  </a:lnTo>
                  <a:lnTo>
                    <a:pt x="81984" y="214116"/>
                  </a:lnTo>
                  <a:lnTo>
                    <a:pt x="93663" y="213484"/>
                  </a:lnTo>
                  <a:lnTo>
                    <a:pt x="105870" y="211957"/>
                  </a:lnTo>
                  <a:lnTo>
                    <a:pt x="118430" y="210939"/>
                  </a:lnTo>
                  <a:lnTo>
                    <a:pt x="131224" y="210261"/>
                  </a:lnTo>
                  <a:lnTo>
                    <a:pt x="144174" y="209808"/>
                  </a:lnTo>
                  <a:lnTo>
                    <a:pt x="156124" y="208401"/>
                  </a:lnTo>
                  <a:lnTo>
                    <a:pt x="167406" y="206358"/>
                  </a:lnTo>
                  <a:lnTo>
                    <a:pt x="229762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98538" y="3272819"/>
            <a:ext cx="1395430" cy="366562"/>
            <a:chOff x="7898538" y="3272819"/>
            <a:chExt cx="1395430" cy="366562"/>
          </a:xfrm>
        </p:grpSpPr>
        <p:sp>
          <p:nvSpPr>
            <p:cNvPr id="28" name="Freeform 27"/>
            <p:cNvSpPr/>
            <p:nvPr/>
          </p:nvSpPr>
          <p:spPr>
            <a:xfrm>
              <a:off x="7898538" y="3399193"/>
              <a:ext cx="59687" cy="2949"/>
            </a:xfrm>
            <a:custGeom>
              <a:avLst/>
              <a:gdLst/>
              <a:ahLst/>
              <a:cxnLst/>
              <a:rect l="0" t="0" r="0" b="0"/>
              <a:pathLst>
                <a:path w="59687" h="2949">
                  <a:moveTo>
                    <a:pt x="0" y="2948"/>
                  </a:moveTo>
                  <a:lnTo>
                    <a:pt x="11790" y="0"/>
                  </a:lnTo>
                  <a:lnTo>
                    <a:pt x="59686" y="2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093595" y="3312610"/>
              <a:ext cx="173012" cy="94321"/>
            </a:xfrm>
            <a:custGeom>
              <a:avLst/>
              <a:gdLst/>
              <a:ahLst/>
              <a:cxnLst/>
              <a:rect l="0" t="0" r="0" b="0"/>
              <a:pathLst>
                <a:path w="173012" h="94321">
                  <a:moveTo>
                    <a:pt x="13846" y="0"/>
                  </a:moveTo>
                  <a:lnTo>
                    <a:pt x="8565" y="15843"/>
                  </a:lnTo>
                  <a:lnTo>
                    <a:pt x="5904" y="24932"/>
                  </a:lnTo>
                  <a:lnTo>
                    <a:pt x="0" y="46819"/>
                  </a:lnTo>
                  <a:lnTo>
                    <a:pt x="194" y="56635"/>
                  </a:lnTo>
                  <a:lnTo>
                    <a:pt x="2534" y="65390"/>
                  </a:lnTo>
                  <a:lnTo>
                    <a:pt x="6305" y="73437"/>
                  </a:lnTo>
                  <a:lnTo>
                    <a:pt x="13240" y="78801"/>
                  </a:lnTo>
                  <a:lnTo>
                    <a:pt x="22284" y="82378"/>
                  </a:lnTo>
                  <a:lnTo>
                    <a:pt x="56137" y="90359"/>
                  </a:lnTo>
                  <a:lnTo>
                    <a:pt x="68568" y="93399"/>
                  </a:lnTo>
                  <a:lnTo>
                    <a:pt x="81275" y="94320"/>
                  </a:lnTo>
                  <a:lnTo>
                    <a:pt x="94168" y="93829"/>
                  </a:lnTo>
                  <a:lnTo>
                    <a:pt x="107185" y="92396"/>
                  </a:lnTo>
                  <a:lnTo>
                    <a:pt x="120285" y="91441"/>
                  </a:lnTo>
                  <a:lnTo>
                    <a:pt x="133440" y="90805"/>
                  </a:lnTo>
                  <a:lnTo>
                    <a:pt x="173011" y="89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18249" y="3272819"/>
              <a:ext cx="38410" cy="278539"/>
            </a:xfrm>
            <a:custGeom>
              <a:avLst/>
              <a:gdLst/>
              <a:ahLst/>
              <a:cxnLst/>
              <a:rect l="0" t="0" r="0" b="0"/>
              <a:pathLst>
                <a:path w="38410" h="278539">
                  <a:moveTo>
                    <a:pt x="8565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1750" y="59951"/>
                  </a:lnTo>
                  <a:lnTo>
                    <a:pt x="5127" y="74232"/>
                  </a:lnTo>
                  <a:lnTo>
                    <a:pt x="9589" y="89279"/>
                  </a:lnTo>
                  <a:lnTo>
                    <a:pt x="13669" y="104838"/>
                  </a:lnTo>
                  <a:lnTo>
                    <a:pt x="21149" y="136862"/>
                  </a:lnTo>
                  <a:lnTo>
                    <a:pt x="23587" y="152033"/>
                  </a:lnTo>
                  <a:lnTo>
                    <a:pt x="25212" y="166569"/>
                  </a:lnTo>
                  <a:lnTo>
                    <a:pt x="26295" y="180681"/>
                  </a:lnTo>
                  <a:lnTo>
                    <a:pt x="28122" y="194510"/>
                  </a:lnTo>
                  <a:lnTo>
                    <a:pt x="30445" y="208150"/>
                  </a:lnTo>
                  <a:lnTo>
                    <a:pt x="38409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76031" y="3416305"/>
              <a:ext cx="288486" cy="174845"/>
            </a:xfrm>
            <a:custGeom>
              <a:avLst/>
              <a:gdLst/>
              <a:ahLst/>
              <a:cxnLst/>
              <a:rect l="0" t="0" r="0" b="0"/>
              <a:pathLst>
                <a:path w="288486" h="174845">
                  <a:moveTo>
                    <a:pt x="0" y="5731"/>
                  </a:moveTo>
                  <a:lnTo>
                    <a:pt x="15842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6634" y="5752"/>
                  </a:lnTo>
                  <a:lnTo>
                    <a:pt x="65390" y="10166"/>
                  </a:lnTo>
                  <a:lnTo>
                    <a:pt x="73436" y="15320"/>
                  </a:lnTo>
                  <a:lnTo>
                    <a:pt x="81011" y="22071"/>
                  </a:lnTo>
                  <a:lnTo>
                    <a:pt x="88273" y="29888"/>
                  </a:lnTo>
                  <a:lnTo>
                    <a:pt x="95324" y="38415"/>
                  </a:lnTo>
                  <a:lnTo>
                    <a:pt x="103340" y="46311"/>
                  </a:lnTo>
                  <a:lnTo>
                    <a:pt x="112001" y="53785"/>
                  </a:lnTo>
                  <a:lnTo>
                    <a:pt x="121090" y="60979"/>
                  </a:lnTo>
                  <a:lnTo>
                    <a:pt x="130466" y="69090"/>
                  </a:lnTo>
                  <a:lnTo>
                    <a:pt x="140032" y="77814"/>
                  </a:lnTo>
                  <a:lnTo>
                    <a:pt x="166390" y="102987"/>
                  </a:lnTo>
                  <a:lnTo>
                    <a:pt x="200382" y="136578"/>
                  </a:lnTo>
                  <a:lnTo>
                    <a:pt x="209855" y="143807"/>
                  </a:lnTo>
                  <a:lnTo>
                    <a:pt x="219485" y="149731"/>
                  </a:lnTo>
                  <a:lnTo>
                    <a:pt x="229222" y="154786"/>
                  </a:lnTo>
                  <a:lnTo>
                    <a:pt x="239029" y="159261"/>
                  </a:lnTo>
                  <a:lnTo>
                    <a:pt x="248882" y="163350"/>
                  </a:lnTo>
                  <a:lnTo>
                    <a:pt x="288485" y="174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475509" y="3402141"/>
              <a:ext cx="89531" cy="169113"/>
            </a:xfrm>
            <a:custGeom>
              <a:avLst/>
              <a:gdLst/>
              <a:ahLst/>
              <a:cxnLst/>
              <a:rect l="0" t="0" r="0" b="0"/>
              <a:pathLst>
                <a:path w="89531" h="169113">
                  <a:moveTo>
                    <a:pt x="89530" y="0"/>
                  </a:moveTo>
                  <a:lnTo>
                    <a:pt x="78968" y="15842"/>
                  </a:lnTo>
                  <a:lnTo>
                    <a:pt x="74751" y="23825"/>
                  </a:lnTo>
                  <a:lnTo>
                    <a:pt x="70835" y="32463"/>
                  </a:lnTo>
                  <a:lnTo>
                    <a:pt x="67119" y="41537"/>
                  </a:lnTo>
                  <a:lnTo>
                    <a:pt x="62431" y="49798"/>
                  </a:lnTo>
                  <a:lnTo>
                    <a:pt x="57095" y="57515"/>
                  </a:lnTo>
                  <a:lnTo>
                    <a:pt x="51327" y="64871"/>
                  </a:lnTo>
                  <a:lnTo>
                    <a:pt x="45271" y="74196"/>
                  </a:lnTo>
                  <a:lnTo>
                    <a:pt x="39023" y="84833"/>
                  </a:lnTo>
                  <a:lnTo>
                    <a:pt x="32647" y="96347"/>
                  </a:lnTo>
                  <a:lnTo>
                    <a:pt x="19668" y="120929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893316" y="3342454"/>
              <a:ext cx="114525" cy="139270"/>
            </a:xfrm>
            <a:custGeom>
              <a:avLst/>
              <a:gdLst/>
              <a:ahLst/>
              <a:cxnLst/>
              <a:rect l="0" t="0" r="0" b="0"/>
              <a:pathLst>
                <a:path w="114525" h="139270">
                  <a:moveTo>
                    <a:pt x="9947" y="0"/>
                  </a:moveTo>
                  <a:lnTo>
                    <a:pt x="20509" y="10562"/>
                  </a:lnTo>
                  <a:lnTo>
                    <a:pt x="28041" y="15884"/>
                  </a:lnTo>
                  <a:lnTo>
                    <a:pt x="37484" y="21642"/>
                  </a:lnTo>
                  <a:lnTo>
                    <a:pt x="48201" y="27692"/>
                  </a:lnTo>
                  <a:lnTo>
                    <a:pt x="58661" y="33936"/>
                  </a:lnTo>
                  <a:lnTo>
                    <a:pt x="79126" y="46768"/>
                  </a:lnTo>
                  <a:lnTo>
                    <a:pt x="89226" y="52179"/>
                  </a:lnTo>
                  <a:lnTo>
                    <a:pt x="99275" y="56893"/>
                  </a:lnTo>
                  <a:lnTo>
                    <a:pt x="109291" y="61140"/>
                  </a:lnTo>
                  <a:lnTo>
                    <a:pt x="113757" y="66182"/>
                  </a:lnTo>
                  <a:lnTo>
                    <a:pt x="114524" y="71754"/>
                  </a:lnTo>
                  <a:lnTo>
                    <a:pt x="112824" y="77679"/>
                  </a:lnTo>
                  <a:lnTo>
                    <a:pt x="107270" y="82735"/>
                  </a:lnTo>
                  <a:lnTo>
                    <a:pt x="99146" y="87211"/>
                  </a:lnTo>
                  <a:lnTo>
                    <a:pt x="89309" y="91299"/>
                  </a:lnTo>
                  <a:lnTo>
                    <a:pt x="79435" y="95131"/>
                  </a:lnTo>
                  <a:lnTo>
                    <a:pt x="59622" y="102335"/>
                  </a:lnTo>
                  <a:lnTo>
                    <a:pt x="49695" y="106909"/>
                  </a:lnTo>
                  <a:lnTo>
                    <a:pt x="39761" y="112170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863472" y="3571253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113140" y="3322558"/>
              <a:ext cx="180828" cy="316823"/>
            </a:xfrm>
            <a:custGeom>
              <a:avLst/>
              <a:gdLst/>
              <a:ahLst/>
              <a:cxnLst/>
              <a:rect l="0" t="0" r="0" b="0"/>
              <a:pathLst>
                <a:path w="180828" h="316823">
                  <a:moveTo>
                    <a:pt x="148244" y="29843"/>
                  </a:moveTo>
                  <a:lnTo>
                    <a:pt x="132401" y="19282"/>
                  </a:lnTo>
                  <a:lnTo>
                    <a:pt x="123313" y="15065"/>
                  </a:lnTo>
                  <a:lnTo>
                    <a:pt x="112833" y="11149"/>
                  </a:lnTo>
                  <a:lnTo>
                    <a:pt x="101425" y="7433"/>
                  </a:lnTo>
                  <a:lnTo>
                    <a:pt x="90504" y="7166"/>
                  </a:lnTo>
                  <a:lnTo>
                    <a:pt x="79908" y="9199"/>
                  </a:lnTo>
                  <a:lnTo>
                    <a:pt x="69527" y="12765"/>
                  </a:lnTo>
                  <a:lnTo>
                    <a:pt x="60396" y="17352"/>
                  </a:lnTo>
                  <a:lnTo>
                    <a:pt x="52098" y="22621"/>
                  </a:lnTo>
                  <a:lnTo>
                    <a:pt x="44356" y="28345"/>
                  </a:lnTo>
                  <a:lnTo>
                    <a:pt x="39194" y="36581"/>
                  </a:lnTo>
                  <a:lnTo>
                    <a:pt x="35752" y="46494"/>
                  </a:lnTo>
                  <a:lnTo>
                    <a:pt x="33459" y="57524"/>
                  </a:lnTo>
                  <a:lnTo>
                    <a:pt x="34140" y="69298"/>
                  </a:lnTo>
                  <a:lnTo>
                    <a:pt x="36804" y="81569"/>
                  </a:lnTo>
                  <a:lnTo>
                    <a:pt x="40791" y="94170"/>
                  </a:lnTo>
                  <a:lnTo>
                    <a:pt x="46766" y="106993"/>
                  </a:lnTo>
                  <a:lnTo>
                    <a:pt x="54064" y="119962"/>
                  </a:lnTo>
                  <a:lnTo>
                    <a:pt x="62246" y="133029"/>
                  </a:lnTo>
                  <a:lnTo>
                    <a:pt x="68805" y="145057"/>
                  </a:lnTo>
                  <a:lnTo>
                    <a:pt x="74284" y="156392"/>
                  </a:lnTo>
                  <a:lnTo>
                    <a:pt x="79042" y="167264"/>
                  </a:lnTo>
                  <a:lnTo>
                    <a:pt x="84424" y="176722"/>
                  </a:lnTo>
                  <a:lnTo>
                    <a:pt x="90223" y="185239"/>
                  </a:lnTo>
                  <a:lnTo>
                    <a:pt x="96300" y="193127"/>
                  </a:lnTo>
                  <a:lnTo>
                    <a:pt x="102561" y="201702"/>
                  </a:lnTo>
                  <a:lnTo>
                    <a:pt x="115413" y="220072"/>
                  </a:lnTo>
                  <a:lnTo>
                    <a:pt x="121935" y="228508"/>
                  </a:lnTo>
                  <a:lnTo>
                    <a:pt x="128494" y="236342"/>
                  </a:lnTo>
                  <a:lnTo>
                    <a:pt x="135077" y="243775"/>
                  </a:lnTo>
                  <a:lnTo>
                    <a:pt x="141677" y="253152"/>
                  </a:lnTo>
                  <a:lnTo>
                    <a:pt x="148287" y="263825"/>
                  </a:lnTo>
                  <a:lnTo>
                    <a:pt x="154905" y="275361"/>
                  </a:lnTo>
                  <a:lnTo>
                    <a:pt x="158211" y="286368"/>
                  </a:lnTo>
                  <a:lnTo>
                    <a:pt x="159309" y="297022"/>
                  </a:lnTo>
                  <a:lnTo>
                    <a:pt x="158937" y="307440"/>
                  </a:lnTo>
                  <a:lnTo>
                    <a:pt x="154267" y="313280"/>
                  </a:lnTo>
                  <a:lnTo>
                    <a:pt x="146732" y="316069"/>
                  </a:lnTo>
                  <a:lnTo>
                    <a:pt x="137289" y="316822"/>
                  </a:lnTo>
                  <a:lnTo>
                    <a:pt x="126571" y="315114"/>
                  </a:lnTo>
                  <a:lnTo>
                    <a:pt x="115006" y="311764"/>
                  </a:lnTo>
                  <a:lnTo>
                    <a:pt x="102873" y="307321"/>
                  </a:lnTo>
                  <a:lnTo>
                    <a:pt x="90364" y="302148"/>
                  </a:lnTo>
                  <a:lnTo>
                    <a:pt x="77603" y="296488"/>
                  </a:lnTo>
                  <a:lnTo>
                    <a:pt x="64674" y="290505"/>
                  </a:lnTo>
                  <a:lnTo>
                    <a:pt x="53845" y="284305"/>
                  </a:lnTo>
                  <a:lnTo>
                    <a:pt x="44414" y="277962"/>
                  </a:lnTo>
                  <a:lnTo>
                    <a:pt x="35917" y="271523"/>
                  </a:lnTo>
                  <a:lnTo>
                    <a:pt x="17633" y="258472"/>
                  </a:lnTo>
                  <a:lnTo>
                    <a:pt x="8115" y="251897"/>
                  </a:lnTo>
                  <a:lnTo>
                    <a:pt x="2875" y="244198"/>
                  </a:lnTo>
                  <a:lnTo>
                    <a:pt x="487" y="235749"/>
                  </a:lnTo>
                  <a:lnTo>
                    <a:pt x="0" y="226800"/>
                  </a:lnTo>
                  <a:lnTo>
                    <a:pt x="2991" y="217519"/>
                  </a:lnTo>
                  <a:lnTo>
                    <a:pt x="8302" y="208015"/>
                  </a:lnTo>
                  <a:lnTo>
                    <a:pt x="15158" y="198364"/>
                  </a:lnTo>
                  <a:lnTo>
                    <a:pt x="23044" y="190824"/>
                  </a:lnTo>
                  <a:lnTo>
                    <a:pt x="31618" y="184692"/>
                  </a:lnTo>
                  <a:lnTo>
                    <a:pt x="40650" y="179499"/>
                  </a:lnTo>
                  <a:lnTo>
                    <a:pt x="49987" y="174932"/>
                  </a:lnTo>
                  <a:lnTo>
                    <a:pt x="59528" y="170781"/>
                  </a:lnTo>
                  <a:lnTo>
                    <a:pt x="69204" y="166909"/>
                  </a:lnTo>
                  <a:lnTo>
                    <a:pt x="88798" y="159659"/>
                  </a:lnTo>
                  <a:lnTo>
                    <a:pt x="98665" y="156178"/>
                  </a:lnTo>
                  <a:lnTo>
                    <a:pt x="109665" y="150542"/>
                  </a:lnTo>
                  <a:lnTo>
                    <a:pt x="121419" y="143469"/>
                  </a:lnTo>
                  <a:lnTo>
                    <a:pt x="133676" y="135437"/>
                  </a:lnTo>
                  <a:lnTo>
                    <a:pt x="144059" y="127872"/>
                  </a:lnTo>
                  <a:lnTo>
                    <a:pt x="153192" y="120618"/>
                  </a:lnTo>
                  <a:lnTo>
                    <a:pt x="161490" y="113571"/>
                  </a:lnTo>
                  <a:lnTo>
                    <a:pt x="168128" y="105558"/>
                  </a:lnTo>
                  <a:lnTo>
                    <a:pt x="173658" y="96899"/>
                  </a:lnTo>
                  <a:lnTo>
                    <a:pt x="178450" y="87811"/>
                  </a:lnTo>
                  <a:lnTo>
                    <a:pt x="180540" y="78436"/>
                  </a:lnTo>
                  <a:lnTo>
                    <a:pt x="180827" y="68871"/>
                  </a:lnTo>
                  <a:lnTo>
                    <a:pt x="179914" y="59178"/>
                  </a:lnTo>
                  <a:lnTo>
                    <a:pt x="177094" y="50505"/>
                  </a:lnTo>
                  <a:lnTo>
                    <a:pt x="173004" y="42512"/>
                  </a:lnTo>
                  <a:lnTo>
                    <a:pt x="168067" y="34974"/>
                  </a:lnTo>
                  <a:lnTo>
                    <a:pt x="160354" y="27737"/>
                  </a:lnTo>
                  <a:lnTo>
                    <a:pt x="150790" y="20702"/>
                  </a:lnTo>
                  <a:lnTo>
                    <a:pt x="139993" y="13801"/>
                  </a:lnTo>
                  <a:lnTo>
                    <a:pt x="128374" y="9201"/>
                  </a:lnTo>
                  <a:lnTo>
                    <a:pt x="116207" y="6134"/>
                  </a:lnTo>
                  <a:lnTo>
                    <a:pt x="786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769217" y="3730417"/>
            <a:ext cx="2377520" cy="545054"/>
            <a:chOff x="7769217" y="3730417"/>
            <a:chExt cx="2377520" cy="545054"/>
          </a:xfrm>
        </p:grpSpPr>
        <p:sp>
          <p:nvSpPr>
            <p:cNvPr id="37" name="Freeform 36"/>
            <p:cNvSpPr/>
            <p:nvPr/>
          </p:nvSpPr>
          <p:spPr>
            <a:xfrm>
              <a:off x="7978120" y="3780156"/>
              <a:ext cx="1" cy="149218"/>
            </a:xfrm>
            <a:custGeom>
              <a:avLst/>
              <a:gdLst/>
              <a:ahLst/>
              <a:cxnLst/>
              <a:rect l="0" t="0" r="0" b="0"/>
              <a:pathLst>
                <a:path w="1" h="149218">
                  <a:moveTo>
                    <a:pt x="0" y="0"/>
                  </a:move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928381" y="3879634"/>
              <a:ext cx="119374" cy="19897"/>
            </a:xfrm>
            <a:custGeom>
              <a:avLst/>
              <a:gdLst/>
              <a:ahLst/>
              <a:cxnLst/>
              <a:rect l="0" t="0" r="0" b="0"/>
              <a:pathLst>
                <a:path w="119374" h="19897">
                  <a:moveTo>
                    <a:pt x="0" y="19896"/>
                  </a:moveTo>
                  <a:lnTo>
                    <a:pt x="41537" y="6050"/>
                  </a:lnTo>
                  <a:lnTo>
                    <a:pt x="54220" y="4033"/>
                  </a:lnTo>
                  <a:lnTo>
                    <a:pt x="69306" y="2689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178868" y="3790104"/>
              <a:ext cx="157373" cy="107280"/>
            </a:xfrm>
            <a:custGeom>
              <a:avLst/>
              <a:gdLst/>
              <a:ahLst/>
              <a:cxnLst/>
              <a:rect l="0" t="0" r="0" b="0"/>
              <a:pathLst>
                <a:path w="157373" h="107280">
                  <a:moveTo>
                    <a:pt x="18103" y="0"/>
                  </a:moveTo>
                  <a:lnTo>
                    <a:pt x="12822" y="21124"/>
                  </a:lnTo>
                  <a:lnTo>
                    <a:pt x="10161" y="30662"/>
                  </a:lnTo>
                  <a:lnTo>
                    <a:pt x="4257" y="50103"/>
                  </a:lnTo>
                  <a:lnTo>
                    <a:pt x="2241" y="61034"/>
                  </a:lnTo>
                  <a:lnTo>
                    <a:pt x="896" y="72743"/>
                  </a:lnTo>
                  <a:lnTo>
                    <a:pt x="0" y="84971"/>
                  </a:lnTo>
                  <a:lnTo>
                    <a:pt x="3824" y="93122"/>
                  </a:lnTo>
                  <a:lnTo>
                    <a:pt x="10794" y="98557"/>
                  </a:lnTo>
                  <a:lnTo>
                    <a:pt x="19862" y="102180"/>
                  </a:lnTo>
                  <a:lnTo>
                    <a:pt x="31434" y="104595"/>
                  </a:lnTo>
                  <a:lnTo>
                    <a:pt x="44676" y="106205"/>
                  </a:lnTo>
                  <a:lnTo>
                    <a:pt x="59029" y="107279"/>
                  </a:lnTo>
                  <a:lnTo>
                    <a:pt x="71915" y="106889"/>
                  </a:lnTo>
                  <a:lnTo>
                    <a:pt x="83821" y="105524"/>
                  </a:lnTo>
                  <a:lnTo>
                    <a:pt x="95075" y="103509"/>
                  </a:lnTo>
                  <a:lnTo>
                    <a:pt x="106998" y="102165"/>
                  </a:lnTo>
                  <a:lnTo>
                    <a:pt x="119368" y="101269"/>
                  </a:lnTo>
                  <a:lnTo>
                    <a:pt x="157372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306517" y="3780156"/>
              <a:ext cx="9829" cy="218852"/>
            </a:xfrm>
            <a:custGeom>
              <a:avLst/>
              <a:gdLst/>
              <a:ahLst/>
              <a:cxnLst/>
              <a:rect l="0" t="0" r="0" b="0"/>
              <a:pathLst>
                <a:path w="9829" h="218852">
                  <a:moveTo>
                    <a:pt x="9828" y="0"/>
                  </a:moveTo>
                  <a:lnTo>
                    <a:pt x="4547" y="15843"/>
                  </a:lnTo>
                  <a:lnTo>
                    <a:pt x="2991" y="26036"/>
                  </a:lnTo>
                  <a:lnTo>
                    <a:pt x="1953" y="38358"/>
                  </a:lnTo>
                  <a:lnTo>
                    <a:pt x="1261" y="52100"/>
                  </a:lnTo>
                  <a:lnTo>
                    <a:pt x="494" y="82105"/>
                  </a:lnTo>
                  <a:lnTo>
                    <a:pt x="0" y="141118"/>
                  </a:lnTo>
                  <a:lnTo>
                    <a:pt x="1065" y="154871"/>
                  </a:lnTo>
                  <a:lnTo>
                    <a:pt x="9828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425770" y="3839843"/>
              <a:ext cx="258643" cy="189009"/>
            </a:xfrm>
            <a:custGeom>
              <a:avLst/>
              <a:gdLst/>
              <a:ahLst/>
              <a:cxnLst/>
              <a:rect l="0" t="0" r="0" b="0"/>
              <a:pathLst>
                <a:path w="258643" h="189009">
                  <a:moveTo>
                    <a:pt x="0" y="0"/>
                  </a:moveTo>
                  <a:lnTo>
                    <a:pt x="15843" y="5281"/>
                  </a:lnTo>
                  <a:lnTo>
                    <a:pt x="23825" y="9047"/>
                  </a:lnTo>
                  <a:lnTo>
                    <a:pt x="32464" y="13769"/>
                  </a:lnTo>
                  <a:lnTo>
                    <a:pt x="41538" y="19127"/>
                  </a:lnTo>
                  <a:lnTo>
                    <a:pt x="49798" y="24910"/>
                  </a:lnTo>
                  <a:lnTo>
                    <a:pt x="57516" y="30976"/>
                  </a:lnTo>
                  <a:lnTo>
                    <a:pt x="64872" y="37230"/>
                  </a:lnTo>
                  <a:lnTo>
                    <a:pt x="73091" y="43610"/>
                  </a:lnTo>
                  <a:lnTo>
                    <a:pt x="81887" y="50074"/>
                  </a:lnTo>
                  <a:lnTo>
                    <a:pt x="91066" y="56595"/>
                  </a:lnTo>
                  <a:lnTo>
                    <a:pt x="99397" y="63152"/>
                  </a:lnTo>
                  <a:lnTo>
                    <a:pt x="107161" y="69734"/>
                  </a:lnTo>
                  <a:lnTo>
                    <a:pt x="114548" y="76333"/>
                  </a:lnTo>
                  <a:lnTo>
                    <a:pt x="122788" y="82942"/>
                  </a:lnTo>
                  <a:lnTo>
                    <a:pt x="131597" y="89559"/>
                  </a:lnTo>
                  <a:lnTo>
                    <a:pt x="150229" y="102807"/>
                  </a:lnTo>
                  <a:lnTo>
                    <a:pt x="169561" y="116063"/>
                  </a:lnTo>
                  <a:lnTo>
                    <a:pt x="178255" y="122693"/>
                  </a:lnTo>
                  <a:lnTo>
                    <a:pt x="186260" y="129324"/>
                  </a:lnTo>
                  <a:lnTo>
                    <a:pt x="193808" y="135955"/>
                  </a:lnTo>
                  <a:lnTo>
                    <a:pt x="202156" y="142586"/>
                  </a:lnTo>
                  <a:lnTo>
                    <a:pt x="211036" y="149217"/>
                  </a:lnTo>
                  <a:lnTo>
                    <a:pt x="220273" y="155849"/>
                  </a:lnTo>
                  <a:lnTo>
                    <a:pt x="228642" y="162481"/>
                  </a:lnTo>
                  <a:lnTo>
                    <a:pt x="236431" y="169113"/>
                  </a:lnTo>
                  <a:lnTo>
                    <a:pt x="258642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495404" y="3859738"/>
              <a:ext cx="109427" cy="129323"/>
            </a:xfrm>
            <a:custGeom>
              <a:avLst/>
              <a:gdLst/>
              <a:ahLst/>
              <a:cxnLst/>
              <a:rect l="0" t="0" r="0" b="0"/>
              <a:pathLst>
                <a:path w="109427" h="129323">
                  <a:moveTo>
                    <a:pt x="109426" y="0"/>
                  </a:moveTo>
                  <a:lnTo>
                    <a:pt x="93584" y="5281"/>
                  </a:lnTo>
                  <a:lnTo>
                    <a:pt x="86707" y="9047"/>
                  </a:lnTo>
                  <a:lnTo>
                    <a:pt x="79911" y="13769"/>
                  </a:lnTo>
                  <a:lnTo>
                    <a:pt x="73169" y="19127"/>
                  </a:lnTo>
                  <a:lnTo>
                    <a:pt x="66465" y="24910"/>
                  </a:lnTo>
                  <a:lnTo>
                    <a:pt x="59785" y="30976"/>
                  </a:lnTo>
                  <a:lnTo>
                    <a:pt x="53120" y="37231"/>
                  </a:lnTo>
                  <a:lnTo>
                    <a:pt x="47572" y="44716"/>
                  </a:lnTo>
                  <a:lnTo>
                    <a:pt x="42768" y="53023"/>
                  </a:lnTo>
                  <a:lnTo>
                    <a:pt x="38460" y="61876"/>
                  </a:lnTo>
                  <a:lnTo>
                    <a:pt x="33377" y="71094"/>
                  </a:lnTo>
                  <a:lnTo>
                    <a:pt x="27778" y="80556"/>
                  </a:ln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9251436" y="3780156"/>
              <a:ext cx="9949" cy="129323"/>
            </a:xfrm>
            <a:custGeom>
              <a:avLst/>
              <a:gdLst/>
              <a:ahLst/>
              <a:cxnLst/>
              <a:rect l="0" t="0" r="0" b="0"/>
              <a:pathLst>
                <a:path w="9949" h="129323">
                  <a:moveTo>
                    <a:pt x="0" y="0"/>
                  </a:moveTo>
                  <a:lnTo>
                    <a:pt x="0" y="55384"/>
                  </a:lnTo>
                  <a:lnTo>
                    <a:pt x="1105" y="67871"/>
                  </a:lnTo>
                  <a:lnTo>
                    <a:pt x="9948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201697" y="3829895"/>
              <a:ext cx="169113" cy="19897"/>
            </a:xfrm>
            <a:custGeom>
              <a:avLst/>
              <a:gdLst/>
              <a:ahLst/>
              <a:cxnLst/>
              <a:rect l="0" t="0" r="0" b="0"/>
              <a:pathLst>
                <a:path w="169113" h="19897">
                  <a:moveTo>
                    <a:pt x="0" y="19896"/>
                  </a:moveTo>
                  <a:lnTo>
                    <a:pt x="10562" y="9334"/>
                  </a:lnTo>
                  <a:lnTo>
                    <a:pt x="18094" y="6223"/>
                  </a:lnTo>
                  <a:lnTo>
                    <a:pt x="27537" y="4148"/>
                  </a:lnTo>
                  <a:lnTo>
                    <a:pt x="38253" y="2766"/>
                  </a:lnTo>
                  <a:lnTo>
                    <a:pt x="50925" y="1844"/>
                  </a:lnTo>
                  <a:lnTo>
                    <a:pt x="64898" y="1230"/>
                  </a:lnTo>
                  <a:lnTo>
                    <a:pt x="94057" y="547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441826" y="3760261"/>
              <a:ext cx="157783" cy="119374"/>
            </a:xfrm>
            <a:custGeom>
              <a:avLst/>
              <a:gdLst/>
              <a:ahLst/>
              <a:cxnLst/>
              <a:rect l="0" t="0" r="0" b="0"/>
              <a:pathLst>
                <a:path w="157783" h="119374">
                  <a:moveTo>
                    <a:pt x="8566" y="0"/>
                  </a:moveTo>
                  <a:lnTo>
                    <a:pt x="8566" y="21124"/>
                  </a:lnTo>
                  <a:lnTo>
                    <a:pt x="7460" y="30662"/>
                  </a:lnTo>
                  <a:lnTo>
                    <a:pt x="5619" y="40337"/>
                  </a:lnTo>
                  <a:lnTo>
                    <a:pt x="3285" y="50103"/>
                  </a:lnTo>
                  <a:lnTo>
                    <a:pt x="1729" y="61034"/>
                  </a:lnTo>
                  <a:lnTo>
                    <a:pt x="692" y="72743"/>
                  </a:lnTo>
                  <a:lnTo>
                    <a:pt x="0" y="84971"/>
                  </a:lnTo>
                  <a:lnTo>
                    <a:pt x="2855" y="94228"/>
                  </a:lnTo>
                  <a:lnTo>
                    <a:pt x="8074" y="101504"/>
                  </a:lnTo>
                  <a:lnTo>
                    <a:pt x="14870" y="107460"/>
                  </a:lnTo>
                  <a:lnTo>
                    <a:pt x="24927" y="111431"/>
                  </a:lnTo>
                  <a:lnTo>
                    <a:pt x="37158" y="114078"/>
                  </a:lnTo>
                  <a:lnTo>
                    <a:pt x="50839" y="115843"/>
                  </a:lnTo>
                  <a:lnTo>
                    <a:pt x="64380" y="117020"/>
                  </a:lnTo>
                  <a:lnTo>
                    <a:pt x="77830" y="117804"/>
                  </a:lnTo>
                  <a:lnTo>
                    <a:pt x="104563" y="118676"/>
                  </a:lnTo>
                  <a:lnTo>
                    <a:pt x="157782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559817" y="3730417"/>
              <a:ext cx="19896" cy="248696"/>
            </a:xfrm>
            <a:custGeom>
              <a:avLst/>
              <a:gdLst/>
              <a:ahLst/>
              <a:cxnLst/>
              <a:rect l="0" t="0" r="0" b="0"/>
              <a:pathLst>
                <a:path w="19896" h="248696">
                  <a:moveTo>
                    <a:pt x="19895" y="0"/>
                  </a:moveTo>
                  <a:lnTo>
                    <a:pt x="9333" y="10562"/>
                  </a:lnTo>
                  <a:lnTo>
                    <a:pt x="6223" y="18094"/>
                  </a:lnTo>
                  <a:lnTo>
                    <a:pt x="4148" y="27538"/>
                  </a:lnTo>
                  <a:lnTo>
                    <a:pt x="2765" y="38254"/>
                  </a:lnTo>
                  <a:lnTo>
                    <a:pt x="1844" y="52030"/>
                  </a:lnTo>
                  <a:lnTo>
                    <a:pt x="1229" y="67846"/>
                  </a:lnTo>
                  <a:lnTo>
                    <a:pt x="365" y="118844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649347" y="3858224"/>
              <a:ext cx="228800" cy="150732"/>
            </a:xfrm>
            <a:custGeom>
              <a:avLst/>
              <a:gdLst/>
              <a:ahLst/>
              <a:cxnLst/>
              <a:rect l="0" t="0" r="0" b="0"/>
              <a:pathLst>
                <a:path w="228800" h="150732">
                  <a:moveTo>
                    <a:pt x="0" y="11462"/>
                  </a:moveTo>
                  <a:lnTo>
                    <a:pt x="15842" y="900"/>
                  </a:lnTo>
                  <a:lnTo>
                    <a:pt x="23826" y="0"/>
                  </a:lnTo>
                  <a:lnTo>
                    <a:pt x="32463" y="1610"/>
                  </a:lnTo>
                  <a:lnTo>
                    <a:pt x="41538" y="4894"/>
                  </a:lnTo>
                  <a:lnTo>
                    <a:pt x="49798" y="9294"/>
                  </a:lnTo>
                  <a:lnTo>
                    <a:pt x="57516" y="14438"/>
                  </a:lnTo>
                  <a:lnTo>
                    <a:pt x="64871" y="20078"/>
                  </a:lnTo>
                  <a:lnTo>
                    <a:pt x="71985" y="27154"/>
                  </a:lnTo>
                  <a:lnTo>
                    <a:pt x="78939" y="35187"/>
                  </a:lnTo>
                  <a:lnTo>
                    <a:pt x="85785" y="43858"/>
                  </a:lnTo>
                  <a:lnTo>
                    <a:pt x="92559" y="54061"/>
                  </a:lnTo>
                  <a:lnTo>
                    <a:pt x="99287" y="65283"/>
                  </a:lnTo>
                  <a:lnTo>
                    <a:pt x="105982" y="77186"/>
                  </a:lnTo>
                  <a:lnTo>
                    <a:pt x="113762" y="88437"/>
                  </a:lnTo>
                  <a:lnTo>
                    <a:pt x="122264" y="99254"/>
                  </a:lnTo>
                  <a:lnTo>
                    <a:pt x="131249" y="109781"/>
                  </a:lnTo>
                  <a:lnTo>
                    <a:pt x="141659" y="119010"/>
                  </a:lnTo>
                  <a:lnTo>
                    <a:pt x="153021" y="127373"/>
                  </a:lnTo>
                  <a:lnTo>
                    <a:pt x="165016" y="135159"/>
                  </a:lnTo>
                  <a:lnTo>
                    <a:pt x="176329" y="141455"/>
                  </a:lnTo>
                  <a:lnTo>
                    <a:pt x="187188" y="146758"/>
                  </a:lnTo>
                  <a:lnTo>
                    <a:pt x="228799" y="150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738877" y="3859738"/>
              <a:ext cx="129322" cy="159166"/>
            </a:xfrm>
            <a:custGeom>
              <a:avLst/>
              <a:gdLst/>
              <a:ahLst/>
              <a:cxnLst/>
              <a:rect l="0" t="0" r="0" b="0"/>
              <a:pathLst>
                <a:path w="129322" h="159166">
                  <a:moveTo>
                    <a:pt x="129321" y="0"/>
                  </a:moveTo>
                  <a:lnTo>
                    <a:pt x="118759" y="10562"/>
                  </a:lnTo>
                  <a:lnTo>
                    <a:pt x="114543" y="16989"/>
                  </a:lnTo>
                  <a:lnTo>
                    <a:pt x="110627" y="24590"/>
                  </a:lnTo>
                  <a:lnTo>
                    <a:pt x="106910" y="32973"/>
                  </a:lnTo>
                  <a:lnTo>
                    <a:pt x="102222" y="40773"/>
                  </a:lnTo>
                  <a:lnTo>
                    <a:pt x="96886" y="48183"/>
                  </a:lnTo>
                  <a:lnTo>
                    <a:pt x="91118" y="55333"/>
                  </a:lnTo>
                  <a:lnTo>
                    <a:pt x="83957" y="63417"/>
                  </a:lnTo>
                  <a:lnTo>
                    <a:pt x="67157" y="81240"/>
                  </a:lnTo>
                  <a:lnTo>
                    <a:pt x="59141" y="90635"/>
                  </a:lnTo>
                  <a:lnTo>
                    <a:pt x="51585" y="100215"/>
                  </a:lnTo>
                  <a:lnTo>
                    <a:pt x="44339" y="109917"/>
                  </a:lnTo>
                  <a:lnTo>
                    <a:pt x="37296" y="118596"/>
                  </a:lnTo>
                  <a:lnTo>
                    <a:pt x="30390" y="126592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769217" y="4178682"/>
              <a:ext cx="2377520" cy="96789"/>
            </a:xfrm>
            <a:custGeom>
              <a:avLst/>
              <a:gdLst/>
              <a:ahLst/>
              <a:cxnLst/>
              <a:rect l="0" t="0" r="0" b="0"/>
              <a:pathLst>
                <a:path w="2377520" h="96789">
                  <a:moveTo>
                    <a:pt x="0" y="9333"/>
                  </a:moveTo>
                  <a:lnTo>
                    <a:pt x="15842" y="4052"/>
                  </a:lnTo>
                  <a:lnTo>
                    <a:pt x="41305" y="1460"/>
                  </a:lnTo>
                  <a:lnTo>
                    <a:pt x="95873" y="0"/>
                  </a:lnTo>
                  <a:lnTo>
                    <a:pt x="152201" y="2515"/>
                  </a:lnTo>
                  <a:lnTo>
                    <a:pt x="167786" y="4788"/>
                  </a:lnTo>
                  <a:lnTo>
                    <a:pt x="182596" y="7408"/>
                  </a:lnTo>
                  <a:lnTo>
                    <a:pt x="196892" y="10260"/>
                  </a:lnTo>
                  <a:lnTo>
                    <a:pt x="256884" y="22780"/>
                  </a:lnTo>
                  <a:lnTo>
                    <a:pt x="272944" y="24930"/>
                  </a:lnTo>
                  <a:lnTo>
                    <a:pt x="305527" y="27318"/>
                  </a:lnTo>
                  <a:lnTo>
                    <a:pt x="321952" y="30166"/>
                  </a:lnTo>
                  <a:lnTo>
                    <a:pt x="338429" y="34275"/>
                  </a:lnTo>
                  <a:lnTo>
                    <a:pt x="354941" y="39225"/>
                  </a:lnTo>
                  <a:lnTo>
                    <a:pt x="372580" y="42525"/>
                  </a:lnTo>
                  <a:lnTo>
                    <a:pt x="390971" y="44724"/>
                  </a:lnTo>
                  <a:lnTo>
                    <a:pt x="409864" y="46191"/>
                  </a:lnTo>
                  <a:lnTo>
                    <a:pt x="427986" y="48274"/>
                  </a:lnTo>
                  <a:lnTo>
                    <a:pt x="445593" y="50768"/>
                  </a:lnTo>
                  <a:lnTo>
                    <a:pt x="462858" y="53536"/>
                  </a:lnTo>
                  <a:lnTo>
                    <a:pt x="479895" y="55382"/>
                  </a:lnTo>
                  <a:lnTo>
                    <a:pt x="549894" y="58343"/>
                  </a:lnTo>
                  <a:lnTo>
                    <a:pt x="588148" y="59853"/>
                  </a:lnTo>
                  <a:lnTo>
                    <a:pt x="607634" y="61804"/>
                  </a:lnTo>
                  <a:lnTo>
                    <a:pt x="627257" y="64209"/>
                  </a:lnTo>
                  <a:lnTo>
                    <a:pt x="666744" y="66882"/>
                  </a:lnTo>
                  <a:lnTo>
                    <a:pt x="707505" y="69175"/>
                  </a:lnTo>
                  <a:lnTo>
                    <a:pt x="729206" y="71334"/>
                  </a:lnTo>
                  <a:lnTo>
                    <a:pt x="751412" y="73878"/>
                  </a:lnTo>
                  <a:lnTo>
                    <a:pt x="793769" y="76706"/>
                  </a:lnTo>
                  <a:lnTo>
                    <a:pt x="857848" y="78298"/>
                  </a:lnTo>
                  <a:lnTo>
                    <a:pt x="902971" y="79775"/>
                  </a:lnTo>
                  <a:lnTo>
                    <a:pt x="925836" y="81716"/>
                  </a:lnTo>
                  <a:lnTo>
                    <a:pt x="948817" y="84116"/>
                  </a:lnTo>
                  <a:lnTo>
                    <a:pt x="994982" y="86783"/>
                  </a:lnTo>
                  <a:lnTo>
                    <a:pt x="1061526" y="88283"/>
                  </a:lnTo>
                  <a:lnTo>
                    <a:pt x="1281421" y="88904"/>
                  </a:lnTo>
                  <a:lnTo>
                    <a:pt x="1325182" y="91858"/>
                  </a:lnTo>
                  <a:lnTo>
                    <a:pt x="1347685" y="94193"/>
                  </a:lnTo>
                  <a:lnTo>
                    <a:pt x="1393319" y="96788"/>
                  </a:lnTo>
                  <a:lnTo>
                    <a:pt x="1462510" y="95301"/>
                  </a:lnTo>
                  <a:lnTo>
                    <a:pt x="1485659" y="93172"/>
                  </a:lnTo>
                  <a:lnTo>
                    <a:pt x="1571569" y="88651"/>
                  </a:lnTo>
                  <a:lnTo>
                    <a:pt x="1593735" y="86528"/>
                  </a:lnTo>
                  <a:lnTo>
                    <a:pt x="1616249" y="84008"/>
                  </a:lnTo>
                  <a:lnTo>
                    <a:pt x="1658950" y="78260"/>
                  </a:lnTo>
                  <a:lnTo>
                    <a:pt x="1740400" y="65564"/>
                  </a:lnTo>
                  <a:lnTo>
                    <a:pt x="1760450" y="63400"/>
                  </a:lnTo>
                  <a:lnTo>
                    <a:pt x="1820352" y="60354"/>
                  </a:lnTo>
                  <a:lnTo>
                    <a:pt x="1880104" y="58346"/>
                  </a:lnTo>
                  <a:lnTo>
                    <a:pt x="1900008" y="56378"/>
                  </a:lnTo>
                  <a:lnTo>
                    <a:pt x="1938703" y="53453"/>
                  </a:lnTo>
                  <a:lnTo>
                    <a:pt x="1974323" y="55838"/>
                  </a:lnTo>
                  <a:lnTo>
                    <a:pt x="2030729" y="58114"/>
                  </a:lnTo>
                  <a:lnTo>
                    <a:pt x="2089443" y="58788"/>
                  </a:lnTo>
                  <a:lnTo>
                    <a:pt x="2126059" y="55999"/>
                  </a:lnTo>
                  <a:lnTo>
                    <a:pt x="2143561" y="53707"/>
                  </a:lnTo>
                  <a:lnTo>
                    <a:pt x="2177744" y="51161"/>
                  </a:lnTo>
                  <a:lnTo>
                    <a:pt x="2239439" y="49527"/>
                  </a:lnTo>
                  <a:lnTo>
                    <a:pt x="2275990" y="52251"/>
                  </a:lnTo>
                  <a:lnTo>
                    <a:pt x="2296570" y="54524"/>
                  </a:lnTo>
                  <a:lnTo>
                    <a:pt x="2331225" y="57051"/>
                  </a:lnTo>
                  <a:lnTo>
                    <a:pt x="2377519" y="590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57702" y="3262872"/>
            <a:ext cx="517286" cy="726189"/>
            <a:chOff x="8057702" y="3262872"/>
            <a:chExt cx="517286" cy="726189"/>
          </a:xfrm>
        </p:grpSpPr>
        <p:sp>
          <p:nvSpPr>
            <p:cNvPr id="51" name="Freeform 50"/>
            <p:cNvSpPr/>
            <p:nvPr/>
          </p:nvSpPr>
          <p:spPr>
            <a:xfrm>
              <a:off x="8067650" y="3272819"/>
              <a:ext cx="447651" cy="656555"/>
            </a:xfrm>
            <a:custGeom>
              <a:avLst/>
              <a:gdLst/>
              <a:ahLst/>
              <a:cxnLst/>
              <a:rect l="0" t="0" r="0" b="0"/>
              <a:pathLst>
                <a:path w="447651" h="656555">
                  <a:moveTo>
                    <a:pt x="447650" y="0"/>
                  </a:moveTo>
                  <a:lnTo>
                    <a:pt x="442369" y="15843"/>
                  </a:lnTo>
                  <a:lnTo>
                    <a:pt x="436829" y="35411"/>
                  </a:lnTo>
                  <a:lnTo>
                    <a:pt x="433804" y="46819"/>
                  </a:lnTo>
                  <a:lnTo>
                    <a:pt x="427496" y="68337"/>
                  </a:lnTo>
                  <a:lnTo>
                    <a:pt x="419903" y="87848"/>
                  </a:lnTo>
                  <a:lnTo>
                    <a:pt x="409159" y="103889"/>
                  </a:lnTo>
                  <a:lnTo>
                    <a:pt x="397015" y="121334"/>
                  </a:lnTo>
                  <a:lnTo>
                    <a:pt x="384249" y="141246"/>
                  </a:lnTo>
                  <a:lnTo>
                    <a:pt x="377750" y="152745"/>
                  </a:lnTo>
                  <a:lnTo>
                    <a:pt x="371206" y="164833"/>
                  </a:lnTo>
                  <a:lnTo>
                    <a:pt x="363529" y="176208"/>
                  </a:lnTo>
                  <a:lnTo>
                    <a:pt x="355094" y="187107"/>
                  </a:lnTo>
                  <a:lnTo>
                    <a:pt x="346155" y="197688"/>
                  </a:lnTo>
                  <a:lnTo>
                    <a:pt x="336879" y="208059"/>
                  </a:lnTo>
                  <a:lnTo>
                    <a:pt x="317731" y="228424"/>
                  </a:lnTo>
                  <a:lnTo>
                    <a:pt x="309088" y="239602"/>
                  </a:lnTo>
                  <a:lnTo>
                    <a:pt x="301115" y="251475"/>
                  </a:lnTo>
                  <a:lnTo>
                    <a:pt x="293589" y="263812"/>
                  </a:lnTo>
                  <a:lnTo>
                    <a:pt x="285256" y="276458"/>
                  </a:lnTo>
                  <a:lnTo>
                    <a:pt x="267155" y="302299"/>
                  </a:lnTo>
                  <a:lnTo>
                    <a:pt x="218662" y="368141"/>
                  </a:lnTo>
                  <a:lnTo>
                    <a:pt x="179022" y="421138"/>
                  </a:lnTo>
                  <a:lnTo>
                    <a:pt x="170192" y="434396"/>
                  </a:lnTo>
                  <a:lnTo>
                    <a:pt x="162095" y="447657"/>
                  </a:lnTo>
                  <a:lnTo>
                    <a:pt x="154486" y="460918"/>
                  </a:lnTo>
                  <a:lnTo>
                    <a:pt x="146098" y="473075"/>
                  </a:lnTo>
                  <a:lnTo>
                    <a:pt x="137190" y="484496"/>
                  </a:lnTo>
                  <a:lnTo>
                    <a:pt x="127935" y="495426"/>
                  </a:lnTo>
                  <a:lnTo>
                    <a:pt x="119554" y="506028"/>
                  </a:lnTo>
                  <a:lnTo>
                    <a:pt x="111757" y="516412"/>
                  </a:lnTo>
                  <a:lnTo>
                    <a:pt x="97198" y="536793"/>
                  </a:lnTo>
                  <a:lnTo>
                    <a:pt x="83358" y="556904"/>
                  </a:lnTo>
                  <a:lnTo>
                    <a:pt x="69839" y="573948"/>
                  </a:lnTo>
                  <a:lnTo>
                    <a:pt x="63138" y="581587"/>
                  </a:lnTo>
                  <a:lnTo>
                    <a:pt x="55356" y="589997"/>
                  </a:lnTo>
                  <a:lnTo>
                    <a:pt x="37866" y="608183"/>
                  </a:lnTo>
                  <a:lnTo>
                    <a:pt x="29665" y="617674"/>
                  </a:lnTo>
                  <a:lnTo>
                    <a:pt x="21987" y="627318"/>
                  </a:lnTo>
                  <a:lnTo>
                    <a:pt x="0" y="656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057702" y="3262872"/>
              <a:ext cx="517286" cy="726189"/>
            </a:xfrm>
            <a:custGeom>
              <a:avLst/>
              <a:gdLst/>
              <a:ahLst/>
              <a:cxnLst/>
              <a:rect l="0" t="0" r="0" b="0"/>
              <a:pathLst>
                <a:path w="517286" h="726189">
                  <a:moveTo>
                    <a:pt x="0" y="0"/>
                  </a:moveTo>
                  <a:lnTo>
                    <a:pt x="10562" y="21123"/>
                  </a:lnTo>
                  <a:lnTo>
                    <a:pt x="16989" y="32872"/>
                  </a:lnTo>
                  <a:lnTo>
                    <a:pt x="32973" y="60664"/>
                  </a:lnTo>
                  <a:lnTo>
                    <a:pt x="48183" y="85543"/>
                  </a:lnTo>
                  <a:lnTo>
                    <a:pt x="55333" y="96820"/>
                  </a:lnTo>
                  <a:lnTo>
                    <a:pt x="62311" y="108759"/>
                  </a:lnTo>
                  <a:lnTo>
                    <a:pt x="69173" y="121140"/>
                  </a:lnTo>
                  <a:lnTo>
                    <a:pt x="82693" y="146685"/>
                  </a:lnTo>
                  <a:lnTo>
                    <a:pt x="116030" y="212322"/>
                  </a:lnTo>
                  <a:lnTo>
                    <a:pt x="123776" y="225552"/>
                  </a:lnTo>
                  <a:lnTo>
                    <a:pt x="132257" y="238792"/>
                  </a:lnTo>
                  <a:lnTo>
                    <a:pt x="141226" y="252040"/>
                  </a:lnTo>
                  <a:lnTo>
                    <a:pt x="160034" y="278551"/>
                  </a:lnTo>
                  <a:lnTo>
                    <a:pt x="258657" y="411175"/>
                  </a:lnTo>
                  <a:lnTo>
                    <a:pt x="269705" y="424438"/>
                  </a:lnTo>
                  <a:lnTo>
                    <a:pt x="281492" y="437702"/>
                  </a:lnTo>
                  <a:lnTo>
                    <a:pt x="293771" y="450966"/>
                  </a:lnTo>
                  <a:lnTo>
                    <a:pt x="305273" y="464229"/>
                  </a:lnTo>
                  <a:lnTo>
                    <a:pt x="316257" y="477493"/>
                  </a:lnTo>
                  <a:lnTo>
                    <a:pt x="326895" y="490757"/>
                  </a:lnTo>
                  <a:lnTo>
                    <a:pt x="338409" y="502915"/>
                  </a:lnTo>
                  <a:lnTo>
                    <a:pt x="350506" y="514337"/>
                  </a:lnTo>
                  <a:lnTo>
                    <a:pt x="362992" y="525267"/>
                  </a:lnTo>
                  <a:lnTo>
                    <a:pt x="373526" y="536975"/>
                  </a:lnTo>
                  <a:lnTo>
                    <a:pt x="382760" y="549202"/>
                  </a:lnTo>
                  <a:lnTo>
                    <a:pt x="391127" y="561774"/>
                  </a:lnTo>
                  <a:lnTo>
                    <a:pt x="400020" y="573472"/>
                  </a:lnTo>
                  <a:lnTo>
                    <a:pt x="409264" y="584586"/>
                  </a:lnTo>
                  <a:lnTo>
                    <a:pt x="418744" y="595311"/>
                  </a:lnTo>
                  <a:lnTo>
                    <a:pt x="435171" y="613123"/>
                  </a:lnTo>
                  <a:lnTo>
                    <a:pt x="449841" y="629514"/>
                  </a:lnTo>
                  <a:lnTo>
                    <a:pt x="463730" y="647852"/>
                  </a:lnTo>
                  <a:lnTo>
                    <a:pt x="477271" y="667055"/>
                  </a:lnTo>
                  <a:lnTo>
                    <a:pt x="490659" y="685537"/>
                  </a:lnTo>
                  <a:lnTo>
                    <a:pt x="497323" y="693561"/>
                  </a:lnTo>
                  <a:lnTo>
                    <a:pt x="517285" y="726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187023" y="4300043"/>
            <a:ext cx="646607" cy="325676"/>
            <a:chOff x="8187023" y="4300043"/>
            <a:chExt cx="646607" cy="325676"/>
          </a:xfrm>
        </p:grpSpPr>
        <p:sp>
          <p:nvSpPr>
            <p:cNvPr id="54" name="Freeform 53"/>
            <p:cNvSpPr/>
            <p:nvPr/>
          </p:nvSpPr>
          <p:spPr>
            <a:xfrm>
              <a:off x="8187023" y="4300043"/>
              <a:ext cx="237364" cy="274575"/>
            </a:xfrm>
            <a:custGeom>
              <a:avLst/>
              <a:gdLst/>
              <a:ahLst/>
              <a:cxnLst/>
              <a:rect l="0" t="0" r="0" b="0"/>
              <a:pathLst>
                <a:path w="237364" h="274575">
                  <a:moveTo>
                    <a:pt x="59687" y="37189"/>
                  </a:moveTo>
                  <a:lnTo>
                    <a:pt x="49125" y="53032"/>
                  </a:lnTo>
                  <a:lnTo>
                    <a:pt x="43803" y="62120"/>
                  </a:lnTo>
                  <a:lnTo>
                    <a:pt x="38045" y="72600"/>
                  </a:lnTo>
                  <a:lnTo>
                    <a:pt x="31995" y="84008"/>
                  </a:lnTo>
                  <a:lnTo>
                    <a:pt x="27962" y="96034"/>
                  </a:lnTo>
                  <a:lnTo>
                    <a:pt x="25273" y="108473"/>
                  </a:lnTo>
                  <a:lnTo>
                    <a:pt x="23481" y="121187"/>
                  </a:lnTo>
                  <a:lnTo>
                    <a:pt x="23391" y="135189"/>
                  </a:lnTo>
                  <a:lnTo>
                    <a:pt x="24437" y="150051"/>
                  </a:lnTo>
                  <a:lnTo>
                    <a:pt x="26239" y="165485"/>
                  </a:lnTo>
                  <a:lnTo>
                    <a:pt x="29651" y="179090"/>
                  </a:lnTo>
                  <a:lnTo>
                    <a:pt x="34137" y="191477"/>
                  </a:lnTo>
                  <a:lnTo>
                    <a:pt x="39337" y="203050"/>
                  </a:lnTo>
                  <a:lnTo>
                    <a:pt x="46120" y="214082"/>
                  </a:lnTo>
                  <a:lnTo>
                    <a:pt x="53959" y="224752"/>
                  </a:lnTo>
                  <a:lnTo>
                    <a:pt x="62500" y="235181"/>
                  </a:lnTo>
                  <a:lnTo>
                    <a:pt x="71510" y="244345"/>
                  </a:lnTo>
                  <a:lnTo>
                    <a:pt x="80833" y="252664"/>
                  </a:lnTo>
                  <a:lnTo>
                    <a:pt x="90364" y="260422"/>
                  </a:lnTo>
                  <a:lnTo>
                    <a:pt x="101139" y="265593"/>
                  </a:lnTo>
                  <a:lnTo>
                    <a:pt x="112744" y="269040"/>
                  </a:lnTo>
                  <a:lnTo>
                    <a:pt x="124901" y="271339"/>
                  </a:lnTo>
                  <a:lnTo>
                    <a:pt x="137427" y="272871"/>
                  </a:lnTo>
                  <a:lnTo>
                    <a:pt x="150200" y="273893"/>
                  </a:lnTo>
                  <a:lnTo>
                    <a:pt x="163136" y="274574"/>
                  </a:lnTo>
                  <a:lnTo>
                    <a:pt x="175076" y="272817"/>
                  </a:lnTo>
                  <a:lnTo>
                    <a:pt x="186352" y="269435"/>
                  </a:lnTo>
                  <a:lnTo>
                    <a:pt x="197185" y="264970"/>
                  </a:lnTo>
                  <a:lnTo>
                    <a:pt x="206618" y="258678"/>
                  </a:lnTo>
                  <a:lnTo>
                    <a:pt x="215116" y="251167"/>
                  </a:lnTo>
                  <a:lnTo>
                    <a:pt x="222993" y="242844"/>
                  </a:lnTo>
                  <a:lnTo>
                    <a:pt x="228244" y="232873"/>
                  </a:lnTo>
                  <a:lnTo>
                    <a:pt x="231746" y="221805"/>
                  </a:lnTo>
                  <a:lnTo>
                    <a:pt x="234079" y="210005"/>
                  </a:lnTo>
                  <a:lnTo>
                    <a:pt x="235634" y="197718"/>
                  </a:lnTo>
                  <a:lnTo>
                    <a:pt x="236672" y="185104"/>
                  </a:lnTo>
                  <a:lnTo>
                    <a:pt x="237363" y="172274"/>
                  </a:lnTo>
                  <a:lnTo>
                    <a:pt x="236719" y="159300"/>
                  </a:lnTo>
                  <a:lnTo>
                    <a:pt x="235184" y="146229"/>
                  </a:lnTo>
                  <a:lnTo>
                    <a:pt x="233056" y="133094"/>
                  </a:lnTo>
                  <a:lnTo>
                    <a:pt x="229426" y="121021"/>
                  </a:lnTo>
                  <a:lnTo>
                    <a:pt x="224796" y="109657"/>
                  </a:lnTo>
                  <a:lnTo>
                    <a:pt x="219498" y="98764"/>
                  </a:lnTo>
                  <a:lnTo>
                    <a:pt x="213756" y="88187"/>
                  </a:lnTo>
                  <a:lnTo>
                    <a:pt x="207718" y="77820"/>
                  </a:lnTo>
                  <a:lnTo>
                    <a:pt x="201482" y="67592"/>
                  </a:lnTo>
                  <a:lnTo>
                    <a:pt x="195113" y="58563"/>
                  </a:lnTo>
                  <a:lnTo>
                    <a:pt x="188657" y="50333"/>
                  </a:lnTo>
                  <a:lnTo>
                    <a:pt x="182142" y="42636"/>
                  </a:lnTo>
                  <a:lnTo>
                    <a:pt x="174482" y="35293"/>
                  </a:lnTo>
                  <a:lnTo>
                    <a:pt x="166061" y="28188"/>
                  </a:lnTo>
                  <a:lnTo>
                    <a:pt x="157131" y="21240"/>
                  </a:lnTo>
                  <a:lnTo>
                    <a:pt x="147861" y="15504"/>
                  </a:lnTo>
                  <a:lnTo>
                    <a:pt x="138365" y="10574"/>
                  </a:lnTo>
                  <a:lnTo>
                    <a:pt x="128719" y="6182"/>
                  </a:lnTo>
                  <a:lnTo>
                    <a:pt x="117866" y="3254"/>
                  </a:lnTo>
                  <a:lnTo>
                    <a:pt x="106210" y="1302"/>
                  </a:lnTo>
                  <a:lnTo>
                    <a:pt x="94018" y="0"/>
                  </a:lnTo>
                  <a:lnTo>
                    <a:pt x="82574" y="238"/>
                  </a:lnTo>
                  <a:lnTo>
                    <a:pt x="71629" y="1502"/>
                  </a:lnTo>
                  <a:lnTo>
                    <a:pt x="61016" y="3450"/>
                  </a:lnTo>
                  <a:lnTo>
                    <a:pt x="50626" y="6959"/>
                  </a:lnTo>
                  <a:lnTo>
                    <a:pt x="40382" y="11509"/>
                  </a:lnTo>
                  <a:lnTo>
                    <a:pt x="0" y="371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684412" y="4396919"/>
              <a:ext cx="103203" cy="159165"/>
            </a:xfrm>
            <a:custGeom>
              <a:avLst/>
              <a:gdLst/>
              <a:ahLst/>
              <a:cxnLst/>
              <a:rect l="0" t="0" r="0" b="0"/>
              <a:pathLst>
                <a:path w="103203" h="159165">
                  <a:moveTo>
                    <a:pt x="0" y="0"/>
                  </a:moveTo>
                  <a:lnTo>
                    <a:pt x="46769" y="46768"/>
                  </a:lnTo>
                  <a:lnTo>
                    <a:pt x="54391" y="53284"/>
                  </a:lnTo>
                  <a:lnTo>
                    <a:pt x="62788" y="59839"/>
                  </a:lnTo>
                  <a:lnTo>
                    <a:pt x="71702" y="66420"/>
                  </a:lnTo>
                  <a:lnTo>
                    <a:pt x="80961" y="71913"/>
                  </a:lnTo>
                  <a:lnTo>
                    <a:pt x="90449" y="76680"/>
                  </a:lnTo>
                  <a:lnTo>
                    <a:pt x="100090" y="80963"/>
                  </a:lnTo>
                  <a:lnTo>
                    <a:pt x="103202" y="86029"/>
                  </a:lnTo>
                  <a:lnTo>
                    <a:pt x="101961" y="91617"/>
                  </a:lnTo>
                  <a:lnTo>
                    <a:pt x="97817" y="97553"/>
                  </a:lnTo>
                  <a:lnTo>
                    <a:pt x="92845" y="103721"/>
                  </a:lnTo>
                  <a:lnTo>
                    <a:pt x="87319" y="110044"/>
                  </a:lnTo>
                  <a:lnTo>
                    <a:pt x="81424" y="116470"/>
                  </a:lnTo>
                  <a:lnTo>
                    <a:pt x="74178" y="121859"/>
                  </a:lnTo>
                  <a:lnTo>
                    <a:pt x="66032" y="126557"/>
                  </a:lnTo>
                  <a:lnTo>
                    <a:pt x="57286" y="130794"/>
                  </a:lnTo>
                  <a:lnTo>
                    <a:pt x="48138" y="134724"/>
                  </a:lnTo>
                  <a:lnTo>
                    <a:pt x="38724" y="138449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644621" y="4615806"/>
              <a:ext cx="189009" cy="9913"/>
            </a:xfrm>
            <a:custGeom>
              <a:avLst/>
              <a:gdLst/>
              <a:ahLst/>
              <a:cxnLst/>
              <a:rect l="0" t="0" r="0" b="0"/>
              <a:pathLst>
                <a:path w="189009" h="9913">
                  <a:moveTo>
                    <a:pt x="0" y="9912"/>
                  </a:moveTo>
                  <a:lnTo>
                    <a:pt x="15843" y="4630"/>
                  </a:lnTo>
                  <a:lnTo>
                    <a:pt x="24931" y="3075"/>
                  </a:lnTo>
                  <a:lnTo>
                    <a:pt x="35411" y="2038"/>
                  </a:lnTo>
                  <a:lnTo>
                    <a:pt x="46819" y="1347"/>
                  </a:lnTo>
                  <a:lnTo>
                    <a:pt x="71284" y="578"/>
                  </a:lnTo>
                  <a:lnTo>
                    <a:pt x="149362" y="18"/>
                  </a:lnTo>
                  <a:lnTo>
                    <a:pt x="162577" y="0"/>
                  </a:lnTo>
                  <a:lnTo>
                    <a:pt x="171388" y="1093"/>
                  </a:lnTo>
                  <a:lnTo>
                    <a:pt x="177262" y="2927"/>
                  </a:lnTo>
                  <a:lnTo>
                    <a:pt x="189008" y="9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957219" y="4297441"/>
            <a:ext cx="940142" cy="328278"/>
            <a:chOff x="8957219" y="4297441"/>
            <a:chExt cx="940142" cy="328278"/>
          </a:xfrm>
        </p:grpSpPr>
        <p:sp>
          <p:nvSpPr>
            <p:cNvPr id="58" name="Freeform 57"/>
            <p:cNvSpPr/>
            <p:nvPr/>
          </p:nvSpPr>
          <p:spPr>
            <a:xfrm>
              <a:off x="8957219" y="4357127"/>
              <a:ext cx="214636" cy="88796"/>
            </a:xfrm>
            <a:custGeom>
              <a:avLst/>
              <a:gdLst/>
              <a:ahLst/>
              <a:cxnLst/>
              <a:rect l="0" t="0" r="0" b="0"/>
              <a:pathLst>
                <a:path w="214636" h="88796">
                  <a:moveTo>
                    <a:pt x="5731" y="0"/>
                  </a:moveTo>
                  <a:lnTo>
                    <a:pt x="450" y="21124"/>
                  </a:lnTo>
                  <a:lnTo>
                    <a:pt x="0" y="30663"/>
                  </a:lnTo>
                  <a:lnTo>
                    <a:pt x="805" y="40337"/>
                  </a:lnTo>
                  <a:lnTo>
                    <a:pt x="2448" y="50103"/>
                  </a:lnTo>
                  <a:lnTo>
                    <a:pt x="6857" y="57719"/>
                  </a:lnTo>
                  <a:lnTo>
                    <a:pt x="13114" y="63901"/>
                  </a:lnTo>
                  <a:lnTo>
                    <a:pt x="20601" y="69129"/>
                  </a:lnTo>
                  <a:lnTo>
                    <a:pt x="30013" y="72613"/>
                  </a:lnTo>
                  <a:lnTo>
                    <a:pt x="40709" y="74936"/>
                  </a:lnTo>
                  <a:lnTo>
                    <a:pt x="52262" y="76485"/>
                  </a:lnTo>
                  <a:lnTo>
                    <a:pt x="63279" y="78623"/>
                  </a:lnTo>
                  <a:lnTo>
                    <a:pt x="73939" y="81154"/>
                  </a:lnTo>
                  <a:lnTo>
                    <a:pt x="84363" y="83946"/>
                  </a:lnTo>
                  <a:lnTo>
                    <a:pt x="96838" y="85808"/>
                  </a:lnTo>
                  <a:lnTo>
                    <a:pt x="110681" y="87049"/>
                  </a:lnTo>
                  <a:lnTo>
                    <a:pt x="125437" y="87876"/>
                  </a:lnTo>
                  <a:lnTo>
                    <a:pt x="153621" y="88795"/>
                  </a:lnTo>
                  <a:lnTo>
                    <a:pt x="214635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093775" y="4297441"/>
              <a:ext cx="18393" cy="288487"/>
            </a:xfrm>
            <a:custGeom>
              <a:avLst/>
              <a:gdLst/>
              <a:ahLst/>
              <a:cxnLst/>
              <a:rect l="0" t="0" r="0" b="0"/>
              <a:pathLst>
                <a:path w="18393" h="288487">
                  <a:moveTo>
                    <a:pt x="18392" y="0"/>
                  </a:moveTo>
                  <a:lnTo>
                    <a:pt x="13110" y="21124"/>
                  </a:lnTo>
                  <a:lnTo>
                    <a:pt x="11555" y="31767"/>
                  </a:lnTo>
                  <a:lnTo>
                    <a:pt x="10518" y="43284"/>
                  </a:lnTo>
                  <a:lnTo>
                    <a:pt x="9826" y="55384"/>
                  </a:lnTo>
                  <a:lnTo>
                    <a:pt x="8260" y="66766"/>
                  </a:lnTo>
                  <a:lnTo>
                    <a:pt x="6111" y="77670"/>
                  </a:lnTo>
                  <a:lnTo>
                    <a:pt x="3572" y="88255"/>
                  </a:lnTo>
                  <a:lnTo>
                    <a:pt x="1880" y="100838"/>
                  </a:lnTo>
                  <a:lnTo>
                    <a:pt x="752" y="114754"/>
                  </a:lnTo>
                  <a:lnTo>
                    <a:pt x="0" y="129557"/>
                  </a:lnTo>
                  <a:lnTo>
                    <a:pt x="604" y="142742"/>
                  </a:lnTo>
                  <a:lnTo>
                    <a:pt x="2112" y="154848"/>
                  </a:lnTo>
                  <a:lnTo>
                    <a:pt x="4223" y="166234"/>
                  </a:lnTo>
                  <a:lnTo>
                    <a:pt x="5630" y="180457"/>
                  </a:lnTo>
                  <a:lnTo>
                    <a:pt x="6567" y="196571"/>
                  </a:lnTo>
                  <a:lnTo>
                    <a:pt x="7193" y="213946"/>
                  </a:lnTo>
                  <a:lnTo>
                    <a:pt x="8715" y="229950"/>
                  </a:lnTo>
                  <a:lnTo>
                    <a:pt x="10835" y="245040"/>
                  </a:lnTo>
                  <a:lnTo>
                    <a:pt x="18392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171854" y="4456605"/>
              <a:ext cx="268590" cy="169114"/>
            </a:xfrm>
            <a:custGeom>
              <a:avLst/>
              <a:gdLst/>
              <a:ahLst/>
              <a:cxnLst/>
              <a:rect l="0" t="0" r="0" b="0"/>
              <a:pathLst>
                <a:path w="268590" h="169114">
                  <a:moveTo>
                    <a:pt x="0" y="0"/>
                  </a:moveTo>
                  <a:lnTo>
                    <a:pt x="21123" y="5281"/>
                  </a:lnTo>
                  <a:lnTo>
                    <a:pt x="30661" y="9048"/>
                  </a:lnTo>
                  <a:lnTo>
                    <a:pt x="40337" y="13769"/>
                  </a:lnTo>
                  <a:lnTo>
                    <a:pt x="50102" y="19127"/>
                  </a:lnTo>
                  <a:lnTo>
                    <a:pt x="58823" y="26015"/>
                  </a:lnTo>
                  <a:lnTo>
                    <a:pt x="66848" y="33923"/>
                  </a:lnTo>
                  <a:lnTo>
                    <a:pt x="74409" y="42511"/>
                  </a:lnTo>
                  <a:lnTo>
                    <a:pt x="88704" y="57948"/>
                  </a:lnTo>
                  <a:lnTo>
                    <a:pt x="95611" y="65160"/>
                  </a:lnTo>
                  <a:lnTo>
                    <a:pt x="103531" y="72178"/>
                  </a:lnTo>
                  <a:lnTo>
                    <a:pt x="112128" y="79067"/>
                  </a:lnTo>
                  <a:lnTo>
                    <a:pt x="121175" y="85871"/>
                  </a:lnTo>
                  <a:lnTo>
                    <a:pt x="129417" y="92617"/>
                  </a:lnTo>
                  <a:lnTo>
                    <a:pt x="137122" y="99326"/>
                  </a:lnTo>
                  <a:lnTo>
                    <a:pt x="144470" y="106008"/>
                  </a:lnTo>
                  <a:lnTo>
                    <a:pt x="158528" y="119328"/>
                  </a:lnTo>
                  <a:lnTo>
                    <a:pt x="165372" y="125975"/>
                  </a:lnTo>
                  <a:lnTo>
                    <a:pt x="175461" y="132617"/>
                  </a:lnTo>
                  <a:lnTo>
                    <a:pt x="187714" y="139256"/>
                  </a:lnTo>
                  <a:lnTo>
                    <a:pt x="201408" y="145892"/>
                  </a:lnTo>
                  <a:lnTo>
                    <a:pt x="213854" y="151422"/>
                  </a:lnTo>
                  <a:lnTo>
                    <a:pt x="225467" y="156213"/>
                  </a:lnTo>
                  <a:lnTo>
                    <a:pt x="268589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251436" y="4466553"/>
              <a:ext cx="89531" cy="139270"/>
            </a:xfrm>
            <a:custGeom>
              <a:avLst/>
              <a:gdLst/>
              <a:ahLst/>
              <a:cxnLst/>
              <a:rect l="0" t="0" r="0" b="0"/>
              <a:pathLst>
                <a:path w="89531" h="139270">
                  <a:moveTo>
                    <a:pt x="89530" y="0"/>
                  </a:moveTo>
                  <a:lnTo>
                    <a:pt x="84249" y="15843"/>
                  </a:lnTo>
                  <a:lnTo>
                    <a:pt x="79378" y="22720"/>
                  </a:lnTo>
                  <a:lnTo>
                    <a:pt x="72814" y="29516"/>
                  </a:lnTo>
                  <a:lnTo>
                    <a:pt x="65122" y="36257"/>
                  </a:lnTo>
                  <a:lnTo>
                    <a:pt x="57784" y="44067"/>
                  </a:lnTo>
                  <a:lnTo>
                    <a:pt x="50680" y="52589"/>
                  </a:lnTo>
                  <a:lnTo>
                    <a:pt x="43735" y="61587"/>
                  </a:lnTo>
                  <a:lnTo>
                    <a:pt x="36893" y="72007"/>
                  </a:lnTo>
                  <a:lnTo>
                    <a:pt x="30122" y="83375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549869" y="4416814"/>
              <a:ext cx="9949" cy="119375"/>
            </a:xfrm>
            <a:custGeom>
              <a:avLst/>
              <a:gdLst/>
              <a:ahLst/>
              <a:cxnLst/>
              <a:rect l="0" t="0" r="0" b="0"/>
              <a:pathLst>
                <a:path w="9949" h="119375">
                  <a:moveTo>
                    <a:pt x="0" y="0"/>
                  </a:moveTo>
                  <a:lnTo>
                    <a:pt x="0" y="60665"/>
                  </a:lnTo>
                  <a:lnTo>
                    <a:pt x="1106" y="73602"/>
                  </a:lnTo>
                  <a:lnTo>
                    <a:pt x="2947" y="85544"/>
                  </a:lnTo>
                  <a:lnTo>
                    <a:pt x="9948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500130" y="4428144"/>
              <a:ext cx="99479" cy="8567"/>
            </a:xfrm>
            <a:custGeom>
              <a:avLst/>
              <a:gdLst/>
              <a:ahLst/>
              <a:cxnLst/>
              <a:rect l="0" t="0" r="0" b="0"/>
              <a:pathLst>
                <a:path w="99479" h="8567">
                  <a:moveTo>
                    <a:pt x="0" y="8566"/>
                  </a:moveTo>
                  <a:lnTo>
                    <a:pt x="15843" y="3285"/>
                  </a:lnTo>
                  <a:lnTo>
                    <a:pt x="24932" y="1729"/>
                  </a:lnTo>
                  <a:lnTo>
                    <a:pt x="35411" y="692"/>
                  </a:lnTo>
                  <a:lnTo>
                    <a:pt x="46819" y="0"/>
                  </a:lnTo>
                  <a:lnTo>
                    <a:pt x="57740" y="645"/>
                  </a:lnTo>
                  <a:lnTo>
                    <a:pt x="68337" y="2180"/>
                  </a:lnTo>
                  <a:lnTo>
                    <a:pt x="99478" y="8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752951" y="4347180"/>
              <a:ext cx="144410" cy="278494"/>
            </a:xfrm>
            <a:custGeom>
              <a:avLst/>
              <a:gdLst/>
              <a:ahLst/>
              <a:cxnLst/>
              <a:rect l="0" t="0" r="0" b="0"/>
              <a:pathLst>
                <a:path w="144410" h="278494">
                  <a:moveTo>
                    <a:pt x="115247" y="0"/>
                  </a:moveTo>
                  <a:lnTo>
                    <a:pt x="73709" y="13846"/>
                  </a:lnTo>
                  <a:lnTo>
                    <a:pt x="65449" y="18073"/>
                  </a:lnTo>
                  <a:lnTo>
                    <a:pt x="57732" y="23102"/>
                  </a:lnTo>
                  <a:lnTo>
                    <a:pt x="50376" y="28665"/>
                  </a:lnTo>
                  <a:lnTo>
                    <a:pt x="43262" y="35690"/>
                  </a:lnTo>
                  <a:lnTo>
                    <a:pt x="36308" y="43688"/>
                  </a:lnTo>
                  <a:lnTo>
                    <a:pt x="29461" y="52337"/>
                  </a:lnTo>
                  <a:lnTo>
                    <a:pt x="26003" y="63629"/>
                  </a:lnTo>
                  <a:lnTo>
                    <a:pt x="24802" y="76684"/>
                  </a:lnTo>
                  <a:lnTo>
                    <a:pt x="25107" y="90914"/>
                  </a:lnTo>
                  <a:lnTo>
                    <a:pt x="27521" y="103716"/>
                  </a:lnTo>
                  <a:lnTo>
                    <a:pt x="31341" y="115567"/>
                  </a:lnTo>
                  <a:lnTo>
                    <a:pt x="36098" y="126783"/>
                  </a:lnTo>
                  <a:lnTo>
                    <a:pt x="42585" y="139787"/>
                  </a:lnTo>
                  <a:lnTo>
                    <a:pt x="50227" y="153984"/>
                  </a:lnTo>
                  <a:lnTo>
                    <a:pt x="58636" y="168974"/>
                  </a:lnTo>
                  <a:lnTo>
                    <a:pt x="73876" y="197420"/>
                  </a:lnTo>
                  <a:lnTo>
                    <a:pt x="81034" y="211196"/>
                  </a:lnTo>
                  <a:lnTo>
                    <a:pt x="86912" y="223695"/>
                  </a:lnTo>
                  <a:lnTo>
                    <a:pt x="91936" y="235344"/>
                  </a:lnTo>
                  <a:lnTo>
                    <a:pt x="96391" y="246426"/>
                  </a:lnTo>
                  <a:lnTo>
                    <a:pt x="97150" y="256025"/>
                  </a:lnTo>
                  <a:lnTo>
                    <a:pt x="95445" y="264635"/>
                  </a:lnTo>
                  <a:lnTo>
                    <a:pt x="92098" y="272585"/>
                  </a:lnTo>
                  <a:lnTo>
                    <a:pt x="85446" y="276780"/>
                  </a:lnTo>
                  <a:lnTo>
                    <a:pt x="76590" y="278471"/>
                  </a:lnTo>
                  <a:lnTo>
                    <a:pt x="66264" y="278493"/>
                  </a:lnTo>
                  <a:lnTo>
                    <a:pt x="56064" y="276297"/>
                  </a:lnTo>
                  <a:lnTo>
                    <a:pt x="45948" y="272623"/>
                  </a:lnTo>
                  <a:lnTo>
                    <a:pt x="35888" y="267962"/>
                  </a:lnTo>
                  <a:lnTo>
                    <a:pt x="26972" y="261540"/>
                  </a:lnTo>
                  <a:lnTo>
                    <a:pt x="18816" y="253942"/>
                  </a:lnTo>
                  <a:lnTo>
                    <a:pt x="11169" y="245561"/>
                  </a:lnTo>
                  <a:lnTo>
                    <a:pt x="6070" y="235552"/>
                  </a:lnTo>
                  <a:lnTo>
                    <a:pt x="2672" y="224458"/>
                  </a:lnTo>
                  <a:lnTo>
                    <a:pt x="406" y="212642"/>
                  </a:lnTo>
                  <a:lnTo>
                    <a:pt x="0" y="201448"/>
                  </a:lnTo>
                  <a:lnTo>
                    <a:pt x="835" y="190669"/>
                  </a:lnTo>
                  <a:lnTo>
                    <a:pt x="2497" y="180168"/>
                  </a:lnTo>
                  <a:lnTo>
                    <a:pt x="8026" y="170956"/>
                  </a:lnTo>
                  <a:lnTo>
                    <a:pt x="16134" y="162604"/>
                  </a:lnTo>
                  <a:lnTo>
                    <a:pt x="25960" y="154826"/>
                  </a:lnTo>
                  <a:lnTo>
                    <a:pt x="35827" y="147429"/>
                  </a:lnTo>
                  <a:lnTo>
                    <a:pt x="55633" y="133317"/>
                  </a:lnTo>
                  <a:lnTo>
                    <a:pt x="66662" y="126458"/>
                  </a:lnTo>
                  <a:lnTo>
                    <a:pt x="78436" y="119675"/>
                  </a:lnTo>
                  <a:lnTo>
                    <a:pt x="90707" y="112943"/>
                  </a:lnTo>
                  <a:lnTo>
                    <a:pt x="102203" y="106244"/>
                  </a:lnTo>
                  <a:lnTo>
                    <a:pt x="123819" y="92905"/>
                  </a:lnTo>
                  <a:lnTo>
                    <a:pt x="132015" y="85148"/>
                  </a:lnTo>
                  <a:lnTo>
                    <a:pt x="138584" y="76661"/>
                  </a:lnTo>
                  <a:lnTo>
                    <a:pt x="144068" y="67687"/>
                  </a:lnTo>
                  <a:lnTo>
                    <a:pt x="144409" y="58388"/>
                  </a:lnTo>
                  <a:lnTo>
                    <a:pt x="141321" y="48873"/>
                  </a:lnTo>
                  <a:lnTo>
                    <a:pt x="135946" y="39214"/>
                  </a:lnTo>
                  <a:lnTo>
                    <a:pt x="129046" y="31669"/>
                  </a:lnTo>
                  <a:lnTo>
                    <a:pt x="121130" y="25534"/>
                  </a:lnTo>
                  <a:lnTo>
                    <a:pt x="75456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539921" y="4357127"/>
              <a:ext cx="1" cy="69636"/>
            </a:xfrm>
            <a:custGeom>
              <a:avLst/>
              <a:gdLst/>
              <a:ahLst/>
              <a:cxnLst/>
              <a:rect l="0" t="0" r="0" b="0"/>
              <a:pathLst>
                <a:path w="1" h="69636">
                  <a:moveTo>
                    <a:pt x="0" y="0"/>
                  </a:move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1273315" y="3640887"/>
            <a:ext cx="288487" cy="239392"/>
          </a:xfrm>
          <a:custGeom>
            <a:avLst/>
            <a:gdLst/>
            <a:ahLst/>
            <a:cxnLst/>
            <a:rect l="0" t="0" r="0" b="0"/>
            <a:pathLst>
              <a:path w="288487" h="239392">
                <a:moveTo>
                  <a:pt x="0" y="179060"/>
                </a:moveTo>
                <a:lnTo>
                  <a:pt x="10562" y="189622"/>
                </a:lnTo>
                <a:lnTo>
                  <a:pt x="15884" y="196049"/>
                </a:lnTo>
                <a:lnTo>
                  <a:pt x="21643" y="203650"/>
                </a:lnTo>
                <a:lnTo>
                  <a:pt x="27692" y="212033"/>
                </a:lnTo>
                <a:lnTo>
                  <a:pt x="33936" y="219832"/>
                </a:lnTo>
                <a:lnTo>
                  <a:pt x="40309" y="227243"/>
                </a:lnTo>
                <a:lnTo>
                  <a:pt x="46768" y="234393"/>
                </a:lnTo>
                <a:lnTo>
                  <a:pt x="54391" y="238055"/>
                </a:lnTo>
                <a:lnTo>
                  <a:pt x="62788" y="239391"/>
                </a:lnTo>
                <a:lnTo>
                  <a:pt x="71702" y="239176"/>
                </a:lnTo>
                <a:lnTo>
                  <a:pt x="80961" y="234612"/>
                </a:lnTo>
                <a:lnTo>
                  <a:pt x="90449" y="227148"/>
                </a:lnTo>
                <a:lnTo>
                  <a:pt x="100091" y="217751"/>
                </a:lnTo>
                <a:lnTo>
                  <a:pt x="108729" y="208170"/>
                </a:lnTo>
                <a:lnTo>
                  <a:pt x="116698" y="198467"/>
                </a:lnTo>
                <a:lnTo>
                  <a:pt x="150654" y="153787"/>
                </a:lnTo>
                <a:lnTo>
                  <a:pt x="159017" y="143421"/>
                </a:lnTo>
                <a:lnTo>
                  <a:pt x="166804" y="134300"/>
                </a:lnTo>
                <a:lnTo>
                  <a:pt x="174205" y="126009"/>
                </a:lnTo>
                <a:lnTo>
                  <a:pt x="182456" y="116060"/>
                </a:lnTo>
                <a:lnTo>
                  <a:pt x="200465" y="93216"/>
                </a:lnTo>
                <a:lnTo>
                  <a:pt x="209910" y="82040"/>
                </a:lnTo>
                <a:lnTo>
                  <a:pt x="219522" y="71272"/>
                </a:lnTo>
                <a:lnTo>
                  <a:pt x="237940" y="51572"/>
                </a:lnTo>
                <a:lnTo>
                  <a:pt x="267776" y="20913"/>
                </a:lnTo>
                <a:lnTo>
                  <a:pt x="2884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8097493" y="4694344"/>
            <a:ext cx="356482" cy="226713"/>
            <a:chOff x="8097493" y="4694344"/>
            <a:chExt cx="356482" cy="226713"/>
          </a:xfrm>
        </p:grpSpPr>
        <p:sp>
          <p:nvSpPr>
            <p:cNvPr id="68" name="Freeform 67"/>
            <p:cNvSpPr/>
            <p:nvPr/>
          </p:nvSpPr>
          <p:spPr>
            <a:xfrm>
              <a:off x="8097493" y="4764987"/>
              <a:ext cx="119374" cy="19896"/>
            </a:xfrm>
            <a:custGeom>
              <a:avLst/>
              <a:gdLst/>
              <a:ahLst/>
              <a:cxnLst/>
              <a:rect l="0" t="0" r="0" b="0"/>
              <a:pathLst>
                <a:path w="119374" h="19896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4" y="2947"/>
                  </a:lnTo>
                  <a:lnTo>
                    <a:pt x="55384" y="5281"/>
                  </a:lnTo>
                  <a:lnTo>
                    <a:pt x="80617" y="10821"/>
                  </a:lnTo>
                  <a:lnTo>
                    <a:pt x="119373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318901" y="4694344"/>
              <a:ext cx="135074" cy="226713"/>
            </a:xfrm>
            <a:custGeom>
              <a:avLst/>
              <a:gdLst/>
              <a:ahLst/>
              <a:cxnLst/>
              <a:rect l="0" t="0" r="0" b="0"/>
              <a:pathLst>
                <a:path w="135074" h="226713">
                  <a:moveTo>
                    <a:pt x="96921" y="40799"/>
                  </a:moveTo>
                  <a:lnTo>
                    <a:pt x="91640" y="24956"/>
                  </a:lnTo>
                  <a:lnTo>
                    <a:pt x="87874" y="18079"/>
                  </a:lnTo>
                  <a:lnTo>
                    <a:pt x="83152" y="11283"/>
                  </a:lnTo>
                  <a:lnTo>
                    <a:pt x="77795" y="4542"/>
                  </a:lnTo>
                  <a:lnTo>
                    <a:pt x="69801" y="1153"/>
                  </a:lnTo>
                  <a:lnTo>
                    <a:pt x="60051" y="0"/>
                  </a:lnTo>
                  <a:lnTo>
                    <a:pt x="49130" y="336"/>
                  </a:lnTo>
                  <a:lnTo>
                    <a:pt x="41849" y="6086"/>
                  </a:lnTo>
                  <a:lnTo>
                    <a:pt x="36995" y="15447"/>
                  </a:lnTo>
                  <a:lnTo>
                    <a:pt x="33758" y="27213"/>
                  </a:lnTo>
                  <a:lnTo>
                    <a:pt x="32707" y="38374"/>
                  </a:lnTo>
                  <a:lnTo>
                    <a:pt x="33110" y="49130"/>
                  </a:lnTo>
                  <a:lnTo>
                    <a:pt x="34485" y="59617"/>
                  </a:lnTo>
                  <a:lnTo>
                    <a:pt x="37612" y="72134"/>
                  </a:lnTo>
                  <a:lnTo>
                    <a:pt x="41908" y="86006"/>
                  </a:lnTo>
                  <a:lnTo>
                    <a:pt x="59404" y="137417"/>
                  </a:lnTo>
                  <a:lnTo>
                    <a:pt x="64173" y="149423"/>
                  </a:lnTo>
                  <a:lnTo>
                    <a:pt x="69562" y="161849"/>
                  </a:lnTo>
                  <a:lnTo>
                    <a:pt x="75366" y="174554"/>
                  </a:lnTo>
                  <a:lnTo>
                    <a:pt x="79235" y="187445"/>
                  </a:lnTo>
                  <a:lnTo>
                    <a:pt x="81814" y="200460"/>
                  </a:lnTo>
                  <a:lnTo>
                    <a:pt x="83534" y="213558"/>
                  </a:lnTo>
                  <a:lnTo>
                    <a:pt x="79153" y="221185"/>
                  </a:lnTo>
                  <a:lnTo>
                    <a:pt x="70707" y="225165"/>
                  </a:lnTo>
                  <a:lnTo>
                    <a:pt x="59550" y="226712"/>
                  </a:lnTo>
                  <a:lnTo>
                    <a:pt x="48795" y="225533"/>
                  </a:lnTo>
                  <a:lnTo>
                    <a:pt x="38309" y="222536"/>
                  </a:lnTo>
                  <a:lnTo>
                    <a:pt x="28004" y="218328"/>
                  </a:lnTo>
                  <a:lnTo>
                    <a:pt x="18922" y="213312"/>
                  </a:lnTo>
                  <a:lnTo>
                    <a:pt x="10658" y="207757"/>
                  </a:lnTo>
                  <a:lnTo>
                    <a:pt x="2936" y="201843"/>
                  </a:lnTo>
                  <a:lnTo>
                    <a:pt x="0" y="194585"/>
                  </a:lnTo>
                  <a:lnTo>
                    <a:pt x="253" y="186430"/>
                  </a:lnTo>
                  <a:lnTo>
                    <a:pt x="2632" y="177677"/>
                  </a:lnTo>
                  <a:lnTo>
                    <a:pt x="8640" y="170737"/>
                  </a:lnTo>
                  <a:lnTo>
                    <a:pt x="17066" y="165005"/>
                  </a:lnTo>
                  <a:lnTo>
                    <a:pt x="27105" y="160078"/>
                  </a:lnTo>
                  <a:lnTo>
                    <a:pt x="37113" y="155689"/>
                  </a:lnTo>
                  <a:lnTo>
                    <a:pt x="47102" y="151657"/>
                  </a:lnTo>
                  <a:lnTo>
                    <a:pt x="57076" y="147863"/>
                  </a:lnTo>
                  <a:lnTo>
                    <a:pt x="68147" y="145335"/>
                  </a:lnTo>
                  <a:lnTo>
                    <a:pt x="79949" y="143649"/>
                  </a:lnTo>
                  <a:lnTo>
                    <a:pt x="92239" y="142525"/>
                  </a:lnTo>
                  <a:lnTo>
                    <a:pt x="103747" y="139565"/>
                  </a:lnTo>
                  <a:lnTo>
                    <a:pt x="114736" y="135381"/>
                  </a:lnTo>
                  <a:lnTo>
                    <a:pt x="125377" y="130381"/>
                  </a:lnTo>
                  <a:lnTo>
                    <a:pt x="131366" y="122627"/>
                  </a:lnTo>
                  <a:lnTo>
                    <a:pt x="134254" y="113036"/>
                  </a:lnTo>
                  <a:lnTo>
                    <a:pt x="135073" y="102220"/>
                  </a:lnTo>
                  <a:lnTo>
                    <a:pt x="132304" y="93905"/>
                  </a:lnTo>
                  <a:lnTo>
                    <a:pt x="127141" y="87256"/>
                  </a:lnTo>
                  <a:lnTo>
                    <a:pt x="86973" y="60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77598" y="4436710"/>
            <a:ext cx="1999504" cy="1303160"/>
            <a:chOff x="8077598" y="4436710"/>
            <a:chExt cx="1999504" cy="1303160"/>
          </a:xfrm>
        </p:grpSpPr>
        <p:sp>
          <p:nvSpPr>
            <p:cNvPr id="71" name="Freeform 70"/>
            <p:cNvSpPr/>
            <p:nvPr/>
          </p:nvSpPr>
          <p:spPr>
            <a:xfrm>
              <a:off x="9440443" y="4774934"/>
              <a:ext cx="119375" cy="9949"/>
            </a:xfrm>
            <a:custGeom>
              <a:avLst/>
              <a:gdLst/>
              <a:ahLst/>
              <a:cxnLst/>
              <a:rect l="0" t="0" r="0" b="0"/>
              <a:pathLst>
                <a:path w="119375" h="9949">
                  <a:moveTo>
                    <a:pt x="0" y="0"/>
                  </a:moveTo>
                  <a:lnTo>
                    <a:pt x="21124" y="0"/>
                  </a:lnTo>
                  <a:lnTo>
                    <a:pt x="32873" y="1106"/>
                  </a:lnTo>
                  <a:lnTo>
                    <a:pt x="46232" y="2948"/>
                  </a:lnTo>
                  <a:lnTo>
                    <a:pt x="11937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686227" y="4715248"/>
              <a:ext cx="137571" cy="281967"/>
            </a:xfrm>
            <a:custGeom>
              <a:avLst/>
              <a:gdLst/>
              <a:ahLst/>
              <a:cxnLst/>
              <a:rect l="0" t="0" r="0" b="0"/>
              <a:pathLst>
                <a:path w="137571" h="281967">
                  <a:moveTo>
                    <a:pt x="82493" y="19895"/>
                  </a:moveTo>
                  <a:lnTo>
                    <a:pt x="71931" y="9333"/>
                  </a:lnTo>
                  <a:lnTo>
                    <a:pt x="65504" y="7328"/>
                  </a:lnTo>
                  <a:lnTo>
                    <a:pt x="57903" y="7095"/>
                  </a:lnTo>
                  <a:lnTo>
                    <a:pt x="49520" y="8046"/>
                  </a:lnTo>
                  <a:lnTo>
                    <a:pt x="42827" y="13101"/>
                  </a:lnTo>
                  <a:lnTo>
                    <a:pt x="37259" y="20892"/>
                  </a:lnTo>
                  <a:lnTo>
                    <a:pt x="32441" y="30508"/>
                  </a:lnTo>
                  <a:lnTo>
                    <a:pt x="30335" y="40234"/>
                  </a:lnTo>
                  <a:lnTo>
                    <a:pt x="30037" y="50034"/>
                  </a:lnTo>
                  <a:lnTo>
                    <a:pt x="30943" y="59883"/>
                  </a:lnTo>
                  <a:lnTo>
                    <a:pt x="34863" y="71976"/>
                  </a:lnTo>
                  <a:lnTo>
                    <a:pt x="40791" y="85564"/>
                  </a:lnTo>
                  <a:lnTo>
                    <a:pt x="48061" y="100150"/>
                  </a:lnTo>
                  <a:lnTo>
                    <a:pt x="55117" y="115400"/>
                  </a:lnTo>
                  <a:lnTo>
                    <a:pt x="75609" y="162163"/>
                  </a:lnTo>
                  <a:lnTo>
                    <a:pt x="89014" y="190709"/>
                  </a:lnTo>
                  <a:lnTo>
                    <a:pt x="94577" y="204511"/>
                  </a:lnTo>
                  <a:lnTo>
                    <a:pt x="99392" y="218133"/>
                  </a:lnTo>
                  <a:lnTo>
                    <a:pt x="103707" y="231636"/>
                  </a:lnTo>
                  <a:lnTo>
                    <a:pt x="104373" y="243954"/>
                  </a:lnTo>
                  <a:lnTo>
                    <a:pt x="102606" y="255482"/>
                  </a:lnTo>
                  <a:lnTo>
                    <a:pt x="99218" y="266483"/>
                  </a:lnTo>
                  <a:lnTo>
                    <a:pt x="92538" y="273817"/>
                  </a:lnTo>
                  <a:lnTo>
                    <a:pt x="83663" y="278706"/>
                  </a:lnTo>
                  <a:lnTo>
                    <a:pt x="73326" y="281966"/>
                  </a:lnTo>
                  <a:lnTo>
                    <a:pt x="63118" y="281929"/>
                  </a:lnTo>
                  <a:lnTo>
                    <a:pt x="52997" y="279693"/>
                  </a:lnTo>
                  <a:lnTo>
                    <a:pt x="42934" y="275992"/>
                  </a:lnTo>
                  <a:lnTo>
                    <a:pt x="34014" y="271314"/>
                  </a:lnTo>
                  <a:lnTo>
                    <a:pt x="25857" y="265984"/>
                  </a:lnTo>
                  <a:lnTo>
                    <a:pt x="18209" y="260221"/>
                  </a:lnTo>
                  <a:lnTo>
                    <a:pt x="12004" y="253063"/>
                  </a:lnTo>
                  <a:lnTo>
                    <a:pt x="6762" y="244975"/>
                  </a:lnTo>
                  <a:lnTo>
                    <a:pt x="2163" y="236267"/>
                  </a:lnTo>
                  <a:lnTo>
                    <a:pt x="201" y="226040"/>
                  </a:lnTo>
                  <a:lnTo>
                    <a:pt x="0" y="214801"/>
                  </a:lnTo>
                  <a:lnTo>
                    <a:pt x="970" y="202887"/>
                  </a:lnTo>
                  <a:lnTo>
                    <a:pt x="3828" y="192734"/>
                  </a:lnTo>
                  <a:lnTo>
                    <a:pt x="7944" y="183755"/>
                  </a:lnTo>
                  <a:lnTo>
                    <a:pt x="12898" y="175558"/>
                  </a:lnTo>
                  <a:lnTo>
                    <a:pt x="19517" y="168988"/>
                  </a:lnTo>
                  <a:lnTo>
                    <a:pt x="27245" y="163503"/>
                  </a:lnTo>
                  <a:lnTo>
                    <a:pt x="35714" y="158741"/>
                  </a:lnTo>
                  <a:lnTo>
                    <a:pt x="56913" y="147554"/>
                  </a:lnTo>
                  <a:lnTo>
                    <a:pt x="68755" y="141477"/>
                  </a:lnTo>
                  <a:lnTo>
                    <a:pt x="79966" y="135214"/>
                  </a:lnTo>
                  <a:lnTo>
                    <a:pt x="90756" y="128828"/>
                  </a:lnTo>
                  <a:lnTo>
                    <a:pt x="101266" y="122360"/>
                  </a:lnTo>
                  <a:lnTo>
                    <a:pt x="110483" y="114733"/>
                  </a:lnTo>
                  <a:lnTo>
                    <a:pt x="118838" y="106332"/>
                  </a:lnTo>
                  <a:lnTo>
                    <a:pt x="126619" y="97415"/>
                  </a:lnTo>
                  <a:lnTo>
                    <a:pt x="131807" y="85944"/>
                  </a:lnTo>
                  <a:lnTo>
                    <a:pt x="135264" y="72770"/>
                  </a:lnTo>
                  <a:lnTo>
                    <a:pt x="137570" y="58461"/>
                  </a:lnTo>
                  <a:lnTo>
                    <a:pt x="136896" y="46711"/>
                  </a:lnTo>
                  <a:lnTo>
                    <a:pt x="134237" y="36667"/>
                  </a:lnTo>
                  <a:lnTo>
                    <a:pt x="1123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077598" y="5182804"/>
              <a:ext cx="1999504" cy="59677"/>
            </a:xfrm>
            <a:custGeom>
              <a:avLst/>
              <a:gdLst/>
              <a:ahLst/>
              <a:cxnLst/>
              <a:rect l="0" t="0" r="0" b="0"/>
              <a:pathLst>
                <a:path w="1999504" h="59677">
                  <a:moveTo>
                    <a:pt x="0" y="59676"/>
                  </a:moveTo>
                  <a:lnTo>
                    <a:pt x="47651" y="58571"/>
                  </a:lnTo>
                  <a:lnTo>
                    <a:pt x="64926" y="56728"/>
                  </a:lnTo>
                  <a:lnTo>
                    <a:pt x="83075" y="54395"/>
                  </a:lnTo>
                  <a:lnTo>
                    <a:pt x="100701" y="52839"/>
                  </a:lnTo>
                  <a:lnTo>
                    <a:pt x="135023" y="51111"/>
                  </a:lnTo>
                  <a:lnTo>
                    <a:pt x="185416" y="50138"/>
                  </a:lnTo>
                  <a:lnTo>
                    <a:pt x="203193" y="48896"/>
                  </a:lnTo>
                  <a:lnTo>
                    <a:pt x="221676" y="46963"/>
                  </a:lnTo>
                  <a:lnTo>
                    <a:pt x="240629" y="44569"/>
                  </a:lnTo>
                  <a:lnTo>
                    <a:pt x="258792" y="42973"/>
                  </a:lnTo>
                  <a:lnTo>
                    <a:pt x="293710" y="41199"/>
                  </a:lnTo>
                  <a:lnTo>
                    <a:pt x="349720" y="40201"/>
                  </a:lnTo>
                  <a:lnTo>
                    <a:pt x="367994" y="38955"/>
                  </a:lnTo>
                  <a:lnTo>
                    <a:pt x="385704" y="37020"/>
                  </a:lnTo>
                  <a:lnTo>
                    <a:pt x="403037" y="34624"/>
                  </a:lnTo>
                  <a:lnTo>
                    <a:pt x="421224" y="33027"/>
                  </a:lnTo>
                  <a:lnTo>
                    <a:pt x="459116" y="31252"/>
                  </a:lnTo>
                  <a:lnTo>
                    <a:pt x="517734" y="30253"/>
                  </a:lnTo>
                  <a:lnTo>
                    <a:pt x="536374" y="29008"/>
                  </a:lnTo>
                  <a:lnTo>
                    <a:pt x="554327" y="27072"/>
                  </a:lnTo>
                  <a:lnTo>
                    <a:pt x="571823" y="24676"/>
                  </a:lnTo>
                  <a:lnTo>
                    <a:pt x="590118" y="23079"/>
                  </a:lnTo>
                  <a:lnTo>
                    <a:pt x="628132" y="21305"/>
                  </a:lnTo>
                  <a:lnTo>
                    <a:pt x="686818" y="20305"/>
                  </a:lnTo>
                  <a:lnTo>
                    <a:pt x="706573" y="19060"/>
                  </a:lnTo>
                  <a:lnTo>
                    <a:pt x="726375" y="17125"/>
                  </a:lnTo>
                  <a:lnTo>
                    <a:pt x="746208" y="14729"/>
                  </a:lnTo>
                  <a:lnTo>
                    <a:pt x="785929" y="15014"/>
                  </a:lnTo>
                  <a:lnTo>
                    <a:pt x="805807" y="16638"/>
                  </a:lnTo>
                  <a:lnTo>
                    <a:pt x="848525" y="18442"/>
                  </a:lnTo>
                  <a:lnTo>
                    <a:pt x="913126" y="19457"/>
                  </a:lnTo>
                  <a:lnTo>
                    <a:pt x="1228240" y="19884"/>
                  </a:lnTo>
                  <a:lnTo>
                    <a:pt x="1246581" y="18779"/>
                  </a:lnTo>
                  <a:lnTo>
                    <a:pt x="1265441" y="16937"/>
                  </a:lnTo>
                  <a:lnTo>
                    <a:pt x="1284645" y="14604"/>
                  </a:lnTo>
                  <a:lnTo>
                    <a:pt x="1302975" y="13048"/>
                  </a:lnTo>
                  <a:lnTo>
                    <a:pt x="1338079" y="11320"/>
                  </a:lnTo>
                  <a:lnTo>
                    <a:pt x="1394193" y="10347"/>
                  </a:lnTo>
                  <a:lnTo>
                    <a:pt x="1498349" y="9973"/>
                  </a:lnTo>
                  <a:lnTo>
                    <a:pt x="1515078" y="8856"/>
                  </a:lnTo>
                  <a:lnTo>
                    <a:pt x="1531758" y="7005"/>
                  </a:lnTo>
                  <a:lnTo>
                    <a:pt x="1548404" y="4667"/>
                  </a:lnTo>
                  <a:lnTo>
                    <a:pt x="1563922" y="3108"/>
                  </a:lnTo>
                  <a:lnTo>
                    <a:pt x="1592955" y="1375"/>
                  </a:lnTo>
                  <a:lnTo>
                    <a:pt x="1648725" y="263"/>
                  </a:lnTo>
                  <a:lnTo>
                    <a:pt x="1799904" y="0"/>
                  </a:lnTo>
                  <a:lnTo>
                    <a:pt x="1820014" y="1102"/>
                  </a:lnTo>
                  <a:lnTo>
                    <a:pt x="1840053" y="2941"/>
                  </a:lnTo>
                  <a:lnTo>
                    <a:pt x="1860044" y="5273"/>
                  </a:lnTo>
                  <a:lnTo>
                    <a:pt x="1877792" y="6828"/>
                  </a:lnTo>
                  <a:lnTo>
                    <a:pt x="1909303" y="8555"/>
                  </a:lnTo>
                  <a:lnTo>
                    <a:pt x="1938045" y="9323"/>
                  </a:lnTo>
                  <a:lnTo>
                    <a:pt x="1999503" y="9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296449" y="5481227"/>
              <a:ext cx="79583" cy="9948"/>
            </a:xfrm>
            <a:custGeom>
              <a:avLst/>
              <a:gdLst/>
              <a:ahLst/>
              <a:cxnLst/>
              <a:rect l="0" t="0" r="0" b="0"/>
              <a:pathLst>
                <a:path w="79583" h="9948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4" y="2947"/>
                  </a:lnTo>
                  <a:lnTo>
                    <a:pt x="79582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462624" y="5359891"/>
              <a:ext cx="205502" cy="279778"/>
            </a:xfrm>
            <a:custGeom>
              <a:avLst/>
              <a:gdLst/>
              <a:ahLst/>
              <a:cxnLst/>
              <a:rect l="0" t="0" r="0" b="0"/>
              <a:pathLst>
                <a:path w="205502" h="279778">
                  <a:moveTo>
                    <a:pt x="152154" y="51701"/>
                  </a:moveTo>
                  <a:lnTo>
                    <a:pt x="157435" y="35859"/>
                  </a:lnTo>
                  <a:lnTo>
                    <a:pt x="156780" y="28981"/>
                  </a:lnTo>
                  <a:lnTo>
                    <a:pt x="154132" y="22185"/>
                  </a:lnTo>
                  <a:lnTo>
                    <a:pt x="150158" y="15444"/>
                  </a:lnTo>
                  <a:lnTo>
                    <a:pt x="144191" y="9845"/>
                  </a:lnTo>
                  <a:lnTo>
                    <a:pt x="136897" y="5007"/>
                  </a:lnTo>
                  <a:lnTo>
                    <a:pt x="128719" y="676"/>
                  </a:lnTo>
                  <a:lnTo>
                    <a:pt x="121056" y="0"/>
                  </a:lnTo>
                  <a:lnTo>
                    <a:pt x="113737" y="1759"/>
                  </a:lnTo>
                  <a:lnTo>
                    <a:pt x="106648" y="5143"/>
                  </a:lnTo>
                  <a:lnTo>
                    <a:pt x="101921" y="11820"/>
                  </a:lnTo>
                  <a:lnTo>
                    <a:pt x="98770" y="20692"/>
                  </a:lnTo>
                  <a:lnTo>
                    <a:pt x="96669" y="31029"/>
                  </a:lnTo>
                  <a:lnTo>
                    <a:pt x="96374" y="43446"/>
                  </a:lnTo>
                  <a:lnTo>
                    <a:pt x="97282" y="57251"/>
                  </a:lnTo>
                  <a:lnTo>
                    <a:pt x="98993" y="71981"/>
                  </a:lnTo>
                  <a:lnTo>
                    <a:pt x="101239" y="87327"/>
                  </a:lnTo>
                  <a:lnTo>
                    <a:pt x="106682" y="119116"/>
                  </a:lnTo>
                  <a:lnTo>
                    <a:pt x="115960" y="168083"/>
                  </a:lnTo>
                  <a:lnTo>
                    <a:pt x="118077" y="183450"/>
                  </a:lnTo>
                  <a:lnTo>
                    <a:pt x="119488" y="198115"/>
                  </a:lnTo>
                  <a:lnTo>
                    <a:pt x="120429" y="212313"/>
                  </a:lnTo>
                  <a:lnTo>
                    <a:pt x="119951" y="226200"/>
                  </a:lnTo>
                  <a:lnTo>
                    <a:pt x="118527" y="239879"/>
                  </a:lnTo>
                  <a:lnTo>
                    <a:pt x="116472" y="253419"/>
                  </a:lnTo>
                  <a:lnTo>
                    <a:pt x="111786" y="263551"/>
                  </a:lnTo>
                  <a:lnTo>
                    <a:pt x="105346" y="271412"/>
                  </a:lnTo>
                  <a:lnTo>
                    <a:pt x="97737" y="277757"/>
                  </a:lnTo>
                  <a:lnTo>
                    <a:pt x="89349" y="279777"/>
                  </a:lnTo>
                  <a:lnTo>
                    <a:pt x="80440" y="278913"/>
                  </a:lnTo>
                  <a:lnTo>
                    <a:pt x="71186" y="276126"/>
                  </a:lnTo>
                  <a:lnTo>
                    <a:pt x="61699" y="272057"/>
                  </a:lnTo>
                  <a:lnTo>
                    <a:pt x="52060" y="267134"/>
                  </a:lnTo>
                  <a:lnTo>
                    <a:pt x="42318" y="261642"/>
                  </a:lnTo>
                  <a:lnTo>
                    <a:pt x="33612" y="254664"/>
                  </a:lnTo>
                  <a:lnTo>
                    <a:pt x="25598" y="246697"/>
                  </a:lnTo>
                  <a:lnTo>
                    <a:pt x="18044" y="238069"/>
                  </a:lnTo>
                  <a:lnTo>
                    <a:pt x="11903" y="229001"/>
                  </a:lnTo>
                  <a:lnTo>
                    <a:pt x="6704" y="219640"/>
                  </a:lnTo>
                  <a:lnTo>
                    <a:pt x="2132" y="210083"/>
                  </a:lnTo>
                  <a:lnTo>
                    <a:pt x="190" y="200396"/>
                  </a:lnTo>
                  <a:lnTo>
                    <a:pt x="0" y="190622"/>
                  </a:lnTo>
                  <a:lnTo>
                    <a:pt x="979" y="180790"/>
                  </a:lnTo>
                  <a:lnTo>
                    <a:pt x="4948" y="173131"/>
                  </a:lnTo>
                  <a:lnTo>
                    <a:pt x="10909" y="166919"/>
                  </a:lnTo>
                  <a:lnTo>
                    <a:pt x="18200" y="161672"/>
                  </a:lnTo>
                  <a:lnTo>
                    <a:pt x="27481" y="157069"/>
                  </a:lnTo>
                  <a:lnTo>
                    <a:pt x="38090" y="152895"/>
                  </a:lnTo>
                  <a:lnTo>
                    <a:pt x="112091" y="128068"/>
                  </a:lnTo>
                  <a:lnTo>
                    <a:pt x="123234" y="122508"/>
                  </a:lnTo>
                  <a:lnTo>
                    <a:pt x="135085" y="115486"/>
                  </a:lnTo>
                  <a:lnTo>
                    <a:pt x="147406" y="107488"/>
                  </a:lnTo>
                  <a:lnTo>
                    <a:pt x="157831" y="99945"/>
                  </a:lnTo>
                  <a:lnTo>
                    <a:pt x="166991" y="92707"/>
                  </a:lnTo>
                  <a:lnTo>
                    <a:pt x="175309" y="85670"/>
                  </a:lnTo>
                  <a:lnTo>
                    <a:pt x="183065" y="77663"/>
                  </a:lnTo>
                  <a:lnTo>
                    <a:pt x="190446" y="69009"/>
                  </a:lnTo>
                  <a:lnTo>
                    <a:pt x="197578" y="59924"/>
                  </a:lnTo>
                  <a:lnTo>
                    <a:pt x="202332" y="49446"/>
                  </a:lnTo>
                  <a:lnTo>
                    <a:pt x="205501" y="38039"/>
                  </a:lnTo>
                  <a:lnTo>
                    <a:pt x="201892" y="19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823681" y="5451383"/>
              <a:ext cx="84004" cy="99479"/>
            </a:xfrm>
            <a:custGeom>
              <a:avLst/>
              <a:gdLst/>
              <a:ahLst/>
              <a:cxnLst/>
              <a:rect l="0" t="0" r="0" b="0"/>
              <a:pathLst>
                <a:path w="84004" h="99479">
                  <a:moveTo>
                    <a:pt x="0" y="0"/>
                  </a:moveTo>
                  <a:lnTo>
                    <a:pt x="10562" y="10562"/>
                  </a:lnTo>
                  <a:lnTo>
                    <a:pt x="16990" y="14779"/>
                  </a:lnTo>
                  <a:lnTo>
                    <a:pt x="24590" y="18695"/>
                  </a:lnTo>
                  <a:lnTo>
                    <a:pt x="32973" y="22411"/>
                  </a:lnTo>
                  <a:lnTo>
                    <a:pt x="40772" y="27100"/>
                  </a:lnTo>
                  <a:lnTo>
                    <a:pt x="48182" y="32435"/>
                  </a:lnTo>
                  <a:lnTo>
                    <a:pt x="55333" y="38204"/>
                  </a:lnTo>
                  <a:lnTo>
                    <a:pt x="63416" y="43154"/>
                  </a:lnTo>
                  <a:lnTo>
                    <a:pt x="72120" y="47560"/>
                  </a:lnTo>
                  <a:lnTo>
                    <a:pt x="81239" y="51602"/>
                  </a:lnTo>
                  <a:lnTo>
                    <a:pt x="84003" y="56508"/>
                  </a:lnTo>
                  <a:lnTo>
                    <a:pt x="82530" y="61989"/>
                  </a:lnTo>
                  <a:lnTo>
                    <a:pt x="78232" y="67854"/>
                  </a:lnTo>
                  <a:lnTo>
                    <a:pt x="72050" y="72868"/>
                  </a:lnTo>
                  <a:lnTo>
                    <a:pt x="64613" y="77317"/>
                  </a:lnTo>
                  <a:lnTo>
                    <a:pt x="29843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823681" y="5654556"/>
              <a:ext cx="109427" cy="5732"/>
            </a:xfrm>
            <a:custGeom>
              <a:avLst/>
              <a:gdLst/>
              <a:ahLst/>
              <a:cxnLst/>
              <a:rect l="0" t="0" r="0" b="0"/>
              <a:pathLst>
                <a:path w="109427" h="5732">
                  <a:moveTo>
                    <a:pt x="0" y="5731"/>
                  </a:moveTo>
                  <a:lnTo>
                    <a:pt x="15843" y="450"/>
                  </a:lnTo>
                  <a:lnTo>
                    <a:pt x="23826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52009" y="3542"/>
                  </a:lnTo>
                  <a:lnTo>
                    <a:pt x="63411" y="4271"/>
                  </a:lnTo>
                  <a:lnTo>
                    <a:pt x="109426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020940" y="5371801"/>
              <a:ext cx="210601" cy="109427"/>
            </a:xfrm>
            <a:custGeom>
              <a:avLst/>
              <a:gdLst/>
              <a:ahLst/>
              <a:cxnLst/>
              <a:rect l="0" t="0" r="0" b="0"/>
              <a:pathLst>
                <a:path w="210601" h="109427">
                  <a:moveTo>
                    <a:pt x="41488" y="0"/>
                  </a:moveTo>
                  <a:lnTo>
                    <a:pt x="13796" y="27692"/>
                  </a:lnTo>
                  <a:lnTo>
                    <a:pt x="8657" y="35041"/>
                  </a:lnTo>
                  <a:lnTo>
                    <a:pt x="4126" y="43256"/>
                  </a:lnTo>
                  <a:lnTo>
                    <a:pt x="0" y="52049"/>
                  </a:lnTo>
                  <a:lnTo>
                    <a:pt x="566" y="60121"/>
                  </a:lnTo>
                  <a:lnTo>
                    <a:pt x="4259" y="67714"/>
                  </a:lnTo>
                  <a:lnTo>
                    <a:pt x="10036" y="74986"/>
                  </a:lnTo>
                  <a:lnTo>
                    <a:pt x="18309" y="80939"/>
                  </a:lnTo>
                  <a:lnTo>
                    <a:pt x="28247" y="86013"/>
                  </a:lnTo>
                  <a:lnTo>
                    <a:pt x="39292" y="90502"/>
                  </a:lnTo>
                  <a:lnTo>
                    <a:pt x="52182" y="93494"/>
                  </a:lnTo>
                  <a:lnTo>
                    <a:pt x="66302" y="95488"/>
                  </a:lnTo>
                  <a:lnTo>
                    <a:pt x="81242" y="96818"/>
                  </a:lnTo>
                  <a:lnTo>
                    <a:pt x="96729" y="98810"/>
                  </a:lnTo>
                  <a:lnTo>
                    <a:pt x="112580" y="101244"/>
                  </a:lnTo>
                  <a:lnTo>
                    <a:pt x="128673" y="103971"/>
                  </a:lnTo>
                  <a:lnTo>
                    <a:pt x="143824" y="105789"/>
                  </a:lnTo>
                  <a:lnTo>
                    <a:pt x="158346" y="107002"/>
                  </a:lnTo>
                  <a:lnTo>
                    <a:pt x="21060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241488" y="5371801"/>
              <a:ext cx="19897" cy="308382"/>
            </a:xfrm>
            <a:custGeom>
              <a:avLst/>
              <a:gdLst/>
              <a:ahLst/>
              <a:cxnLst/>
              <a:rect l="0" t="0" r="0" b="0"/>
              <a:pathLst>
                <a:path w="19897" h="308382">
                  <a:moveTo>
                    <a:pt x="19896" y="0"/>
                  </a:moveTo>
                  <a:lnTo>
                    <a:pt x="14615" y="15843"/>
                  </a:lnTo>
                  <a:lnTo>
                    <a:pt x="11954" y="26036"/>
                  </a:lnTo>
                  <a:lnTo>
                    <a:pt x="6049" y="52100"/>
                  </a:lnTo>
                  <a:lnTo>
                    <a:pt x="4033" y="67892"/>
                  </a:lnTo>
                  <a:lnTo>
                    <a:pt x="2688" y="85053"/>
                  </a:lnTo>
                  <a:lnTo>
                    <a:pt x="1792" y="103125"/>
                  </a:lnTo>
                  <a:lnTo>
                    <a:pt x="797" y="140890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360861" y="5540914"/>
              <a:ext cx="119375" cy="198956"/>
            </a:xfrm>
            <a:custGeom>
              <a:avLst/>
              <a:gdLst/>
              <a:ahLst/>
              <a:cxnLst/>
              <a:rect l="0" t="0" r="0" b="0"/>
              <a:pathLst>
                <a:path w="119375" h="198956">
                  <a:moveTo>
                    <a:pt x="0" y="0"/>
                  </a:moveTo>
                  <a:lnTo>
                    <a:pt x="15843" y="5280"/>
                  </a:lnTo>
                  <a:lnTo>
                    <a:pt x="22721" y="10152"/>
                  </a:lnTo>
                  <a:lnTo>
                    <a:pt x="29516" y="16716"/>
                  </a:lnTo>
                  <a:lnTo>
                    <a:pt x="36257" y="24407"/>
                  </a:lnTo>
                  <a:lnTo>
                    <a:pt x="42961" y="31746"/>
                  </a:lnTo>
                  <a:lnTo>
                    <a:pt x="56306" y="45794"/>
                  </a:lnTo>
                  <a:lnTo>
                    <a:pt x="61854" y="54846"/>
                  </a:lnTo>
                  <a:lnTo>
                    <a:pt x="66658" y="65302"/>
                  </a:lnTo>
                  <a:lnTo>
                    <a:pt x="81647" y="104089"/>
                  </a:lnTo>
                  <a:lnTo>
                    <a:pt x="87591" y="119131"/>
                  </a:lnTo>
                  <a:lnTo>
                    <a:pt x="93765" y="132475"/>
                  </a:lnTo>
                  <a:lnTo>
                    <a:pt x="100090" y="144687"/>
                  </a:lnTo>
                  <a:lnTo>
                    <a:pt x="119374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420548" y="5530966"/>
              <a:ext cx="119374" cy="189009"/>
            </a:xfrm>
            <a:custGeom>
              <a:avLst/>
              <a:gdLst/>
              <a:ahLst/>
              <a:cxnLst/>
              <a:rect l="0" t="0" r="0" b="0"/>
              <a:pathLst>
                <a:path w="119374" h="189009">
                  <a:moveTo>
                    <a:pt x="119373" y="0"/>
                  </a:moveTo>
                  <a:lnTo>
                    <a:pt x="47672" y="71702"/>
                  </a:lnTo>
                  <a:lnTo>
                    <a:pt x="40624" y="80960"/>
                  </a:lnTo>
                  <a:lnTo>
                    <a:pt x="34820" y="90449"/>
                  </a:lnTo>
                  <a:lnTo>
                    <a:pt x="29845" y="100090"/>
                  </a:lnTo>
                  <a:lnTo>
                    <a:pt x="25423" y="110939"/>
                  </a:lnTo>
                  <a:lnTo>
                    <a:pt x="21370" y="122593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520026" y="4436710"/>
              <a:ext cx="278538" cy="557076"/>
            </a:xfrm>
            <a:custGeom>
              <a:avLst/>
              <a:gdLst/>
              <a:ahLst/>
              <a:cxnLst/>
              <a:rect l="0" t="0" r="0" b="0"/>
              <a:pathLst>
                <a:path w="278538" h="557076">
                  <a:moveTo>
                    <a:pt x="278537" y="0"/>
                  </a:moveTo>
                  <a:lnTo>
                    <a:pt x="262695" y="21124"/>
                  </a:lnTo>
                  <a:lnTo>
                    <a:pt x="249022" y="40337"/>
                  </a:lnTo>
                  <a:lnTo>
                    <a:pt x="222232" y="79690"/>
                  </a:lnTo>
                  <a:lnTo>
                    <a:pt x="215578" y="90707"/>
                  </a:lnTo>
                  <a:lnTo>
                    <a:pt x="208932" y="102473"/>
                  </a:lnTo>
                  <a:lnTo>
                    <a:pt x="202291" y="114738"/>
                  </a:lnTo>
                  <a:lnTo>
                    <a:pt x="195653" y="126231"/>
                  </a:lnTo>
                  <a:lnTo>
                    <a:pt x="182381" y="147843"/>
                  </a:lnTo>
                  <a:lnTo>
                    <a:pt x="175748" y="159354"/>
                  </a:lnTo>
                  <a:lnTo>
                    <a:pt x="162482" y="183934"/>
                  </a:lnTo>
                  <a:lnTo>
                    <a:pt x="129322" y="248900"/>
                  </a:lnTo>
                  <a:lnTo>
                    <a:pt x="82898" y="341552"/>
                  </a:lnTo>
                  <a:lnTo>
                    <a:pt x="77371" y="354812"/>
                  </a:lnTo>
                  <a:lnTo>
                    <a:pt x="72582" y="368073"/>
                  </a:lnTo>
                  <a:lnTo>
                    <a:pt x="68283" y="381335"/>
                  </a:lnTo>
                  <a:lnTo>
                    <a:pt x="64313" y="394597"/>
                  </a:lnTo>
                  <a:lnTo>
                    <a:pt x="56953" y="421124"/>
                  </a:lnTo>
                  <a:lnTo>
                    <a:pt x="52338" y="433281"/>
                  </a:lnTo>
                  <a:lnTo>
                    <a:pt x="47050" y="444703"/>
                  </a:lnTo>
                  <a:lnTo>
                    <a:pt x="41314" y="455633"/>
                  </a:lnTo>
                  <a:lnTo>
                    <a:pt x="36385" y="466236"/>
                  </a:lnTo>
                  <a:lnTo>
                    <a:pt x="31994" y="476620"/>
                  </a:lnTo>
                  <a:lnTo>
                    <a:pt x="27960" y="486859"/>
                  </a:lnTo>
                  <a:lnTo>
                    <a:pt x="23062" y="498106"/>
                  </a:lnTo>
                  <a:lnTo>
                    <a:pt x="17584" y="510025"/>
                  </a:lnTo>
                  <a:lnTo>
                    <a:pt x="0" y="5570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539921" y="4446658"/>
              <a:ext cx="338226" cy="537181"/>
            </a:xfrm>
            <a:custGeom>
              <a:avLst/>
              <a:gdLst/>
              <a:ahLst/>
              <a:cxnLst/>
              <a:rect l="0" t="0" r="0" b="0"/>
              <a:pathLst>
                <a:path w="338226" h="537181">
                  <a:moveTo>
                    <a:pt x="0" y="0"/>
                  </a:moveTo>
                  <a:lnTo>
                    <a:pt x="5281" y="15842"/>
                  </a:lnTo>
                  <a:lnTo>
                    <a:pt x="13768" y="32463"/>
                  </a:lnTo>
                  <a:lnTo>
                    <a:pt x="19127" y="41537"/>
                  </a:lnTo>
                  <a:lnTo>
                    <a:pt x="30976" y="60463"/>
                  </a:lnTo>
                  <a:lnTo>
                    <a:pt x="37230" y="70152"/>
                  </a:lnTo>
                  <a:lnTo>
                    <a:pt x="43611" y="81032"/>
                  </a:lnTo>
                  <a:lnTo>
                    <a:pt x="50075" y="92707"/>
                  </a:lnTo>
                  <a:lnTo>
                    <a:pt x="56594" y="104912"/>
                  </a:lnTo>
                  <a:lnTo>
                    <a:pt x="64257" y="116364"/>
                  </a:lnTo>
                  <a:lnTo>
                    <a:pt x="72682" y="127315"/>
                  </a:lnTo>
                  <a:lnTo>
                    <a:pt x="81614" y="137931"/>
                  </a:lnTo>
                  <a:lnTo>
                    <a:pt x="100381" y="161517"/>
                  </a:lnTo>
                  <a:lnTo>
                    <a:pt x="110028" y="173996"/>
                  </a:lnTo>
                  <a:lnTo>
                    <a:pt x="118670" y="187843"/>
                  </a:lnTo>
                  <a:lnTo>
                    <a:pt x="126642" y="202600"/>
                  </a:lnTo>
                  <a:lnTo>
                    <a:pt x="134167" y="217965"/>
                  </a:lnTo>
                  <a:lnTo>
                    <a:pt x="142500" y="232629"/>
                  </a:lnTo>
                  <a:lnTo>
                    <a:pt x="151371" y="246827"/>
                  </a:lnTo>
                  <a:lnTo>
                    <a:pt x="160600" y="260713"/>
                  </a:lnTo>
                  <a:lnTo>
                    <a:pt x="179699" y="290879"/>
                  </a:lnTo>
                  <a:lnTo>
                    <a:pt x="189433" y="306661"/>
                  </a:lnTo>
                  <a:lnTo>
                    <a:pt x="199240" y="321603"/>
                  </a:lnTo>
                  <a:lnTo>
                    <a:pt x="218977" y="349996"/>
                  </a:lnTo>
                  <a:lnTo>
                    <a:pt x="248732" y="390837"/>
                  </a:lnTo>
                  <a:lnTo>
                    <a:pt x="257563" y="404248"/>
                  </a:lnTo>
                  <a:lnTo>
                    <a:pt x="265660" y="417610"/>
                  </a:lnTo>
                  <a:lnTo>
                    <a:pt x="273269" y="430939"/>
                  </a:lnTo>
                  <a:lnTo>
                    <a:pt x="280552" y="443141"/>
                  </a:lnTo>
                  <a:lnTo>
                    <a:pt x="294539" y="465541"/>
                  </a:lnTo>
                  <a:lnTo>
                    <a:pt x="308125" y="486550"/>
                  </a:lnTo>
                  <a:lnTo>
                    <a:pt x="338225" y="537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Freeform 84"/>
          <p:cNvSpPr/>
          <p:nvPr/>
        </p:nvSpPr>
        <p:spPr>
          <a:xfrm>
            <a:off x="1333002" y="4197963"/>
            <a:ext cx="218852" cy="95894"/>
          </a:xfrm>
          <a:custGeom>
            <a:avLst/>
            <a:gdLst/>
            <a:ahLst/>
            <a:cxnLst/>
            <a:rect l="0" t="0" r="0" b="0"/>
            <a:pathLst>
              <a:path w="218852" h="95894">
                <a:moveTo>
                  <a:pt x="0" y="59687"/>
                </a:moveTo>
                <a:lnTo>
                  <a:pt x="27692" y="87378"/>
                </a:lnTo>
                <a:lnTo>
                  <a:pt x="37252" y="91412"/>
                </a:lnTo>
                <a:lnTo>
                  <a:pt x="49151" y="94100"/>
                </a:lnTo>
                <a:lnTo>
                  <a:pt x="62611" y="95893"/>
                </a:lnTo>
                <a:lnTo>
                  <a:pt x="74900" y="94877"/>
                </a:lnTo>
                <a:lnTo>
                  <a:pt x="86408" y="91989"/>
                </a:lnTo>
                <a:lnTo>
                  <a:pt x="97397" y="87854"/>
                </a:lnTo>
                <a:lnTo>
                  <a:pt x="109144" y="81781"/>
                </a:lnTo>
                <a:lnTo>
                  <a:pt x="121396" y="74416"/>
                </a:lnTo>
                <a:lnTo>
                  <a:pt x="133986" y="66191"/>
                </a:lnTo>
                <a:lnTo>
                  <a:pt x="146800" y="57391"/>
                </a:lnTo>
                <a:lnTo>
                  <a:pt x="172828" y="38771"/>
                </a:lnTo>
                <a:lnTo>
                  <a:pt x="183748" y="30268"/>
                </a:lnTo>
                <a:lnTo>
                  <a:pt x="193238" y="22390"/>
                </a:lnTo>
                <a:lnTo>
                  <a:pt x="21885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8346188" y="5391697"/>
            <a:ext cx="1253421" cy="1273317"/>
            <a:chOff x="8346188" y="5391697"/>
            <a:chExt cx="1253421" cy="1273317"/>
          </a:xfrm>
        </p:grpSpPr>
        <p:sp>
          <p:nvSpPr>
            <p:cNvPr id="86" name="Freeform 85"/>
            <p:cNvSpPr/>
            <p:nvPr/>
          </p:nvSpPr>
          <p:spPr>
            <a:xfrm>
              <a:off x="8346188" y="5813720"/>
              <a:ext cx="358121" cy="5732"/>
            </a:xfrm>
            <a:custGeom>
              <a:avLst/>
              <a:gdLst/>
              <a:ahLst/>
              <a:cxnLst/>
              <a:rect l="0" t="0" r="0" b="0"/>
              <a:pathLst>
                <a:path w="358121" h="5732">
                  <a:moveTo>
                    <a:pt x="0" y="5731"/>
                  </a:moveTo>
                  <a:lnTo>
                    <a:pt x="60665" y="5731"/>
                  </a:lnTo>
                  <a:lnTo>
                    <a:pt x="76918" y="4626"/>
                  </a:lnTo>
                  <a:lnTo>
                    <a:pt x="94385" y="2784"/>
                  </a:lnTo>
                  <a:lnTo>
                    <a:pt x="112663" y="450"/>
                  </a:lnTo>
                  <a:lnTo>
                    <a:pt x="128163" y="0"/>
                  </a:lnTo>
                  <a:lnTo>
                    <a:pt x="141813" y="805"/>
                  </a:lnTo>
                  <a:lnTo>
                    <a:pt x="154228" y="2447"/>
                  </a:lnTo>
                  <a:lnTo>
                    <a:pt x="169137" y="3542"/>
                  </a:lnTo>
                  <a:lnTo>
                    <a:pt x="185709" y="4271"/>
                  </a:lnTo>
                  <a:lnTo>
                    <a:pt x="220700" y="5082"/>
                  </a:lnTo>
                  <a:lnTo>
                    <a:pt x="358120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561141" y="5889086"/>
              <a:ext cx="93429" cy="99478"/>
            </a:xfrm>
            <a:custGeom>
              <a:avLst/>
              <a:gdLst/>
              <a:ahLst/>
              <a:cxnLst/>
              <a:rect l="0" t="0" r="0" b="0"/>
              <a:pathLst>
                <a:path w="93429" h="99478">
                  <a:moveTo>
                    <a:pt x="13846" y="0"/>
                  </a:moveTo>
                  <a:lnTo>
                    <a:pt x="8565" y="21123"/>
                  </a:lnTo>
                  <a:lnTo>
                    <a:pt x="5904" y="30661"/>
                  </a:lnTo>
                  <a:lnTo>
                    <a:pt x="0" y="50102"/>
                  </a:lnTo>
                  <a:lnTo>
                    <a:pt x="194" y="58823"/>
                  </a:lnTo>
                  <a:lnTo>
                    <a:pt x="2534" y="66848"/>
                  </a:lnTo>
                  <a:lnTo>
                    <a:pt x="6305" y="74409"/>
                  </a:lnTo>
                  <a:lnTo>
                    <a:pt x="12134" y="80555"/>
                  </a:lnTo>
                  <a:lnTo>
                    <a:pt x="19336" y="85757"/>
                  </a:lnTo>
                  <a:lnTo>
                    <a:pt x="27454" y="90331"/>
                  </a:lnTo>
                  <a:lnTo>
                    <a:pt x="37287" y="93379"/>
                  </a:lnTo>
                  <a:lnTo>
                    <a:pt x="48264" y="95412"/>
                  </a:lnTo>
                  <a:lnTo>
                    <a:pt x="93428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634673" y="5958720"/>
              <a:ext cx="19897" cy="179061"/>
            </a:xfrm>
            <a:custGeom>
              <a:avLst/>
              <a:gdLst/>
              <a:ahLst/>
              <a:cxnLst/>
              <a:rect l="0" t="0" r="0" b="0"/>
              <a:pathLst>
                <a:path w="19897" h="179061">
                  <a:moveTo>
                    <a:pt x="19896" y="0"/>
                  </a:moveTo>
                  <a:lnTo>
                    <a:pt x="19896" y="26404"/>
                  </a:lnTo>
                  <a:lnTo>
                    <a:pt x="18791" y="38604"/>
                  </a:lnTo>
                  <a:lnTo>
                    <a:pt x="16948" y="51158"/>
                  </a:lnTo>
                  <a:lnTo>
                    <a:pt x="14615" y="63949"/>
                  </a:lnTo>
                  <a:lnTo>
                    <a:pt x="11954" y="75792"/>
                  </a:lnTo>
                  <a:lnTo>
                    <a:pt x="9075" y="87003"/>
                  </a:lnTo>
                  <a:lnTo>
                    <a:pt x="6049" y="97793"/>
                  </a:lnTo>
                  <a:lnTo>
                    <a:pt x="4033" y="109408"/>
                  </a:lnTo>
                  <a:lnTo>
                    <a:pt x="2688" y="121572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181801" y="5749817"/>
              <a:ext cx="417808" cy="39792"/>
            </a:xfrm>
            <a:custGeom>
              <a:avLst/>
              <a:gdLst/>
              <a:ahLst/>
              <a:cxnLst/>
              <a:rect l="0" t="0" r="0" b="0"/>
              <a:pathLst>
                <a:path w="417808" h="39792">
                  <a:moveTo>
                    <a:pt x="0" y="0"/>
                  </a:moveTo>
                  <a:lnTo>
                    <a:pt x="26405" y="0"/>
                  </a:lnTo>
                  <a:lnTo>
                    <a:pt x="39709" y="1105"/>
                  </a:lnTo>
                  <a:lnTo>
                    <a:pt x="54105" y="2947"/>
                  </a:lnTo>
                  <a:lnTo>
                    <a:pt x="69230" y="5281"/>
                  </a:lnTo>
                  <a:lnTo>
                    <a:pt x="82628" y="7942"/>
                  </a:lnTo>
                  <a:lnTo>
                    <a:pt x="94876" y="10821"/>
                  </a:lnTo>
                  <a:lnTo>
                    <a:pt x="106358" y="13846"/>
                  </a:lnTo>
                  <a:lnTo>
                    <a:pt x="133853" y="20154"/>
                  </a:lnTo>
                  <a:lnTo>
                    <a:pt x="148922" y="23384"/>
                  </a:lnTo>
                  <a:lnTo>
                    <a:pt x="165600" y="25537"/>
                  </a:lnTo>
                  <a:lnTo>
                    <a:pt x="183350" y="26973"/>
                  </a:lnTo>
                  <a:lnTo>
                    <a:pt x="201816" y="27929"/>
                  </a:lnTo>
                  <a:lnTo>
                    <a:pt x="217442" y="29672"/>
                  </a:lnTo>
                  <a:lnTo>
                    <a:pt x="231176" y="31940"/>
                  </a:lnTo>
                  <a:lnTo>
                    <a:pt x="243647" y="34557"/>
                  </a:lnTo>
                  <a:lnTo>
                    <a:pt x="256383" y="36302"/>
                  </a:lnTo>
                  <a:lnTo>
                    <a:pt x="269294" y="37465"/>
                  </a:lnTo>
                  <a:lnTo>
                    <a:pt x="282323" y="38240"/>
                  </a:lnTo>
                  <a:lnTo>
                    <a:pt x="308590" y="39102"/>
                  </a:lnTo>
                  <a:lnTo>
                    <a:pt x="348235" y="39587"/>
                  </a:lnTo>
                  <a:lnTo>
                    <a:pt x="417807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365077" y="5938825"/>
              <a:ext cx="145002" cy="69635"/>
            </a:xfrm>
            <a:custGeom>
              <a:avLst/>
              <a:gdLst/>
              <a:ahLst/>
              <a:cxnLst/>
              <a:rect l="0" t="0" r="0" b="0"/>
              <a:pathLst>
                <a:path w="145002" h="69635">
                  <a:moveTo>
                    <a:pt x="5732" y="0"/>
                  </a:moveTo>
                  <a:lnTo>
                    <a:pt x="451" y="15842"/>
                  </a:lnTo>
                  <a:lnTo>
                    <a:pt x="0" y="23825"/>
                  </a:lnTo>
                  <a:lnTo>
                    <a:pt x="806" y="32463"/>
                  </a:lnTo>
                  <a:lnTo>
                    <a:pt x="2448" y="41537"/>
                  </a:lnTo>
                  <a:lnTo>
                    <a:pt x="6858" y="48692"/>
                  </a:lnTo>
                  <a:lnTo>
                    <a:pt x="13114" y="54568"/>
                  </a:lnTo>
                  <a:lnTo>
                    <a:pt x="20602" y="59590"/>
                  </a:lnTo>
                  <a:lnTo>
                    <a:pt x="30014" y="62938"/>
                  </a:lnTo>
                  <a:lnTo>
                    <a:pt x="40710" y="65170"/>
                  </a:lnTo>
                  <a:lnTo>
                    <a:pt x="52262" y="66658"/>
                  </a:lnTo>
                  <a:lnTo>
                    <a:pt x="64385" y="67650"/>
                  </a:lnTo>
                  <a:lnTo>
                    <a:pt x="76887" y="68311"/>
                  </a:lnTo>
                  <a:lnTo>
                    <a:pt x="102570" y="69046"/>
                  </a:lnTo>
                  <a:lnTo>
                    <a:pt x="145001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510078" y="5928877"/>
              <a:ext cx="19897" cy="258643"/>
            </a:xfrm>
            <a:custGeom>
              <a:avLst/>
              <a:gdLst/>
              <a:ahLst/>
              <a:cxnLst/>
              <a:rect l="0" t="0" r="0" b="0"/>
              <a:pathLst>
                <a:path w="19897" h="258643">
                  <a:moveTo>
                    <a:pt x="0" y="0"/>
                  </a:moveTo>
                  <a:lnTo>
                    <a:pt x="0" y="21123"/>
                  </a:lnTo>
                  <a:lnTo>
                    <a:pt x="1105" y="32873"/>
                  </a:lnTo>
                  <a:lnTo>
                    <a:pt x="2948" y="46232"/>
                  </a:lnTo>
                  <a:lnTo>
                    <a:pt x="5281" y="60665"/>
                  </a:lnTo>
                  <a:lnTo>
                    <a:pt x="6837" y="75813"/>
                  </a:lnTo>
                  <a:lnTo>
                    <a:pt x="7874" y="91439"/>
                  </a:lnTo>
                  <a:lnTo>
                    <a:pt x="8565" y="107382"/>
                  </a:lnTo>
                  <a:lnTo>
                    <a:pt x="10132" y="121327"/>
                  </a:lnTo>
                  <a:lnTo>
                    <a:pt x="12281" y="133939"/>
                  </a:lnTo>
                  <a:lnTo>
                    <a:pt x="14819" y="145664"/>
                  </a:lnTo>
                  <a:lnTo>
                    <a:pt x="16511" y="159006"/>
                  </a:lnTo>
                  <a:lnTo>
                    <a:pt x="17640" y="173428"/>
                  </a:lnTo>
                  <a:lnTo>
                    <a:pt x="18392" y="188569"/>
                  </a:lnTo>
                  <a:lnTo>
                    <a:pt x="19227" y="217183"/>
                  </a:lnTo>
                  <a:lnTo>
                    <a:pt x="19896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112167" y="5391697"/>
              <a:ext cx="487442" cy="845562"/>
            </a:xfrm>
            <a:custGeom>
              <a:avLst/>
              <a:gdLst/>
              <a:ahLst/>
              <a:cxnLst/>
              <a:rect l="0" t="0" r="0" b="0"/>
              <a:pathLst>
                <a:path w="487442" h="845562">
                  <a:moveTo>
                    <a:pt x="0" y="0"/>
                  </a:moveTo>
                  <a:lnTo>
                    <a:pt x="15843" y="15843"/>
                  </a:lnTo>
                  <a:lnTo>
                    <a:pt x="23825" y="24930"/>
                  </a:lnTo>
                  <a:lnTo>
                    <a:pt x="32463" y="35411"/>
                  </a:lnTo>
                  <a:lnTo>
                    <a:pt x="41537" y="46819"/>
                  </a:lnTo>
                  <a:lnTo>
                    <a:pt x="49798" y="57740"/>
                  </a:lnTo>
                  <a:lnTo>
                    <a:pt x="64872" y="78717"/>
                  </a:lnTo>
                  <a:lnTo>
                    <a:pt x="78939" y="102040"/>
                  </a:lnTo>
                  <a:lnTo>
                    <a:pt x="92560" y="128250"/>
                  </a:lnTo>
                  <a:lnTo>
                    <a:pt x="99287" y="142976"/>
                  </a:lnTo>
                  <a:lnTo>
                    <a:pt x="105982" y="158320"/>
                  </a:lnTo>
                  <a:lnTo>
                    <a:pt x="113762" y="172970"/>
                  </a:lnTo>
                  <a:lnTo>
                    <a:pt x="122264" y="187158"/>
                  </a:lnTo>
                  <a:lnTo>
                    <a:pt x="131248" y="201039"/>
                  </a:lnTo>
                  <a:lnTo>
                    <a:pt x="139448" y="215818"/>
                  </a:lnTo>
                  <a:lnTo>
                    <a:pt x="147125" y="231198"/>
                  </a:lnTo>
                  <a:lnTo>
                    <a:pt x="154454" y="246978"/>
                  </a:lnTo>
                  <a:lnTo>
                    <a:pt x="168492" y="279249"/>
                  </a:lnTo>
                  <a:lnTo>
                    <a:pt x="175331" y="295591"/>
                  </a:lnTo>
                  <a:lnTo>
                    <a:pt x="183205" y="310908"/>
                  </a:lnTo>
                  <a:lnTo>
                    <a:pt x="191772" y="325540"/>
                  </a:lnTo>
                  <a:lnTo>
                    <a:pt x="200798" y="339716"/>
                  </a:lnTo>
                  <a:lnTo>
                    <a:pt x="209026" y="354693"/>
                  </a:lnTo>
                  <a:lnTo>
                    <a:pt x="216723" y="370204"/>
                  </a:lnTo>
                  <a:lnTo>
                    <a:pt x="231168" y="401071"/>
                  </a:lnTo>
                  <a:lnTo>
                    <a:pt x="285133" y="510517"/>
                  </a:lnTo>
                  <a:lnTo>
                    <a:pt x="298417" y="534172"/>
                  </a:lnTo>
                  <a:lnTo>
                    <a:pt x="311690" y="555738"/>
                  </a:lnTo>
                  <a:lnTo>
                    <a:pt x="324957" y="576377"/>
                  </a:lnTo>
                  <a:lnTo>
                    <a:pt x="335276" y="599550"/>
                  </a:lnTo>
                  <a:lnTo>
                    <a:pt x="344651" y="623481"/>
                  </a:lnTo>
                  <a:lnTo>
                    <a:pt x="356186" y="645171"/>
                  </a:lnTo>
                  <a:lnTo>
                    <a:pt x="368682" y="665863"/>
                  </a:lnTo>
                  <a:lnTo>
                    <a:pt x="381605" y="685008"/>
                  </a:lnTo>
                  <a:lnTo>
                    <a:pt x="394717" y="700885"/>
                  </a:lnTo>
                  <a:lnTo>
                    <a:pt x="404966" y="718259"/>
                  </a:lnTo>
                  <a:lnTo>
                    <a:pt x="415415" y="738138"/>
                  </a:lnTo>
                  <a:lnTo>
                    <a:pt x="422844" y="749629"/>
                  </a:lnTo>
                  <a:lnTo>
                    <a:pt x="487441" y="8455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400652" y="6436214"/>
              <a:ext cx="129323" cy="208904"/>
            </a:xfrm>
            <a:custGeom>
              <a:avLst/>
              <a:gdLst/>
              <a:ahLst/>
              <a:cxnLst/>
              <a:rect l="0" t="0" r="0" b="0"/>
              <a:pathLst>
                <a:path w="129323" h="208904">
                  <a:moveTo>
                    <a:pt x="0" y="0"/>
                  </a:moveTo>
                  <a:lnTo>
                    <a:pt x="36258" y="36256"/>
                  </a:lnTo>
                  <a:lnTo>
                    <a:pt x="42963" y="44066"/>
                  </a:lnTo>
                  <a:lnTo>
                    <a:pt x="49643" y="52589"/>
                  </a:lnTo>
                  <a:lnTo>
                    <a:pt x="56307" y="61587"/>
                  </a:lnTo>
                  <a:lnTo>
                    <a:pt x="62960" y="72006"/>
                  </a:lnTo>
                  <a:lnTo>
                    <a:pt x="69607" y="83374"/>
                  </a:lnTo>
                  <a:lnTo>
                    <a:pt x="76247" y="95374"/>
                  </a:lnTo>
                  <a:lnTo>
                    <a:pt x="82886" y="106689"/>
                  </a:lnTo>
                  <a:lnTo>
                    <a:pt x="96156" y="128105"/>
                  </a:lnTo>
                  <a:lnTo>
                    <a:pt x="101685" y="139563"/>
                  </a:lnTo>
                  <a:lnTo>
                    <a:pt x="129322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390705" y="6406370"/>
              <a:ext cx="99478" cy="189009"/>
            </a:xfrm>
            <a:custGeom>
              <a:avLst/>
              <a:gdLst/>
              <a:ahLst/>
              <a:cxnLst/>
              <a:rect l="0" t="0" r="0" b="0"/>
              <a:pathLst>
                <a:path w="99478" h="189009">
                  <a:moveTo>
                    <a:pt x="99477" y="0"/>
                  </a:moveTo>
                  <a:lnTo>
                    <a:pt x="94196" y="15843"/>
                  </a:lnTo>
                  <a:lnTo>
                    <a:pt x="90430" y="24931"/>
                  </a:lnTo>
                  <a:lnTo>
                    <a:pt x="85709" y="35411"/>
                  </a:lnTo>
                  <a:lnTo>
                    <a:pt x="80351" y="46819"/>
                  </a:lnTo>
                  <a:lnTo>
                    <a:pt x="75673" y="57740"/>
                  </a:lnTo>
                  <a:lnTo>
                    <a:pt x="71449" y="68337"/>
                  </a:lnTo>
                  <a:lnTo>
                    <a:pt x="67529" y="78717"/>
                  </a:lnTo>
                  <a:lnTo>
                    <a:pt x="62704" y="87848"/>
                  </a:lnTo>
                  <a:lnTo>
                    <a:pt x="57277" y="96146"/>
                  </a:lnTo>
                  <a:lnTo>
                    <a:pt x="51448" y="103889"/>
                  </a:lnTo>
                  <a:lnTo>
                    <a:pt x="45352" y="113471"/>
                  </a:lnTo>
                  <a:lnTo>
                    <a:pt x="39077" y="124281"/>
                  </a:lnTo>
                  <a:lnTo>
                    <a:pt x="32683" y="135909"/>
                  </a:lnTo>
                  <a:lnTo>
                    <a:pt x="26210" y="146977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102219" y="6366579"/>
              <a:ext cx="181925" cy="179061"/>
            </a:xfrm>
            <a:custGeom>
              <a:avLst/>
              <a:gdLst/>
              <a:ahLst/>
              <a:cxnLst/>
              <a:rect l="0" t="0" r="0" b="0"/>
              <a:pathLst>
                <a:path w="181925" h="179061">
                  <a:moveTo>
                    <a:pt x="0" y="0"/>
                  </a:moveTo>
                  <a:lnTo>
                    <a:pt x="10562" y="10562"/>
                  </a:lnTo>
                  <a:lnTo>
                    <a:pt x="16989" y="15884"/>
                  </a:lnTo>
                  <a:lnTo>
                    <a:pt x="24589" y="21643"/>
                  </a:lnTo>
                  <a:lnTo>
                    <a:pt x="41877" y="33936"/>
                  </a:lnTo>
                  <a:lnTo>
                    <a:pt x="89805" y="66421"/>
                  </a:lnTo>
                  <a:lnTo>
                    <a:pt x="100766" y="73019"/>
                  </a:lnTo>
                  <a:lnTo>
                    <a:pt x="112495" y="79628"/>
                  </a:lnTo>
                  <a:lnTo>
                    <a:pt x="124735" y="86245"/>
                  </a:lnTo>
                  <a:lnTo>
                    <a:pt x="135107" y="92867"/>
                  </a:lnTo>
                  <a:lnTo>
                    <a:pt x="144231" y="99492"/>
                  </a:lnTo>
                  <a:lnTo>
                    <a:pt x="152525" y="106119"/>
                  </a:lnTo>
                  <a:lnTo>
                    <a:pt x="161370" y="111643"/>
                  </a:lnTo>
                  <a:lnTo>
                    <a:pt x="170582" y="116430"/>
                  </a:lnTo>
                  <a:lnTo>
                    <a:pt x="180040" y="120727"/>
                  </a:lnTo>
                  <a:lnTo>
                    <a:pt x="181924" y="124697"/>
                  </a:lnTo>
                  <a:lnTo>
                    <a:pt x="178759" y="128449"/>
                  </a:lnTo>
                  <a:lnTo>
                    <a:pt x="172228" y="132056"/>
                  </a:lnTo>
                  <a:lnTo>
                    <a:pt x="163452" y="135565"/>
                  </a:lnTo>
                  <a:lnTo>
                    <a:pt x="153181" y="139011"/>
                  </a:lnTo>
                  <a:lnTo>
                    <a:pt x="141912" y="142413"/>
                  </a:lnTo>
                  <a:lnTo>
                    <a:pt x="131083" y="146891"/>
                  </a:lnTo>
                  <a:lnTo>
                    <a:pt x="120548" y="152088"/>
                  </a:lnTo>
                  <a:lnTo>
                    <a:pt x="69635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161905" y="6625221"/>
              <a:ext cx="139270" cy="39793"/>
            </a:xfrm>
            <a:custGeom>
              <a:avLst/>
              <a:gdLst/>
              <a:ahLst/>
              <a:cxnLst/>
              <a:rect l="0" t="0" r="0" b="0"/>
              <a:pathLst>
                <a:path w="139270" h="39793">
                  <a:moveTo>
                    <a:pt x="139269" y="0"/>
                  </a:moveTo>
                  <a:lnTo>
                    <a:pt x="58652" y="20155"/>
                  </a:lnTo>
                  <a:lnTo>
                    <a:pt x="0" y="397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624726" y="6436214"/>
              <a:ext cx="89530" cy="19896"/>
            </a:xfrm>
            <a:custGeom>
              <a:avLst/>
              <a:gdLst/>
              <a:ahLst/>
              <a:cxnLst/>
              <a:rect l="0" t="0" r="0" b="0"/>
              <a:pathLst>
                <a:path w="89530" h="19896">
                  <a:moveTo>
                    <a:pt x="0" y="0"/>
                  </a:moveTo>
                  <a:lnTo>
                    <a:pt x="21123" y="0"/>
                  </a:lnTo>
                  <a:lnTo>
                    <a:pt x="30661" y="1105"/>
                  </a:lnTo>
                  <a:lnTo>
                    <a:pt x="40336" y="2947"/>
                  </a:lnTo>
                  <a:lnTo>
                    <a:pt x="89529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784858" y="6409135"/>
              <a:ext cx="227832" cy="216087"/>
            </a:xfrm>
            <a:custGeom>
              <a:avLst/>
              <a:gdLst/>
              <a:ahLst/>
              <a:cxnLst/>
              <a:rect l="0" t="0" r="0" b="0"/>
              <a:pathLst>
                <a:path w="227832" h="216087">
                  <a:moveTo>
                    <a:pt x="28876" y="17131"/>
                  </a:moveTo>
                  <a:lnTo>
                    <a:pt x="44718" y="6569"/>
                  </a:lnTo>
                  <a:lnTo>
                    <a:pt x="53806" y="3458"/>
                  </a:lnTo>
                  <a:lnTo>
                    <a:pt x="64286" y="1383"/>
                  </a:lnTo>
                  <a:lnTo>
                    <a:pt x="75694" y="0"/>
                  </a:lnTo>
                  <a:lnTo>
                    <a:pt x="86615" y="184"/>
                  </a:lnTo>
                  <a:lnTo>
                    <a:pt x="97213" y="1412"/>
                  </a:lnTo>
                  <a:lnTo>
                    <a:pt x="107593" y="3336"/>
                  </a:lnTo>
                  <a:lnTo>
                    <a:pt x="116724" y="6829"/>
                  </a:lnTo>
                  <a:lnTo>
                    <a:pt x="125021" y="11368"/>
                  </a:lnTo>
                  <a:lnTo>
                    <a:pt x="132764" y="16605"/>
                  </a:lnTo>
                  <a:lnTo>
                    <a:pt x="139031" y="23412"/>
                  </a:lnTo>
                  <a:lnTo>
                    <a:pt x="144314" y="31267"/>
                  </a:lnTo>
                  <a:lnTo>
                    <a:pt x="148942" y="39819"/>
                  </a:lnTo>
                  <a:lnTo>
                    <a:pt x="150922" y="49941"/>
                  </a:lnTo>
                  <a:lnTo>
                    <a:pt x="151136" y="61111"/>
                  </a:lnTo>
                  <a:lnTo>
                    <a:pt x="150174" y="72978"/>
                  </a:lnTo>
                  <a:lnTo>
                    <a:pt x="148427" y="84206"/>
                  </a:lnTo>
                  <a:lnTo>
                    <a:pt x="146157" y="95007"/>
                  </a:lnTo>
                  <a:lnTo>
                    <a:pt x="143538" y="105523"/>
                  </a:lnTo>
                  <a:lnTo>
                    <a:pt x="139581" y="115851"/>
                  </a:lnTo>
                  <a:lnTo>
                    <a:pt x="134733" y="126051"/>
                  </a:lnTo>
                  <a:lnTo>
                    <a:pt x="129290" y="136167"/>
                  </a:lnTo>
                  <a:lnTo>
                    <a:pt x="123452" y="145122"/>
                  </a:lnTo>
                  <a:lnTo>
                    <a:pt x="117349" y="153303"/>
                  </a:lnTo>
                  <a:lnTo>
                    <a:pt x="111069" y="160967"/>
                  </a:lnTo>
                  <a:lnTo>
                    <a:pt x="103566" y="167182"/>
                  </a:lnTo>
                  <a:lnTo>
                    <a:pt x="95249" y="172431"/>
                  </a:lnTo>
                  <a:lnTo>
                    <a:pt x="86388" y="177035"/>
                  </a:lnTo>
                  <a:lnTo>
                    <a:pt x="76060" y="178999"/>
                  </a:lnTo>
                  <a:lnTo>
                    <a:pt x="64752" y="179203"/>
                  </a:lnTo>
                  <a:lnTo>
                    <a:pt x="52794" y="178234"/>
                  </a:lnTo>
                  <a:lnTo>
                    <a:pt x="41505" y="175377"/>
                  </a:lnTo>
                  <a:lnTo>
                    <a:pt x="30663" y="171262"/>
                  </a:lnTo>
                  <a:lnTo>
                    <a:pt x="20120" y="166308"/>
                  </a:lnTo>
                  <a:lnTo>
                    <a:pt x="11985" y="159689"/>
                  </a:lnTo>
                  <a:lnTo>
                    <a:pt x="5457" y="151962"/>
                  </a:lnTo>
                  <a:lnTo>
                    <a:pt x="0" y="143493"/>
                  </a:lnTo>
                  <a:lnTo>
                    <a:pt x="782" y="138953"/>
                  </a:lnTo>
                  <a:lnTo>
                    <a:pt x="5726" y="137032"/>
                  </a:lnTo>
                  <a:lnTo>
                    <a:pt x="13442" y="136856"/>
                  </a:lnTo>
                  <a:lnTo>
                    <a:pt x="21902" y="138949"/>
                  </a:lnTo>
                  <a:lnTo>
                    <a:pt x="30859" y="142555"/>
                  </a:lnTo>
                  <a:lnTo>
                    <a:pt x="40145" y="147171"/>
                  </a:lnTo>
                  <a:lnTo>
                    <a:pt x="49653" y="152458"/>
                  </a:lnTo>
                  <a:lnTo>
                    <a:pt x="59306" y="158193"/>
                  </a:lnTo>
                  <a:lnTo>
                    <a:pt x="69058" y="164227"/>
                  </a:lnTo>
                  <a:lnTo>
                    <a:pt x="79981" y="170461"/>
                  </a:lnTo>
                  <a:lnTo>
                    <a:pt x="103907" y="183281"/>
                  </a:lnTo>
                  <a:lnTo>
                    <a:pt x="115372" y="188690"/>
                  </a:lnTo>
                  <a:lnTo>
                    <a:pt x="126331" y="193401"/>
                  </a:lnTo>
                  <a:lnTo>
                    <a:pt x="136953" y="197647"/>
                  </a:lnTo>
                  <a:lnTo>
                    <a:pt x="148455" y="201583"/>
                  </a:lnTo>
                  <a:lnTo>
                    <a:pt x="160545" y="205312"/>
                  </a:lnTo>
                  <a:lnTo>
                    <a:pt x="227831" y="216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012689" y="66252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Freeform 100"/>
          <p:cNvSpPr/>
          <p:nvPr/>
        </p:nvSpPr>
        <p:spPr>
          <a:xfrm>
            <a:off x="1362845" y="4436710"/>
            <a:ext cx="99479" cy="193143"/>
          </a:xfrm>
          <a:custGeom>
            <a:avLst/>
            <a:gdLst/>
            <a:ahLst/>
            <a:cxnLst/>
            <a:rect l="0" t="0" r="0" b="0"/>
            <a:pathLst>
              <a:path w="99479" h="193143">
                <a:moveTo>
                  <a:pt x="0" y="169112"/>
                </a:moveTo>
                <a:lnTo>
                  <a:pt x="0" y="190236"/>
                </a:lnTo>
                <a:lnTo>
                  <a:pt x="3316" y="193142"/>
                </a:lnTo>
                <a:lnTo>
                  <a:pt x="8843" y="191764"/>
                </a:lnTo>
                <a:lnTo>
                  <a:pt x="15843" y="187529"/>
                </a:lnTo>
                <a:lnTo>
                  <a:pt x="22721" y="181390"/>
                </a:lnTo>
                <a:lnTo>
                  <a:pt x="29516" y="173982"/>
                </a:lnTo>
                <a:lnTo>
                  <a:pt x="36257" y="165727"/>
                </a:lnTo>
                <a:lnTo>
                  <a:pt x="41857" y="156908"/>
                </a:lnTo>
                <a:lnTo>
                  <a:pt x="46695" y="147712"/>
                </a:lnTo>
                <a:lnTo>
                  <a:pt x="51026" y="138266"/>
                </a:lnTo>
                <a:lnTo>
                  <a:pt x="55018" y="127547"/>
                </a:lnTo>
                <a:lnTo>
                  <a:pt x="58785" y="115980"/>
                </a:lnTo>
                <a:lnTo>
                  <a:pt x="62402" y="103847"/>
                </a:lnTo>
                <a:lnTo>
                  <a:pt x="67023" y="91338"/>
                </a:lnTo>
                <a:lnTo>
                  <a:pt x="72315" y="78577"/>
                </a:lnTo>
                <a:lnTo>
                  <a:pt x="78054" y="65648"/>
                </a:lnTo>
                <a:lnTo>
                  <a:pt x="82985" y="53713"/>
                </a:lnTo>
                <a:lnTo>
                  <a:pt x="87377" y="42441"/>
                </a:lnTo>
                <a:lnTo>
                  <a:pt x="994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8724203" y="6855403"/>
            <a:ext cx="228801" cy="237365"/>
            <a:chOff x="8724203" y="6855403"/>
            <a:chExt cx="228801" cy="237365"/>
          </a:xfrm>
        </p:grpSpPr>
        <p:sp>
          <p:nvSpPr>
            <p:cNvPr id="102" name="Freeform 101"/>
            <p:cNvSpPr/>
            <p:nvPr/>
          </p:nvSpPr>
          <p:spPr>
            <a:xfrm>
              <a:off x="8724203" y="6855403"/>
              <a:ext cx="228801" cy="237365"/>
            </a:xfrm>
            <a:custGeom>
              <a:avLst/>
              <a:gdLst/>
              <a:ahLst/>
              <a:cxnLst/>
              <a:rect l="0" t="0" r="0" b="0"/>
              <a:pathLst>
                <a:path w="228801" h="237365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5530" y="2855"/>
                  </a:lnTo>
                  <a:lnTo>
                    <a:pt x="62442" y="8074"/>
                  </a:lnTo>
                  <a:lnTo>
                    <a:pt x="68156" y="14869"/>
                  </a:lnTo>
                  <a:lnTo>
                    <a:pt x="74175" y="23822"/>
                  </a:lnTo>
                  <a:lnTo>
                    <a:pt x="80399" y="34211"/>
                  </a:lnTo>
                  <a:lnTo>
                    <a:pt x="86759" y="45558"/>
                  </a:lnTo>
                  <a:lnTo>
                    <a:pt x="99720" y="69956"/>
                  </a:lnTo>
                  <a:lnTo>
                    <a:pt x="106271" y="82651"/>
                  </a:lnTo>
                  <a:lnTo>
                    <a:pt x="111744" y="95537"/>
                  </a:lnTo>
                  <a:lnTo>
                    <a:pt x="116498" y="108547"/>
                  </a:lnTo>
                  <a:lnTo>
                    <a:pt x="120772" y="121643"/>
                  </a:lnTo>
                  <a:lnTo>
                    <a:pt x="125832" y="132584"/>
                  </a:lnTo>
                  <a:lnTo>
                    <a:pt x="131416" y="142089"/>
                  </a:lnTo>
                  <a:lnTo>
                    <a:pt x="156262" y="178507"/>
                  </a:lnTo>
                  <a:lnTo>
                    <a:pt x="175867" y="207766"/>
                  </a:lnTo>
                  <a:lnTo>
                    <a:pt x="183564" y="215421"/>
                  </a:lnTo>
                  <a:lnTo>
                    <a:pt x="192010" y="221631"/>
                  </a:lnTo>
                  <a:lnTo>
                    <a:pt x="228800" y="2373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793838" y="6923655"/>
              <a:ext cx="69635" cy="129322"/>
            </a:xfrm>
            <a:custGeom>
              <a:avLst/>
              <a:gdLst/>
              <a:ahLst/>
              <a:cxnLst/>
              <a:rect l="0" t="0" r="0" b="0"/>
              <a:pathLst>
                <a:path w="69635" h="129322">
                  <a:moveTo>
                    <a:pt x="69634" y="0"/>
                  </a:moveTo>
                  <a:lnTo>
                    <a:pt x="41942" y="41538"/>
                  </a:lnTo>
                  <a:lnTo>
                    <a:pt x="36804" y="50903"/>
                  </a:lnTo>
                  <a:lnTo>
                    <a:pt x="32274" y="60463"/>
                  </a:lnTo>
                  <a:lnTo>
                    <a:pt x="28148" y="70152"/>
                  </a:lnTo>
                  <a:lnTo>
                    <a:pt x="24291" y="79928"/>
                  </a:lnTo>
                  <a:lnTo>
                    <a:pt x="20616" y="89761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923159" y="6873916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863472" y="6873916"/>
              <a:ext cx="69636" cy="89531"/>
            </a:xfrm>
            <a:custGeom>
              <a:avLst/>
              <a:gdLst/>
              <a:ahLst/>
              <a:cxnLst/>
              <a:rect l="0" t="0" r="0" b="0"/>
              <a:pathLst>
                <a:path w="69636" h="89531">
                  <a:moveTo>
                    <a:pt x="69635" y="0"/>
                  </a:moveTo>
                  <a:lnTo>
                    <a:pt x="41943" y="27692"/>
                  </a:lnTo>
                  <a:lnTo>
                    <a:pt x="36804" y="35041"/>
                  </a:lnTo>
                  <a:lnTo>
                    <a:pt x="32274" y="43256"/>
                  </a:lnTo>
                  <a:lnTo>
                    <a:pt x="28148" y="52049"/>
                  </a:lnTo>
                  <a:lnTo>
                    <a:pt x="23187" y="60121"/>
                  </a:lnTo>
                  <a:lnTo>
                    <a:pt x="17669" y="67714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461255" y="6754543"/>
            <a:ext cx="1406161" cy="582238"/>
            <a:chOff x="8461255" y="6754543"/>
            <a:chExt cx="1406161" cy="582238"/>
          </a:xfrm>
        </p:grpSpPr>
        <p:sp>
          <p:nvSpPr>
            <p:cNvPr id="107" name="Freeform 106"/>
            <p:cNvSpPr/>
            <p:nvPr/>
          </p:nvSpPr>
          <p:spPr>
            <a:xfrm>
              <a:off x="9046047" y="6883864"/>
              <a:ext cx="185494" cy="139270"/>
            </a:xfrm>
            <a:custGeom>
              <a:avLst/>
              <a:gdLst/>
              <a:ahLst/>
              <a:cxnLst/>
              <a:rect l="0" t="0" r="0" b="0"/>
              <a:pathLst>
                <a:path w="185494" h="139270">
                  <a:moveTo>
                    <a:pt x="135754" y="0"/>
                  </a:moveTo>
                  <a:lnTo>
                    <a:pt x="114631" y="0"/>
                  </a:lnTo>
                  <a:lnTo>
                    <a:pt x="105092" y="1105"/>
                  </a:lnTo>
                  <a:lnTo>
                    <a:pt x="95418" y="2948"/>
                  </a:lnTo>
                  <a:lnTo>
                    <a:pt x="85652" y="5281"/>
                  </a:lnTo>
                  <a:lnTo>
                    <a:pt x="75825" y="7942"/>
                  </a:lnTo>
                  <a:lnTo>
                    <a:pt x="56064" y="13845"/>
                  </a:lnTo>
                  <a:lnTo>
                    <a:pt x="46153" y="18073"/>
                  </a:lnTo>
                  <a:lnTo>
                    <a:pt x="36229" y="23102"/>
                  </a:lnTo>
                  <a:lnTo>
                    <a:pt x="26297" y="28666"/>
                  </a:lnTo>
                  <a:lnTo>
                    <a:pt x="17465" y="34585"/>
                  </a:lnTo>
                  <a:lnTo>
                    <a:pt x="9366" y="40742"/>
                  </a:lnTo>
                  <a:lnTo>
                    <a:pt x="1757" y="47057"/>
                  </a:lnTo>
                  <a:lnTo>
                    <a:pt x="0" y="53477"/>
                  </a:lnTo>
                  <a:lnTo>
                    <a:pt x="2144" y="59968"/>
                  </a:lnTo>
                  <a:lnTo>
                    <a:pt x="6890" y="66506"/>
                  </a:lnTo>
                  <a:lnTo>
                    <a:pt x="13369" y="71970"/>
                  </a:lnTo>
                  <a:lnTo>
                    <a:pt x="21005" y="76718"/>
                  </a:lnTo>
                  <a:lnTo>
                    <a:pt x="62366" y="97561"/>
                  </a:lnTo>
                  <a:lnTo>
                    <a:pt x="73565" y="102621"/>
                  </a:lnTo>
                  <a:lnTo>
                    <a:pt x="84347" y="107100"/>
                  </a:lnTo>
                  <a:lnTo>
                    <a:pt x="94851" y="111191"/>
                  </a:lnTo>
                  <a:lnTo>
                    <a:pt x="115365" y="118684"/>
                  </a:lnTo>
                  <a:lnTo>
                    <a:pt x="145556" y="129117"/>
                  </a:lnTo>
                  <a:lnTo>
                    <a:pt x="18549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132062" y="7092767"/>
              <a:ext cx="139270" cy="29844"/>
            </a:xfrm>
            <a:custGeom>
              <a:avLst/>
              <a:gdLst/>
              <a:ahLst/>
              <a:cxnLst/>
              <a:rect l="0" t="0" r="0" b="0"/>
              <a:pathLst>
                <a:path w="139270" h="29844">
                  <a:moveTo>
                    <a:pt x="139269" y="0"/>
                  </a:moveTo>
                  <a:lnTo>
                    <a:pt x="118146" y="0"/>
                  </a:lnTo>
                  <a:lnTo>
                    <a:pt x="108608" y="1106"/>
                  </a:lnTo>
                  <a:lnTo>
                    <a:pt x="98932" y="2948"/>
                  </a:lnTo>
                  <a:lnTo>
                    <a:pt x="89166" y="5281"/>
                  </a:lnTo>
                  <a:lnTo>
                    <a:pt x="79340" y="7942"/>
                  </a:lnTo>
                  <a:lnTo>
                    <a:pt x="59580" y="13847"/>
                  </a:lnTo>
                  <a:lnTo>
                    <a:pt x="39744" y="20154"/>
                  </a:ln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331018" y="6893811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7958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511296" y="6873916"/>
              <a:ext cx="150871" cy="208904"/>
            </a:xfrm>
            <a:custGeom>
              <a:avLst/>
              <a:gdLst/>
              <a:ahLst/>
              <a:cxnLst/>
              <a:rect l="0" t="0" r="0" b="0"/>
              <a:pathLst>
                <a:path w="150871" h="208904">
                  <a:moveTo>
                    <a:pt x="18678" y="0"/>
                  </a:moveTo>
                  <a:lnTo>
                    <a:pt x="39801" y="0"/>
                  </a:lnTo>
                  <a:lnTo>
                    <a:pt x="50445" y="1106"/>
                  </a:lnTo>
                  <a:lnTo>
                    <a:pt x="61963" y="2948"/>
                  </a:lnTo>
                  <a:lnTo>
                    <a:pt x="74062" y="5281"/>
                  </a:lnTo>
                  <a:lnTo>
                    <a:pt x="85443" y="7943"/>
                  </a:lnTo>
                  <a:lnTo>
                    <a:pt x="96348" y="10821"/>
                  </a:lnTo>
                  <a:lnTo>
                    <a:pt x="106933" y="13846"/>
                  </a:lnTo>
                  <a:lnTo>
                    <a:pt x="116200" y="18073"/>
                  </a:lnTo>
                  <a:lnTo>
                    <a:pt x="124590" y="23102"/>
                  </a:lnTo>
                  <a:lnTo>
                    <a:pt x="132392" y="28664"/>
                  </a:lnTo>
                  <a:lnTo>
                    <a:pt x="138700" y="35690"/>
                  </a:lnTo>
                  <a:lnTo>
                    <a:pt x="144010" y="43688"/>
                  </a:lnTo>
                  <a:lnTo>
                    <a:pt x="148656" y="52337"/>
                  </a:lnTo>
                  <a:lnTo>
                    <a:pt x="150647" y="61419"/>
                  </a:lnTo>
                  <a:lnTo>
                    <a:pt x="150870" y="70790"/>
                  </a:lnTo>
                  <a:lnTo>
                    <a:pt x="149913" y="80352"/>
                  </a:lnTo>
                  <a:lnTo>
                    <a:pt x="148169" y="90044"/>
                  </a:lnTo>
                  <a:lnTo>
                    <a:pt x="145902" y="99820"/>
                  </a:lnTo>
                  <a:lnTo>
                    <a:pt x="143285" y="109654"/>
                  </a:lnTo>
                  <a:lnTo>
                    <a:pt x="138224" y="119526"/>
                  </a:lnTo>
                  <a:lnTo>
                    <a:pt x="131535" y="129423"/>
                  </a:lnTo>
                  <a:lnTo>
                    <a:pt x="123759" y="139337"/>
                  </a:lnTo>
                  <a:lnTo>
                    <a:pt x="115259" y="147051"/>
                  </a:lnTo>
                  <a:lnTo>
                    <a:pt x="106277" y="153300"/>
                  </a:lnTo>
                  <a:lnTo>
                    <a:pt x="96972" y="158571"/>
                  </a:lnTo>
                  <a:lnTo>
                    <a:pt x="87454" y="163190"/>
                  </a:lnTo>
                  <a:lnTo>
                    <a:pt x="77792" y="167375"/>
                  </a:lnTo>
                  <a:lnTo>
                    <a:pt x="68035" y="171270"/>
                  </a:lnTo>
                  <a:lnTo>
                    <a:pt x="58215" y="172761"/>
                  </a:lnTo>
                  <a:lnTo>
                    <a:pt x="48352" y="172650"/>
                  </a:lnTo>
                  <a:lnTo>
                    <a:pt x="38460" y="171471"/>
                  </a:lnTo>
                  <a:lnTo>
                    <a:pt x="28550" y="168475"/>
                  </a:lnTo>
                  <a:lnTo>
                    <a:pt x="18627" y="164266"/>
                  </a:lnTo>
                  <a:lnTo>
                    <a:pt x="8696" y="159249"/>
                  </a:lnTo>
                  <a:lnTo>
                    <a:pt x="3181" y="152589"/>
                  </a:lnTo>
                  <a:lnTo>
                    <a:pt x="610" y="144833"/>
                  </a:lnTo>
                  <a:lnTo>
                    <a:pt x="0" y="136346"/>
                  </a:lnTo>
                  <a:lnTo>
                    <a:pt x="4016" y="130689"/>
                  </a:lnTo>
                  <a:lnTo>
                    <a:pt x="11114" y="126917"/>
                  </a:lnTo>
                  <a:lnTo>
                    <a:pt x="20267" y="124403"/>
                  </a:lnTo>
                  <a:lnTo>
                    <a:pt x="29685" y="123832"/>
                  </a:lnTo>
                  <a:lnTo>
                    <a:pt x="39279" y="124556"/>
                  </a:lnTo>
                  <a:lnTo>
                    <a:pt x="48991" y="126145"/>
                  </a:lnTo>
                  <a:lnTo>
                    <a:pt x="58782" y="129414"/>
                  </a:lnTo>
                  <a:lnTo>
                    <a:pt x="68626" y="133804"/>
                  </a:lnTo>
                  <a:lnTo>
                    <a:pt x="78504" y="138941"/>
                  </a:lnTo>
                  <a:lnTo>
                    <a:pt x="87300" y="146788"/>
                  </a:lnTo>
                  <a:lnTo>
                    <a:pt x="95374" y="156440"/>
                  </a:lnTo>
                  <a:lnTo>
                    <a:pt x="118155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461255" y="6754543"/>
              <a:ext cx="1406161" cy="582238"/>
            </a:xfrm>
            <a:custGeom>
              <a:avLst/>
              <a:gdLst/>
              <a:ahLst/>
              <a:cxnLst/>
              <a:rect l="0" t="0" r="0" b="0"/>
              <a:pathLst>
                <a:path w="1406161" h="582238">
                  <a:moveTo>
                    <a:pt x="1327361" y="477493"/>
                  </a:moveTo>
                  <a:lnTo>
                    <a:pt x="1289003" y="488314"/>
                  </a:lnTo>
                  <a:lnTo>
                    <a:pt x="1248203" y="497648"/>
                  </a:lnTo>
                  <a:lnTo>
                    <a:pt x="1211061" y="507413"/>
                  </a:lnTo>
                  <a:lnTo>
                    <a:pt x="1168803" y="520616"/>
                  </a:lnTo>
                  <a:lnTo>
                    <a:pt x="1139728" y="527238"/>
                  </a:lnTo>
                  <a:lnTo>
                    <a:pt x="1108015" y="533867"/>
                  </a:lnTo>
                  <a:lnTo>
                    <a:pt x="1044787" y="550444"/>
                  </a:lnTo>
                  <a:lnTo>
                    <a:pt x="1010784" y="560391"/>
                  </a:lnTo>
                  <a:lnTo>
                    <a:pt x="978126" y="567024"/>
                  </a:lnTo>
                  <a:lnTo>
                    <a:pt x="941136" y="572550"/>
                  </a:lnTo>
                  <a:lnTo>
                    <a:pt x="909959" y="575006"/>
                  </a:lnTo>
                  <a:lnTo>
                    <a:pt x="867549" y="576389"/>
                  </a:lnTo>
                  <a:lnTo>
                    <a:pt x="761267" y="576920"/>
                  </a:lnTo>
                  <a:lnTo>
                    <a:pt x="718488" y="582237"/>
                  </a:lnTo>
                  <a:lnTo>
                    <a:pt x="691262" y="581891"/>
                  </a:lnTo>
                  <a:lnTo>
                    <a:pt x="651078" y="578429"/>
                  </a:lnTo>
                  <a:lnTo>
                    <a:pt x="621142" y="577619"/>
                  </a:lnTo>
                  <a:lnTo>
                    <a:pt x="516538" y="577056"/>
                  </a:lnTo>
                  <a:lnTo>
                    <a:pt x="482871" y="574061"/>
                  </a:lnTo>
                  <a:lnTo>
                    <a:pt x="442326" y="566161"/>
                  </a:lnTo>
                  <a:lnTo>
                    <a:pt x="413411" y="560008"/>
                  </a:lnTo>
                  <a:lnTo>
                    <a:pt x="378455" y="553589"/>
                  </a:lnTo>
                  <a:lnTo>
                    <a:pt x="337332" y="543761"/>
                  </a:lnTo>
                  <a:lnTo>
                    <a:pt x="293729" y="530538"/>
                  </a:lnTo>
                  <a:lnTo>
                    <a:pt x="213246" y="504020"/>
                  </a:lnTo>
                  <a:lnTo>
                    <a:pt x="187435" y="491494"/>
                  </a:lnTo>
                  <a:lnTo>
                    <a:pt x="160858" y="475979"/>
                  </a:lnTo>
                  <a:lnTo>
                    <a:pt x="141677" y="461714"/>
                  </a:lnTo>
                  <a:lnTo>
                    <a:pt x="125783" y="448006"/>
                  </a:lnTo>
                  <a:lnTo>
                    <a:pt x="111351" y="434545"/>
                  </a:lnTo>
                  <a:lnTo>
                    <a:pt x="84073" y="407890"/>
                  </a:lnTo>
                  <a:lnTo>
                    <a:pt x="70706" y="392399"/>
                  </a:lnTo>
                  <a:lnTo>
                    <a:pt x="64047" y="382077"/>
                  </a:lnTo>
                  <a:lnTo>
                    <a:pt x="57397" y="370776"/>
                  </a:lnTo>
                  <a:lnTo>
                    <a:pt x="50754" y="361030"/>
                  </a:lnTo>
                  <a:lnTo>
                    <a:pt x="37476" y="344307"/>
                  </a:lnTo>
                  <a:lnTo>
                    <a:pt x="31946" y="334542"/>
                  </a:lnTo>
                  <a:lnTo>
                    <a:pt x="27154" y="323611"/>
                  </a:lnTo>
                  <a:lnTo>
                    <a:pt x="18882" y="300781"/>
                  </a:lnTo>
                  <a:lnTo>
                    <a:pt x="1163" y="249003"/>
                  </a:lnTo>
                  <a:lnTo>
                    <a:pt x="0" y="238953"/>
                  </a:lnTo>
                  <a:lnTo>
                    <a:pt x="330" y="228936"/>
                  </a:lnTo>
                  <a:lnTo>
                    <a:pt x="1656" y="218942"/>
                  </a:lnTo>
                  <a:lnTo>
                    <a:pt x="3644" y="208964"/>
                  </a:lnTo>
                  <a:lnTo>
                    <a:pt x="6076" y="198996"/>
                  </a:lnTo>
                  <a:lnTo>
                    <a:pt x="8801" y="189035"/>
                  </a:lnTo>
                  <a:lnTo>
                    <a:pt x="14778" y="169124"/>
                  </a:lnTo>
                  <a:lnTo>
                    <a:pt x="17919" y="159172"/>
                  </a:lnTo>
                  <a:lnTo>
                    <a:pt x="22224" y="149222"/>
                  </a:lnTo>
                  <a:lnTo>
                    <a:pt x="27305" y="139271"/>
                  </a:lnTo>
                  <a:lnTo>
                    <a:pt x="32902" y="129322"/>
                  </a:lnTo>
                  <a:lnTo>
                    <a:pt x="45017" y="112373"/>
                  </a:lnTo>
                  <a:lnTo>
                    <a:pt x="58875" y="97472"/>
                  </a:lnTo>
                  <a:lnTo>
                    <a:pt x="76087" y="83480"/>
                  </a:lnTo>
                  <a:lnTo>
                    <a:pt x="104420" y="68456"/>
                  </a:lnTo>
                  <a:lnTo>
                    <a:pt x="143701" y="53477"/>
                  </a:lnTo>
                  <a:lnTo>
                    <a:pt x="193330" y="36530"/>
                  </a:lnTo>
                  <a:lnTo>
                    <a:pt x="228443" y="31824"/>
                  </a:lnTo>
                  <a:lnTo>
                    <a:pt x="272128" y="30430"/>
                  </a:lnTo>
                  <a:lnTo>
                    <a:pt x="314793" y="30017"/>
                  </a:lnTo>
                  <a:lnTo>
                    <a:pt x="355436" y="24613"/>
                  </a:lnTo>
                  <a:lnTo>
                    <a:pt x="395480" y="16012"/>
                  </a:lnTo>
                  <a:lnTo>
                    <a:pt x="435345" y="6464"/>
                  </a:lnTo>
                  <a:lnTo>
                    <a:pt x="464838" y="2873"/>
                  </a:lnTo>
                  <a:lnTo>
                    <a:pt x="496367" y="1277"/>
                  </a:lnTo>
                  <a:lnTo>
                    <a:pt x="528802" y="567"/>
                  </a:lnTo>
                  <a:lnTo>
                    <a:pt x="976297" y="0"/>
                  </a:lnTo>
                  <a:lnTo>
                    <a:pt x="1015176" y="5281"/>
                  </a:lnTo>
                  <a:lnTo>
                    <a:pt x="1106024" y="23384"/>
                  </a:lnTo>
                  <a:lnTo>
                    <a:pt x="1144617" y="33210"/>
                  </a:lnTo>
                  <a:lnTo>
                    <a:pt x="1202142" y="53270"/>
                  </a:lnTo>
                  <a:lnTo>
                    <a:pt x="1241503" y="66504"/>
                  </a:lnTo>
                  <a:lnTo>
                    <a:pt x="1260095" y="77822"/>
                  </a:lnTo>
                  <a:lnTo>
                    <a:pt x="1281622" y="93169"/>
                  </a:lnTo>
                  <a:lnTo>
                    <a:pt x="1331467" y="130039"/>
                  </a:lnTo>
                  <a:lnTo>
                    <a:pt x="1342256" y="139748"/>
                  </a:lnTo>
                  <a:lnTo>
                    <a:pt x="1351660" y="149536"/>
                  </a:lnTo>
                  <a:lnTo>
                    <a:pt x="1360140" y="159377"/>
                  </a:lnTo>
                  <a:lnTo>
                    <a:pt x="1368004" y="170359"/>
                  </a:lnTo>
                  <a:lnTo>
                    <a:pt x="1375457" y="182102"/>
                  </a:lnTo>
                  <a:lnTo>
                    <a:pt x="1382637" y="194352"/>
                  </a:lnTo>
                  <a:lnTo>
                    <a:pt x="1388529" y="205834"/>
                  </a:lnTo>
                  <a:lnTo>
                    <a:pt x="1393562" y="216805"/>
                  </a:lnTo>
                  <a:lnTo>
                    <a:pt x="1398022" y="227435"/>
                  </a:lnTo>
                  <a:lnTo>
                    <a:pt x="1400995" y="238943"/>
                  </a:lnTo>
                  <a:lnTo>
                    <a:pt x="1402978" y="251035"/>
                  </a:lnTo>
                  <a:lnTo>
                    <a:pt x="1404300" y="263519"/>
                  </a:lnTo>
                  <a:lnTo>
                    <a:pt x="1405181" y="277368"/>
                  </a:lnTo>
                  <a:lnTo>
                    <a:pt x="1405768" y="292126"/>
                  </a:lnTo>
                  <a:lnTo>
                    <a:pt x="1406160" y="307493"/>
                  </a:lnTo>
                  <a:lnTo>
                    <a:pt x="1404210" y="322158"/>
                  </a:lnTo>
                  <a:lnTo>
                    <a:pt x="1400700" y="336356"/>
                  </a:lnTo>
                  <a:lnTo>
                    <a:pt x="1396149" y="350242"/>
                  </a:lnTo>
                  <a:lnTo>
                    <a:pt x="1390904" y="362816"/>
                  </a:lnTo>
                  <a:lnTo>
                    <a:pt x="1385198" y="374514"/>
                  </a:lnTo>
                  <a:lnTo>
                    <a:pt x="1379183" y="385629"/>
                  </a:lnTo>
                  <a:lnTo>
                    <a:pt x="1371857" y="395250"/>
                  </a:lnTo>
                  <a:lnTo>
                    <a:pt x="1354874" y="411835"/>
                  </a:lnTo>
                  <a:lnTo>
                    <a:pt x="1339221" y="426574"/>
                  </a:lnTo>
                  <a:lnTo>
                    <a:pt x="1322684" y="441599"/>
                  </a:lnTo>
                  <a:lnTo>
                    <a:pt x="1300597" y="459330"/>
                  </a:lnTo>
                  <a:lnTo>
                    <a:pt x="1268587" y="477392"/>
                  </a:lnTo>
                  <a:lnTo>
                    <a:pt x="1248184" y="488869"/>
                  </a:lnTo>
                  <a:lnTo>
                    <a:pt x="1217935" y="507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Freeform 112"/>
          <p:cNvSpPr/>
          <p:nvPr/>
        </p:nvSpPr>
        <p:spPr>
          <a:xfrm>
            <a:off x="1372793" y="4804778"/>
            <a:ext cx="258644" cy="246037"/>
          </a:xfrm>
          <a:custGeom>
            <a:avLst/>
            <a:gdLst/>
            <a:ahLst/>
            <a:cxnLst/>
            <a:rect l="0" t="0" r="0" b="0"/>
            <a:pathLst>
              <a:path w="258644" h="246037">
                <a:moveTo>
                  <a:pt x="0" y="109425"/>
                </a:moveTo>
                <a:lnTo>
                  <a:pt x="10562" y="125268"/>
                </a:lnTo>
                <a:lnTo>
                  <a:pt x="14779" y="133251"/>
                </a:lnTo>
                <a:lnTo>
                  <a:pt x="18695" y="141889"/>
                </a:lnTo>
                <a:lnTo>
                  <a:pt x="22411" y="150963"/>
                </a:lnTo>
                <a:lnTo>
                  <a:pt x="27099" y="161434"/>
                </a:lnTo>
                <a:lnTo>
                  <a:pt x="38203" y="184858"/>
                </a:lnTo>
                <a:lnTo>
                  <a:pt x="44259" y="196189"/>
                </a:lnTo>
                <a:lnTo>
                  <a:pt x="50507" y="207059"/>
                </a:lnTo>
                <a:lnTo>
                  <a:pt x="56883" y="217622"/>
                </a:lnTo>
                <a:lnTo>
                  <a:pt x="63344" y="226874"/>
                </a:lnTo>
                <a:lnTo>
                  <a:pt x="69862" y="235253"/>
                </a:lnTo>
                <a:lnTo>
                  <a:pt x="76418" y="243049"/>
                </a:lnTo>
                <a:lnTo>
                  <a:pt x="84105" y="246036"/>
                </a:lnTo>
                <a:lnTo>
                  <a:pt x="92545" y="245817"/>
                </a:lnTo>
                <a:lnTo>
                  <a:pt x="101488" y="243460"/>
                </a:lnTo>
                <a:lnTo>
                  <a:pt x="109661" y="239678"/>
                </a:lnTo>
                <a:lnTo>
                  <a:pt x="117320" y="234946"/>
                </a:lnTo>
                <a:lnTo>
                  <a:pt x="124636" y="229581"/>
                </a:lnTo>
                <a:lnTo>
                  <a:pt x="131724" y="221583"/>
                </a:lnTo>
                <a:lnTo>
                  <a:pt x="138660" y="211830"/>
                </a:lnTo>
                <a:lnTo>
                  <a:pt x="152262" y="190308"/>
                </a:lnTo>
                <a:lnTo>
                  <a:pt x="165676" y="169690"/>
                </a:lnTo>
                <a:lnTo>
                  <a:pt x="171243" y="159549"/>
                </a:lnTo>
                <a:lnTo>
                  <a:pt x="176059" y="149473"/>
                </a:lnTo>
                <a:lnTo>
                  <a:pt x="185464" y="127224"/>
                </a:lnTo>
                <a:lnTo>
                  <a:pt x="197012" y="98914"/>
                </a:lnTo>
                <a:lnTo>
                  <a:pt x="203187" y="86943"/>
                </a:lnTo>
                <a:lnTo>
                  <a:pt x="209514" y="76753"/>
                </a:lnTo>
                <a:lnTo>
                  <a:pt x="215942" y="67748"/>
                </a:lnTo>
                <a:lnTo>
                  <a:pt x="222438" y="57324"/>
                </a:lnTo>
                <a:lnTo>
                  <a:pt x="228980" y="45953"/>
                </a:lnTo>
                <a:lnTo>
                  <a:pt x="2586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355600"/>
            <a:ext cx="10033000" cy="19389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3.) Does dividing both sides of -4x ≥ 8 by -4 give the solution found in exercise 2?  If not, what else must you do to the inequality when you divide by -4?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4.) Do you need to change the direction of the inequality symbol when you divide each side of an inequality by a positive number?  By a negative number?</a:t>
            </a:r>
          </a:p>
          <a:p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43002" y="3431984"/>
            <a:ext cx="2128826" cy="328278"/>
            <a:chOff x="5143002" y="3431984"/>
            <a:chExt cx="2128826" cy="328278"/>
          </a:xfrm>
        </p:grpSpPr>
        <p:sp>
          <p:nvSpPr>
            <p:cNvPr id="3" name="Freeform 2"/>
            <p:cNvSpPr/>
            <p:nvPr/>
          </p:nvSpPr>
          <p:spPr>
            <a:xfrm>
              <a:off x="5143002" y="3431984"/>
              <a:ext cx="2128826" cy="59566"/>
            </a:xfrm>
            <a:custGeom>
              <a:avLst/>
              <a:gdLst/>
              <a:ahLst/>
              <a:cxnLst/>
              <a:rect l="0" t="0" r="0" b="0"/>
              <a:pathLst>
                <a:path w="2128826" h="59566">
                  <a:moveTo>
                    <a:pt x="0" y="49739"/>
                  </a:moveTo>
                  <a:lnTo>
                    <a:pt x="98817" y="49739"/>
                  </a:lnTo>
                  <a:lnTo>
                    <a:pt x="112301" y="50844"/>
                  </a:lnTo>
                  <a:lnTo>
                    <a:pt x="124606" y="52686"/>
                  </a:lnTo>
                  <a:lnTo>
                    <a:pt x="136126" y="55020"/>
                  </a:lnTo>
                  <a:lnTo>
                    <a:pt x="149332" y="56575"/>
                  </a:lnTo>
                  <a:lnTo>
                    <a:pt x="178743" y="58304"/>
                  </a:lnTo>
                  <a:lnTo>
                    <a:pt x="231653" y="59277"/>
                  </a:lnTo>
                  <a:lnTo>
                    <a:pt x="284051" y="59565"/>
                  </a:lnTo>
                  <a:lnTo>
                    <a:pt x="299898" y="58500"/>
                  </a:lnTo>
                  <a:lnTo>
                    <a:pt x="314884" y="56685"/>
                  </a:lnTo>
                  <a:lnTo>
                    <a:pt x="329296" y="54369"/>
                  </a:lnTo>
                  <a:lnTo>
                    <a:pt x="345536" y="52826"/>
                  </a:lnTo>
                  <a:lnTo>
                    <a:pt x="400077" y="51759"/>
                  </a:lnTo>
                  <a:lnTo>
                    <a:pt x="419251" y="53296"/>
                  </a:lnTo>
                  <a:lnTo>
                    <a:pt x="438665" y="55426"/>
                  </a:lnTo>
                  <a:lnTo>
                    <a:pt x="456029" y="56846"/>
                  </a:lnTo>
                  <a:lnTo>
                    <a:pt x="500486" y="57740"/>
                  </a:lnTo>
                  <a:lnTo>
                    <a:pt x="512717" y="56178"/>
                  </a:lnTo>
                  <a:lnTo>
                    <a:pt x="524188" y="54032"/>
                  </a:lnTo>
                  <a:lnTo>
                    <a:pt x="539572" y="52600"/>
                  </a:lnTo>
                  <a:lnTo>
                    <a:pt x="577298" y="51011"/>
                  </a:lnTo>
                  <a:lnTo>
                    <a:pt x="642036" y="50115"/>
                  </a:lnTo>
                  <a:lnTo>
                    <a:pt x="958672" y="49739"/>
                  </a:lnTo>
                  <a:lnTo>
                    <a:pt x="977339" y="48634"/>
                  </a:lnTo>
                  <a:lnTo>
                    <a:pt x="993100" y="46792"/>
                  </a:lnTo>
                  <a:lnTo>
                    <a:pt x="1006923" y="44458"/>
                  </a:lnTo>
                  <a:lnTo>
                    <a:pt x="1022770" y="42903"/>
                  </a:lnTo>
                  <a:lnTo>
                    <a:pt x="1058063" y="41174"/>
                  </a:lnTo>
                  <a:lnTo>
                    <a:pt x="1120499" y="40201"/>
                  </a:lnTo>
                  <a:lnTo>
                    <a:pt x="1243157" y="39827"/>
                  </a:lnTo>
                  <a:lnTo>
                    <a:pt x="1263158" y="38710"/>
                  </a:lnTo>
                  <a:lnTo>
                    <a:pt x="1283123" y="36860"/>
                  </a:lnTo>
                  <a:lnTo>
                    <a:pt x="1303066" y="34521"/>
                  </a:lnTo>
                  <a:lnTo>
                    <a:pt x="1321887" y="32962"/>
                  </a:lnTo>
                  <a:lnTo>
                    <a:pt x="1357538" y="31229"/>
                  </a:lnTo>
                  <a:lnTo>
                    <a:pt x="1372571" y="29662"/>
                  </a:lnTo>
                  <a:lnTo>
                    <a:pt x="1385909" y="27512"/>
                  </a:lnTo>
                  <a:lnTo>
                    <a:pt x="1398117" y="24973"/>
                  </a:lnTo>
                  <a:lnTo>
                    <a:pt x="1411782" y="23281"/>
                  </a:lnTo>
                  <a:lnTo>
                    <a:pt x="1426419" y="22152"/>
                  </a:lnTo>
                  <a:lnTo>
                    <a:pt x="1476371" y="20564"/>
                  </a:lnTo>
                  <a:lnTo>
                    <a:pt x="1513885" y="21298"/>
                  </a:lnTo>
                  <a:lnTo>
                    <a:pt x="1533173" y="23041"/>
                  </a:lnTo>
                  <a:lnTo>
                    <a:pt x="1552664" y="25309"/>
                  </a:lnTo>
                  <a:lnTo>
                    <a:pt x="1571184" y="26820"/>
                  </a:lnTo>
                  <a:lnTo>
                    <a:pt x="1606499" y="28500"/>
                  </a:lnTo>
                  <a:lnTo>
                    <a:pt x="1657452" y="29445"/>
                  </a:lnTo>
                  <a:lnTo>
                    <a:pt x="1712832" y="29726"/>
                  </a:lnTo>
                  <a:lnTo>
                    <a:pt x="1731017" y="30870"/>
                  </a:lnTo>
                  <a:lnTo>
                    <a:pt x="1748668" y="32739"/>
                  </a:lnTo>
                  <a:lnTo>
                    <a:pt x="1765962" y="35090"/>
                  </a:lnTo>
                  <a:lnTo>
                    <a:pt x="1783017" y="36657"/>
                  </a:lnTo>
                  <a:lnTo>
                    <a:pt x="1833426" y="37757"/>
                  </a:lnTo>
                  <a:lnTo>
                    <a:pt x="1850099" y="36224"/>
                  </a:lnTo>
                  <a:lnTo>
                    <a:pt x="1866742" y="34097"/>
                  </a:lnTo>
                  <a:lnTo>
                    <a:pt x="1899971" y="34682"/>
                  </a:lnTo>
                  <a:lnTo>
                    <a:pt x="1932056" y="36415"/>
                  </a:lnTo>
                  <a:lnTo>
                    <a:pt x="1946801" y="35330"/>
                  </a:lnTo>
                  <a:lnTo>
                    <a:pt x="1961053" y="33501"/>
                  </a:lnTo>
                  <a:lnTo>
                    <a:pt x="1974975" y="32282"/>
                  </a:lnTo>
                  <a:lnTo>
                    <a:pt x="2002234" y="30927"/>
                  </a:lnTo>
                  <a:lnTo>
                    <a:pt x="2014588" y="29461"/>
                  </a:lnTo>
                  <a:lnTo>
                    <a:pt x="2026140" y="27378"/>
                  </a:lnTo>
                  <a:lnTo>
                    <a:pt x="2037157" y="24884"/>
                  </a:lnTo>
                  <a:lnTo>
                    <a:pt x="2047817" y="22116"/>
                  </a:lnTo>
                  <a:lnTo>
                    <a:pt x="2058241" y="19165"/>
                  </a:lnTo>
                  <a:lnTo>
                    <a:pt x="2078664" y="12939"/>
                  </a:lnTo>
                  <a:lnTo>
                    <a:pt x="2088752" y="9731"/>
                  </a:lnTo>
                  <a:lnTo>
                    <a:pt x="21288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948772" y="3591149"/>
              <a:ext cx="9949" cy="159165"/>
            </a:xfrm>
            <a:custGeom>
              <a:avLst/>
              <a:gdLst/>
              <a:ahLst/>
              <a:cxnLst/>
              <a:rect l="0" t="0" r="0" b="0"/>
              <a:pathLst>
                <a:path w="9949" h="159165">
                  <a:moveTo>
                    <a:pt x="0" y="0"/>
                  </a:moveTo>
                  <a:lnTo>
                    <a:pt x="1" y="103073"/>
                  </a:lnTo>
                  <a:lnTo>
                    <a:pt x="1106" y="115139"/>
                  </a:lnTo>
                  <a:lnTo>
                    <a:pt x="2948" y="126498"/>
                  </a:lnTo>
                  <a:lnTo>
                    <a:pt x="9948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048250" y="3601096"/>
              <a:ext cx="9949" cy="129322"/>
            </a:xfrm>
            <a:custGeom>
              <a:avLst/>
              <a:gdLst/>
              <a:ahLst/>
              <a:cxnLst/>
              <a:rect l="0" t="0" r="0" b="0"/>
              <a:pathLst>
                <a:path w="9949" h="129322">
                  <a:moveTo>
                    <a:pt x="0" y="0"/>
                  </a:moveTo>
                  <a:lnTo>
                    <a:pt x="0" y="80618"/>
                  </a:lnTo>
                  <a:lnTo>
                    <a:pt x="994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899034" y="3640887"/>
              <a:ext cx="198956" cy="19897"/>
            </a:xfrm>
            <a:custGeom>
              <a:avLst/>
              <a:gdLst/>
              <a:ahLst/>
              <a:cxnLst/>
              <a:rect l="0" t="0" r="0" b="0"/>
              <a:pathLst>
                <a:path w="198956" h="19897">
                  <a:moveTo>
                    <a:pt x="0" y="0"/>
                  </a:moveTo>
                  <a:lnTo>
                    <a:pt x="21123" y="0"/>
                  </a:lnTo>
                  <a:lnTo>
                    <a:pt x="31767" y="1106"/>
                  </a:lnTo>
                  <a:lnTo>
                    <a:pt x="43284" y="2948"/>
                  </a:lnTo>
                  <a:lnTo>
                    <a:pt x="55383" y="5281"/>
                  </a:lnTo>
                  <a:lnTo>
                    <a:pt x="67871" y="6837"/>
                  </a:lnTo>
                  <a:lnTo>
                    <a:pt x="80617" y="7874"/>
                  </a:lnTo>
                  <a:lnTo>
                    <a:pt x="93536" y="8565"/>
                  </a:lnTo>
                  <a:lnTo>
                    <a:pt x="119680" y="9333"/>
                  </a:lnTo>
                  <a:lnTo>
                    <a:pt x="132841" y="9538"/>
                  </a:lnTo>
                  <a:lnTo>
                    <a:pt x="144931" y="10780"/>
                  </a:lnTo>
                  <a:lnTo>
                    <a:pt x="198955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918929" y="3710522"/>
              <a:ext cx="159166" cy="19896"/>
            </a:xfrm>
            <a:custGeom>
              <a:avLst/>
              <a:gdLst/>
              <a:ahLst/>
              <a:cxnLst/>
              <a:rect l="0" t="0" r="0" b="0"/>
              <a:pathLst>
                <a:path w="159166" h="19896">
                  <a:moveTo>
                    <a:pt x="0" y="0"/>
                  </a:moveTo>
                  <a:lnTo>
                    <a:pt x="21124" y="5281"/>
                  </a:lnTo>
                  <a:lnTo>
                    <a:pt x="31767" y="6836"/>
                  </a:lnTo>
                  <a:lnTo>
                    <a:pt x="43284" y="7873"/>
                  </a:lnTo>
                  <a:lnTo>
                    <a:pt x="55384" y="8565"/>
                  </a:lnTo>
                  <a:lnTo>
                    <a:pt x="66766" y="10131"/>
                  </a:lnTo>
                  <a:lnTo>
                    <a:pt x="77670" y="12280"/>
                  </a:lnTo>
                  <a:lnTo>
                    <a:pt x="88255" y="14819"/>
                  </a:lnTo>
                  <a:lnTo>
                    <a:pt x="99733" y="16511"/>
                  </a:lnTo>
                  <a:lnTo>
                    <a:pt x="111807" y="17639"/>
                  </a:lnTo>
                  <a:lnTo>
                    <a:pt x="159165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57154" y="3620992"/>
              <a:ext cx="9948" cy="139270"/>
            </a:xfrm>
            <a:custGeom>
              <a:avLst/>
              <a:gdLst/>
              <a:ahLst/>
              <a:cxnLst/>
              <a:rect l="0" t="0" r="0" b="0"/>
              <a:pathLst>
                <a:path w="9948" h="139270">
                  <a:moveTo>
                    <a:pt x="0" y="0"/>
                  </a:moveTo>
                  <a:lnTo>
                    <a:pt x="5281" y="21124"/>
                  </a:lnTo>
                  <a:lnTo>
                    <a:pt x="6836" y="31767"/>
                  </a:lnTo>
                  <a:lnTo>
                    <a:pt x="7874" y="43285"/>
                  </a:lnTo>
                  <a:lnTo>
                    <a:pt x="8565" y="55383"/>
                  </a:lnTo>
                  <a:lnTo>
                    <a:pt x="9333" y="80617"/>
                  </a:lnTo>
                  <a:lnTo>
                    <a:pt x="9947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>
            <a:off x="8196971" y="3501618"/>
            <a:ext cx="865458" cy="49319"/>
          </a:xfrm>
          <a:custGeom>
            <a:avLst/>
            <a:gdLst/>
            <a:ahLst/>
            <a:cxnLst/>
            <a:rect l="0" t="0" r="0" b="0"/>
            <a:pathLst>
              <a:path w="865458" h="49319">
                <a:moveTo>
                  <a:pt x="0" y="0"/>
                </a:moveTo>
                <a:lnTo>
                  <a:pt x="15843" y="5281"/>
                </a:lnTo>
                <a:lnTo>
                  <a:pt x="26036" y="7942"/>
                </a:lnTo>
                <a:lnTo>
                  <a:pt x="52099" y="13846"/>
                </a:lnTo>
                <a:lnTo>
                  <a:pt x="68998" y="15863"/>
                </a:lnTo>
                <a:lnTo>
                  <a:pt x="88000" y="17207"/>
                </a:lnTo>
                <a:lnTo>
                  <a:pt x="108406" y="18103"/>
                </a:lnTo>
                <a:lnTo>
                  <a:pt x="125325" y="19806"/>
                </a:lnTo>
                <a:lnTo>
                  <a:pt x="139921" y="22047"/>
                </a:lnTo>
                <a:lnTo>
                  <a:pt x="152968" y="24646"/>
                </a:lnTo>
                <a:lnTo>
                  <a:pt x="168297" y="26379"/>
                </a:lnTo>
                <a:lnTo>
                  <a:pt x="185149" y="27534"/>
                </a:lnTo>
                <a:lnTo>
                  <a:pt x="203015" y="28304"/>
                </a:lnTo>
                <a:lnTo>
                  <a:pt x="222663" y="29922"/>
                </a:lnTo>
                <a:lnTo>
                  <a:pt x="265126" y="34668"/>
                </a:lnTo>
                <a:lnTo>
                  <a:pt x="287282" y="36376"/>
                </a:lnTo>
                <a:lnTo>
                  <a:pt x="309789" y="37514"/>
                </a:lnTo>
                <a:lnTo>
                  <a:pt x="355430" y="38779"/>
                </a:lnTo>
                <a:lnTo>
                  <a:pt x="401505" y="39341"/>
                </a:lnTo>
                <a:lnTo>
                  <a:pt x="424624" y="40597"/>
                </a:lnTo>
                <a:lnTo>
                  <a:pt x="447774" y="42539"/>
                </a:lnTo>
                <a:lnTo>
                  <a:pt x="470944" y="44939"/>
                </a:lnTo>
                <a:lnTo>
                  <a:pt x="493023" y="46539"/>
                </a:lnTo>
                <a:lnTo>
                  <a:pt x="514374" y="47606"/>
                </a:lnTo>
                <a:lnTo>
                  <a:pt x="553571" y="48791"/>
                </a:lnTo>
                <a:lnTo>
                  <a:pt x="585730" y="49318"/>
                </a:lnTo>
                <a:lnTo>
                  <a:pt x="599390" y="48353"/>
                </a:lnTo>
                <a:lnTo>
                  <a:pt x="611813" y="46604"/>
                </a:lnTo>
                <a:lnTo>
                  <a:pt x="623410" y="44333"/>
                </a:lnTo>
                <a:lnTo>
                  <a:pt x="637774" y="42819"/>
                </a:lnTo>
                <a:lnTo>
                  <a:pt x="653982" y="41810"/>
                </a:lnTo>
                <a:lnTo>
                  <a:pt x="671418" y="41137"/>
                </a:lnTo>
                <a:lnTo>
                  <a:pt x="688570" y="39583"/>
                </a:lnTo>
                <a:lnTo>
                  <a:pt x="705531" y="37442"/>
                </a:lnTo>
                <a:lnTo>
                  <a:pt x="722365" y="34909"/>
                </a:lnTo>
                <a:lnTo>
                  <a:pt x="739113" y="33221"/>
                </a:lnTo>
                <a:lnTo>
                  <a:pt x="755806" y="32095"/>
                </a:lnTo>
                <a:lnTo>
                  <a:pt x="787985" y="30845"/>
                </a:lnTo>
                <a:lnTo>
                  <a:pt x="865457" y="298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97911" y="3690626"/>
            <a:ext cx="2458927" cy="315303"/>
            <a:chOff x="397911" y="3690626"/>
            <a:chExt cx="2458927" cy="315303"/>
          </a:xfrm>
        </p:grpSpPr>
        <p:sp>
          <p:nvSpPr>
            <p:cNvPr id="11" name="Freeform 10"/>
            <p:cNvSpPr/>
            <p:nvPr/>
          </p:nvSpPr>
          <p:spPr>
            <a:xfrm>
              <a:off x="397911" y="3909489"/>
              <a:ext cx="815719" cy="29833"/>
            </a:xfrm>
            <a:custGeom>
              <a:avLst/>
              <a:gdLst/>
              <a:ahLst/>
              <a:cxnLst/>
              <a:rect l="0" t="0" r="0" b="0"/>
              <a:pathLst>
                <a:path w="815719" h="29833">
                  <a:moveTo>
                    <a:pt x="0" y="29832"/>
                  </a:moveTo>
                  <a:lnTo>
                    <a:pt x="21123" y="24551"/>
                  </a:lnTo>
                  <a:lnTo>
                    <a:pt x="31767" y="22995"/>
                  </a:lnTo>
                  <a:lnTo>
                    <a:pt x="43284" y="21958"/>
                  </a:lnTo>
                  <a:lnTo>
                    <a:pt x="55383" y="21267"/>
                  </a:lnTo>
                  <a:lnTo>
                    <a:pt x="80617" y="20499"/>
                  </a:lnTo>
                  <a:lnTo>
                    <a:pt x="161921" y="19965"/>
                  </a:lnTo>
                  <a:lnTo>
                    <a:pt x="200180" y="19920"/>
                  </a:lnTo>
                  <a:lnTo>
                    <a:pt x="219668" y="18803"/>
                  </a:lnTo>
                  <a:lnTo>
                    <a:pt x="239291" y="16952"/>
                  </a:lnTo>
                  <a:lnTo>
                    <a:pt x="259005" y="14614"/>
                  </a:lnTo>
                  <a:lnTo>
                    <a:pt x="276569" y="13054"/>
                  </a:lnTo>
                  <a:lnTo>
                    <a:pt x="292699" y="12015"/>
                  </a:lnTo>
                  <a:lnTo>
                    <a:pt x="307874" y="11322"/>
                  </a:lnTo>
                  <a:lnTo>
                    <a:pt x="325728" y="9755"/>
                  </a:lnTo>
                  <a:lnTo>
                    <a:pt x="366198" y="5066"/>
                  </a:lnTo>
                  <a:lnTo>
                    <a:pt x="387822" y="3374"/>
                  </a:lnTo>
                  <a:lnTo>
                    <a:pt x="409975" y="2245"/>
                  </a:lnTo>
                  <a:lnTo>
                    <a:pt x="451906" y="992"/>
                  </a:lnTo>
                  <a:lnTo>
                    <a:pt x="503685" y="286"/>
                  </a:lnTo>
                  <a:lnTo>
                    <a:pt x="666294" y="0"/>
                  </a:lnTo>
                  <a:lnTo>
                    <a:pt x="684048" y="1102"/>
                  </a:lnTo>
                  <a:lnTo>
                    <a:pt x="700305" y="2941"/>
                  </a:lnTo>
                  <a:lnTo>
                    <a:pt x="715565" y="5273"/>
                  </a:lnTo>
                  <a:lnTo>
                    <a:pt x="730159" y="6827"/>
                  </a:lnTo>
                  <a:lnTo>
                    <a:pt x="744309" y="7864"/>
                  </a:lnTo>
                  <a:lnTo>
                    <a:pt x="758164" y="8554"/>
                  </a:lnTo>
                  <a:lnTo>
                    <a:pt x="769612" y="6804"/>
                  </a:lnTo>
                  <a:lnTo>
                    <a:pt x="779454" y="3427"/>
                  </a:lnTo>
                  <a:lnTo>
                    <a:pt x="815718" y="9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01592" y="3690626"/>
              <a:ext cx="9949" cy="129322"/>
            </a:xfrm>
            <a:custGeom>
              <a:avLst/>
              <a:gdLst/>
              <a:ahLst/>
              <a:cxnLst/>
              <a:rect l="0" t="0" r="0" b="0"/>
              <a:pathLst>
                <a:path w="9949" h="129322">
                  <a:moveTo>
                    <a:pt x="0" y="0"/>
                  </a:moveTo>
                  <a:lnTo>
                    <a:pt x="0" y="63949"/>
                  </a:lnTo>
                  <a:lnTo>
                    <a:pt x="1106" y="75792"/>
                  </a:lnTo>
                  <a:lnTo>
                    <a:pt x="994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32296" y="3700574"/>
              <a:ext cx="18514" cy="119374"/>
            </a:xfrm>
            <a:custGeom>
              <a:avLst/>
              <a:gdLst/>
              <a:ahLst/>
              <a:cxnLst/>
              <a:rect l="0" t="0" r="0" b="0"/>
              <a:pathLst>
                <a:path w="18514" h="119374">
                  <a:moveTo>
                    <a:pt x="8565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9"/>
                  </a:lnTo>
                  <a:lnTo>
                    <a:pt x="645" y="57740"/>
                  </a:lnTo>
                  <a:lnTo>
                    <a:pt x="2180" y="68337"/>
                  </a:lnTo>
                  <a:lnTo>
                    <a:pt x="18513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41906" y="3720470"/>
              <a:ext cx="198956" cy="39792"/>
            </a:xfrm>
            <a:custGeom>
              <a:avLst/>
              <a:gdLst/>
              <a:ahLst/>
              <a:cxnLst/>
              <a:rect l="0" t="0" r="0" b="0"/>
              <a:pathLst>
                <a:path w="198956" h="39792">
                  <a:moveTo>
                    <a:pt x="0" y="0"/>
                  </a:moveTo>
                  <a:lnTo>
                    <a:pt x="93536" y="23384"/>
                  </a:lnTo>
                  <a:lnTo>
                    <a:pt x="106569" y="25537"/>
                  </a:lnTo>
                  <a:lnTo>
                    <a:pt x="119680" y="26972"/>
                  </a:lnTo>
                  <a:lnTo>
                    <a:pt x="132841" y="27929"/>
                  </a:lnTo>
                  <a:lnTo>
                    <a:pt x="144931" y="29672"/>
                  </a:lnTo>
                  <a:lnTo>
                    <a:pt x="156307" y="31940"/>
                  </a:lnTo>
                  <a:lnTo>
                    <a:pt x="198955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51853" y="3760261"/>
              <a:ext cx="169114" cy="29844"/>
            </a:xfrm>
            <a:custGeom>
              <a:avLst/>
              <a:gdLst/>
              <a:ahLst/>
              <a:cxnLst/>
              <a:rect l="0" t="0" r="0" b="0"/>
              <a:pathLst>
                <a:path w="169114" h="29844">
                  <a:moveTo>
                    <a:pt x="0" y="0"/>
                  </a:moveTo>
                  <a:lnTo>
                    <a:pt x="15843" y="10561"/>
                  </a:lnTo>
                  <a:lnTo>
                    <a:pt x="24931" y="14778"/>
                  </a:lnTo>
                  <a:lnTo>
                    <a:pt x="35411" y="18694"/>
                  </a:lnTo>
                  <a:lnTo>
                    <a:pt x="46819" y="22411"/>
                  </a:lnTo>
                  <a:lnTo>
                    <a:pt x="59951" y="24888"/>
                  </a:lnTo>
                  <a:lnTo>
                    <a:pt x="74232" y="26540"/>
                  </a:lnTo>
                  <a:lnTo>
                    <a:pt x="89279" y="27641"/>
                  </a:lnTo>
                  <a:lnTo>
                    <a:pt x="103732" y="28375"/>
                  </a:lnTo>
                  <a:lnTo>
                    <a:pt x="117788" y="28864"/>
                  </a:lnTo>
                  <a:lnTo>
                    <a:pt x="169113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60235" y="3721853"/>
              <a:ext cx="149217" cy="127939"/>
            </a:xfrm>
            <a:custGeom>
              <a:avLst/>
              <a:gdLst/>
              <a:ahLst/>
              <a:cxnLst/>
              <a:rect l="0" t="0" r="0" b="0"/>
              <a:pathLst>
                <a:path w="149217" h="127939">
                  <a:moveTo>
                    <a:pt x="0" y="8564"/>
                  </a:moveTo>
                  <a:lnTo>
                    <a:pt x="15842" y="3283"/>
                  </a:lnTo>
                  <a:lnTo>
                    <a:pt x="24930" y="1728"/>
                  </a:lnTo>
                  <a:lnTo>
                    <a:pt x="35410" y="691"/>
                  </a:lnTo>
                  <a:lnTo>
                    <a:pt x="46818" y="0"/>
                  </a:lnTo>
                  <a:lnTo>
                    <a:pt x="57739" y="644"/>
                  </a:lnTo>
                  <a:lnTo>
                    <a:pt x="68336" y="2178"/>
                  </a:lnTo>
                  <a:lnTo>
                    <a:pt x="78716" y="4307"/>
                  </a:lnTo>
                  <a:lnTo>
                    <a:pt x="86742" y="9042"/>
                  </a:lnTo>
                  <a:lnTo>
                    <a:pt x="93198" y="15514"/>
                  </a:lnTo>
                  <a:lnTo>
                    <a:pt x="98607" y="23145"/>
                  </a:lnTo>
                  <a:lnTo>
                    <a:pt x="100002" y="31549"/>
                  </a:lnTo>
                  <a:lnTo>
                    <a:pt x="98722" y="40467"/>
                  </a:lnTo>
                  <a:lnTo>
                    <a:pt x="95658" y="49728"/>
                  </a:lnTo>
                  <a:lnTo>
                    <a:pt x="91404" y="58113"/>
                  </a:lnTo>
                  <a:lnTo>
                    <a:pt x="86358" y="65914"/>
                  </a:lnTo>
                  <a:lnTo>
                    <a:pt x="80784" y="73325"/>
                  </a:lnTo>
                  <a:lnTo>
                    <a:pt x="72646" y="80476"/>
                  </a:lnTo>
                  <a:lnTo>
                    <a:pt x="62799" y="87454"/>
                  </a:lnTo>
                  <a:lnTo>
                    <a:pt x="51814" y="94317"/>
                  </a:lnTo>
                  <a:lnTo>
                    <a:pt x="47806" y="99997"/>
                  </a:lnTo>
                  <a:lnTo>
                    <a:pt x="48450" y="104890"/>
                  </a:lnTo>
                  <a:lnTo>
                    <a:pt x="52196" y="109256"/>
                  </a:lnTo>
                  <a:lnTo>
                    <a:pt x="59114" y="112168"/>
                  </a:lnTo>
                  <a:lnTo>
                    <a:pt x="68147" y="114108"/>
                  </a:lnTo>
                  <a:lnTo>
                    <a:pt x="78591" y="115402"/>
                  </a:lnTo>
                  <a:lnTo>
                    <a:pt x="88869" y="117370"/>
                  </a:lnTo>
                  <a:lnTo>
                    <a:pt x="99037" y="119787"/>
                  </a:lnTo>
                  <a:lnTo>
                    <a:pt x="149216" y="127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80877" y="3756373"/>
              <a:ext cx="117061" cy="114023"/>
            </a:xfrm>
            <a:custGeom>
              <a:avLst/>
              <a:gdLst/>
              <a:ahLst/>
              <a:cxnLst/>
              <a:rect l="0" t="0" r="0" b="0"/>
              <a:pathLst>
                <a:path w="117061" h="114023">
                  <a:moveTo>
                    <a:pt x="97164" y="23783"/>
                  </a:moveTo>
                  <a:lnTo>
                    <a:pt x="81321" y="13222"/>
                  </a:lnTo>
                  <a:lnTo>
                    <a:pt x="73339" y="9005"/>
                  </a:lnTo>
                  <a:lnTo>
                    <a:pt x="64701" y="5088"/>
                  </a:lnTo>
                  <a:lnTo>
                    <a:pt x="55626" y="1372"/>
                  </a:lnTo>
                  <a:lnTo>
                    <a:pt x="46261" y="0"/>
                  </a:lnTo>
                  <a:lnTo>
                    <a:pt x="36701" y="191"/>
                  </a:lnTo>
                  <a:lnTo>
                    <a:pt x="27012" y="1423"/>
                  </a:lnTo>
                  <a:lnTo>
                    <a:pt x="18342" y="4455"/>
                  </a:lnTo>
                  <a:lnTo>
                    <a:pt x="10352" y="8687"/>
                  </a:lnTo>
                  <a:lnTo>
                    <a:pt x="2814" y="13719"/>
                  </a:lnTo>
                  <a:lnTo>
                    <a:pt x="0" y="19284"/>
                  </a:lnTo>
                  <a:lnTo>
                    <a:pt x="334" y="25205"/>
                  </a:lnTo>
                  <a:lnTo>
                    <a:pt x="2767" y="31363"/>
                  </a:lnTo>
                  <a:lnTo>
                    <a:pt x="7706" y="37679"/>
                  </a:lnTo>
                  <a:lnTo>
                    <a:pt x="14314" y="44100"/>
                  </a:lnTo>
                  <a:lnTo>
                    <a:pt x="22035" y="50591"/>
                  </a:lnTo>
                  <a:lnTo>
                    <a:pt x="30498" y="56024"/>
                  </a:lnTo>
                  <a:lnTo>
                    <a:pt x="39457" y="60752"/>
                  </a:lnTo>
                  <a:lnTo>
                    <a:pt x="48745" y="65008"/>
                  </a:lnTo>
                  <a:lnTo>
                    <a:pt x="52726" y="65636"/>
                  </a:lnTo>
                  <a:lnTo>
                    <a:pt x="53170" y="63843"/>
                  </a:lnTo>
                  <a:lnTo>
                    <a:pt x="51255" y="60438"/>
                  </a:lnTo>
                  <a:lnTo>
                    <a:pt x="46663" y="59273"/>
                  </a:lnTo>
                  <a:lnTo>
                    <a:pt x="40285" y="59601"/>
                  </a:lnTo>
                  <a:lnTo>
                    <a:pt x="32717" y="60926"/>
                  </a:lnTo>
                  <a:lnTo>
                    <a:pt x="25462" y="64019"/>
                  </a:lnTo>
                  <a:lnTo>
                    <a:pt x="18414" y="68292"/>
                  </a:lnTo>
                  <a:lnTo>
                    <a:pt x="11505" y="73352"/>
                  </a:lnTo>
                  <a:lnTo>
                    <a:pt x="9109" y="80040"/>
                  </a:lnTo>
                  <a:lnTo>
                    <a:pt x="9723" y="87815"/>
                  </a:lnTo>
                  <a:lnTo>
                    <a:pt x="12343" y="96315"/>
                  </a:lnTo>
                  <a:lnTo>
                    <a:pt x="19616" y="101981"/>
                  </a:lnTo>
                  <a:lnTo>
                    <a:pt x="29991" y="105758"/>
                  </a:lnTo>
                  <a:lnTo>
                    <a:pt x="42434" y="108277"/>
                  </a:lnTo>
                  <a:lnTo>
                    <a:pt x="68050" y="114022"/>
                  </a:lnTo>
                  <a:lnTo>
                    <a:pt x="117060" y="113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228302" y="3690626"/>
              <a:ext cx="19897" cy="208905"/>
            </a:xfrm>
            <a:custGeom>
              <a:avLst/>
              <a:gdLst/>
              <a:ahLst/>
              <a:cxnLst/>
              <a:rect l="0" t="0" r="0" b="0"/>
              <a:pathLst>
                <a:path w="19897" h="208905">
                  <a:moveTo>
                    <a:pt x="0" y="0"/>
                  </a:moveTo>
                  <a:lnTo>
                    <a:pt x="0" y="60665"/>
                  </a:lnTo>
                  <a:lnTo>
                    <a:pt x="1106" y="74708"/>
                  </a:lnTo>
                  <a:lnTo>
                    <a:pt x="2948" y="88491"/>
                  </a:lnTo>
                  <a:lnTo>
                    <a:pt x="7942" y="116701"/>
                  </a:lnTo>
                  <a:lnTo>
                    <a:pt x="10821" y="131961"/>
                  </a:lnTo>
                  <a:lnTo>
                    <a:pt x="19896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511507" y="3750313"/>
              <a:ext cx="25178" cy="149218"/>
            </a:xfrm>
            <a:custGeom>
              <a:avLst/>
              <a:gdLst/>
              <a:ahLst/>
              <a:cxnLst/>
              <a:rect l="0" t="0" r="0" b="0"/>
              <a:pathLst>
                <a:path w="25178" h="149218">
                  <a:moveTo>
                    <a:pt x="5281" y="0"/>
                  </a:moveTo>
                  <a:lnTo>
                    <a:pt x="0" y="15843"/>
                  </a:lnTo>
                  <a:lnTo>
                    <a:pt x="655" y="23826"/>
                  </a:lnTo>
                  <a:lnTo>
                    <a:pt x="3303" y="32463"/>
                  </a:lnTo>
                  <a:lnTo>
                    <a:pt x="7278" y="41538"/>
                  </a:lnTo>
                  <a:lnTo>
                    <a:pt x="11033" y="50903"/>
                  </a:lnTo>
                  <a:lnTo>
                    <a:pt x="18154" y="70152"/>
                  </a:lnTo>
                  <a:lnTo>
                    <a:pt x="20495" y="81032"/>
                  </a:lnTo>
                  <a:lnTo>
                    <a:pt x="22055" y="92707"/>
                  </a:lnTo>
                  <a:lnTo>
                    <a:pt x="25177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96370" y="3780156"/>
              <a:ext cx="29845" cy="139270"/>
            </a:xfrm>
            <a:custGeom>
              <a:avLst/>
              <a:gdLst/>
              <a:ahLst/>
              <a:cxnLst/>
              <a:rect l="0" t="0" r="0" b="0"/>
              <a:pathLst>
                <a:path w="29845" h="139270">
                  <a:moveTo>
                    <a:pt x="0" y="0"/>
                  </a:moveTo>
                  <a:lnTo>
                    <a:pt x="5281" y="15843"/>
                  </a:lnTo>
                  <a:lnTo>
                    <a:pt x="7942" y="26036"/>
                  </a:lnTo>
                  <a:lnTo>
                    <a:pt x="13846" y="52100"/>
                  </a:lnTo>
                  <a:lnTo>
                    <a:pt x="15863" y="65682"/>
                  </a:lnTo>
                  <a:lnTo>
                    <a:pt x="17207" y="79158"/>
                  </a:lnTo>
                  <a:lnTo>
                    <a:pt x="29844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76997" y="3790104"/>
              <a:ext cx="169113" cy="39792"/>
            </a:xfrm>
            <a:custGeom>
              <a:avLst/>
              <a:gdLst/>
              <a:ahLst/>
              <a:cxnLst/>
              <a:rect l="0" t="0" r="0" b="0"/>
              <a:pathLst>
                <a:path w="169113" h="39792">
                  <a:moveTo>
                    <a:pt x="0" y="0"/>
                  </a:moveTo>
                  <a:lnTo>
                    <a:pt x="55384" y="13846"/>
                  </a:lnTo>
                  <a:lnTo>
                    <a:pt x="83565" y="20154"/>
                  </a:lnTo>
                  <a:lnTo>
                    <a:pt x="113406" y="26642"/>
                  </a:lnTo>
                  <a:lnTo>
                    <a:pt x="16911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06840" y="3859738"/>
              <a:ext cx="159166" cy="29845"/>
            </a:xfrm>
            <a:custGeom>
              <a:avLst/>
              <a:gdLst/>
              <a:ahLst/>
              <a:cxnLst/>
              <a:rect l="0" t="0" r="0" b="0"/>
              <a:pathLst>
                <a:path w="159166" h="29845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57740" y="10131"/>
                  </a:lnTo>
                  <a:lnTo>
                    <a:pt x="68337" y="12281"/>
                  </a:lnTo>
                  <a:lnTo>
                    <a:pt x="78717" y="14819"/>
                  </a:lnTo>
                  <a:lnTo>
                    <a:pt x="90059" y="16512"/>
                  </a:lnTo>
                  <a:lnTo>
                    <a:pt x="102041" y="17640"/>
                  </a:lnTo>
                  <a:lnTo>
                    <a:pt x="159165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735639" y="3800052"/>
              <a:ext cx="121199" cy="205877"/>
            </a:xfrm>
            <a:custGeom>
              <a:avLst/>
              <a:gdLst/>
              <a:ahLst/>
              <a:cxnLst/>
              <a:rect l="0" t="0" r="0" b="0"/>
              <a:pathLst>
                <a:path w="121199" h="205877">
                  <a:moveTo>
                    <a:pt x="29844" y="0"/>
                  </a:moveTo>
                  <a:lnTo>
                    <a:pt x="56248" y="5281"/>
                  </a:lnTo>
                  <a:lnTo>
                    <a:pt x="67342" y="9047"/>
                  </a:lnTo>
                  <a:lnTo>
                    <a:pt x="78054" y="13769"/>
                  </a:lnTo>
                  <a:lnTo>
                    <a:pt x="88511" y="19127"/>
                  </a:lnTo>
                  <a:lnTo>
                    <a:pt x="94377" y="27120"/>
                  </a:lnTo>
                  <a:lnTo>
                    <a:pt x="97183" y="36870"/>
                  </a:lnTo>
                  <a:lnTo>
                    <a:pt x="97948" y="47792"/>
                  </a:lnTo>
                  <a:lnTo>
                    <a:pt x="96248" y="57283"/>
                  </a:lnTo>
                  <a:lnTo>
                    <a:pt x="92903" y="65822"/>
                  </a:lnTo>
                  <a:lnTo>
                    <a:pt x="88463" y="73724"/>
                  </a:lnTo>
                  <a:lnTo>
                    <a:pt x="82187" y="80098"/>
                  </a:lnTo>
                  <a:lnTo>
                    <a:pt x="74687" y="85453"/>
                  </a:lnTo>
                  <a:lnTo>
                    <a:pt x="66371" y="90127"/>
                  </a:lnTo>
                  <a:lnTo>
                    <a:pt x="57511" y="94350"/>
                  </a:lnTo>
                  <a:lnTo>
                    <a:pt x="48289" y="98270"/>
                  </a:lnTo>
                  <a:lnTo>
                    <a:pt x="38824" y="101988"/>
                  </a:lnTo>
                  <a:lnTo>
                    <a:pt x="35831" y="105573"/>
                  </a:lnTo>
                  <a:lnTo>
                    <a:pt x="37151" y="109068"/>
                  </a:lnTo>
                  <a:lnTo>
                    <a:pt x="41347" y="112503"/>
                  </a:lnTo>
                  <a:lnTo>
                    <a:pt x="47460" y="115898"/>
                  </a:lnTo>
                  <a:lnTo>
                    <a:pt x="54852" y="119267"/>
                  </a:lnTo>
                  <a:lnTo>
                    <a:pt x="63095" y="122618"/>
                  </a:lnTo>
                  <a:lnTo>
                    <a:pt x="73012" y="125958"/>
                  </a:lnTo>
                  <a:lnTo>
                    <a:pt x="84045" y="129289"/>
                  </a:lnTo>
                  <a:lnTo>
                    <a:pt x="95821" y="132616"/>
                  </a:lnTo>
                  <a:lnTo>
                    <a:pt x="104777" y="138149"/>
                  </a:lnTo>
                  <a:lnTo>
                    <a:pt x="111853" y="145154"/>
                  </a:lnTo>
                  <a:lnTo>
                    <a:pt x="117676" y="153140"/>
                  </a:lnTo>
                  <a:lnTo>
                    <a:pt x="120453" y="161780"/>
                  </a:lnTo>
                  <a:lnTo>
                    <a:pt x="121198" y="170856"/>
                  </a:lnTo>
                  <a:lnTo>
                    <a:pt x="120590" y="180223"/>
                  </a:lnTo>
                  <a:lnTo>
                    <a:pt x="116869" y="187572"/>
                  </a:lnTo>
                  <a:lnTo>
                    <a:pt x="111072" y="193577"/>
                  </a:lnTo>
                  <a:lnTo>
                    <a:pt x="103891" y="198686"/>
                  </a:lnTo>
                  <a:lnTo>
                    <a:pt x="94683" y="202092"/>
                  </a:lnTo>
                  <a:lnTo>
                    <a:pt x="84123" y="204362"/>
                  </a:lnTo>
                  <a:lnTo>
                    <a:pt x="72662" y="205876"/>
                  </a:lnTo>
                  <a:lnTo>
                    <a:pt x="60600" y="205780"/>
                  </a:lnTo>
                  <a:lnTo>
                    <a:pt x="48137" y="204610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193237" y="1253420"/>
            <a:ext cx="1415474" cy="258643"/>
            <a:chOff x="3193237" y="1253420"/>
            <a:chExt cx="1415474" cy="258643"/>
          </a:xfrm>
        </p:grpSpPr>
        <p:sp>
          <p:nvSpPr>
            <p:cNvPr id="25" name="Freeform 24"/>
            <p:cNvSpPr/>
            <p:nvPr/>
          </p:nvSpPr>
          <p:spPr>
            <a:xfrm>
              <a:off x="3193237" y="1352898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446148" y="1303159"/>
              <a:ext cx="174845" cy="116218"/>
            </a:xfrm>
            <a:custGeom>
              <a:avLst/>
              <a:gdLst/>
              <a:ahLst/>
              <a:cxnLst/>
              <a:rect l="0" t="0" r="0" b="0"/>
              <a:pathLst>
                <a:path w="174845" h="116218">
                  <a:moveTo>
                    <a:pt x="5731" y="0"/>
                  </a:moveTo>
                  <a:lnTo>
                    <a:pt x="5731" y="26404"/>
                  </a:lnTo>
                  <a:lnTo>
                    <a:pt x="4626" y="37498"/>
                  </a:lnTo>
                  <a:lnTo>
                    <a:pt x="2784" y="48210"/>
                  </a:lnTo>
                  <a:lnTo>
                    <a:pt x="450" y="58668"/>
                  </a:lnTo>
                  <a:lnTo>
                    <a:pt x="0" y="68955"/>
                  </a:lnTo>
                  <a:lnTo>
                    <a:pt x="805" y="79129"/>
                  </a:lnTo>
                  <a:lnTo>
                    <a:pt x="2447" y="89228"/>
                  </a:lnTo>
                  <a:lnTo>
                    <a:pt x="6858" y="97066"/>
                  </a:lnTo>
                  <a:lnTo>
                    <a:pt x="13114" y="103396"/>
                  </a:lnTo>
                  <a:lnTo>
                    <a:pt x="20601" y="108722"/>
                  </a:lnTo>
                  <a:lnTo>
                    <a:pt x="30013" y="112272"/>
                  </a:lnTo>
                  <a:lnTo>
                    <a:pt x="40710" y="114639"/>
                  </a:lnTo>
                  <a:lnTo>
                    <a:pt x="52262" y="116217"/>
                  </a:lnTo>
                  <a:lnTo>
                    <a:pt x="65490" y="116164"/>
                  </a:lnTo>
                  <a:lnTo>
                    <a:pt x="79835" y="115023"/>
                  </a:lnTo>
                  <a:lnTo>
                    <a:pt x="94925" y="113157"/>
                  </a:lnTo>
                  <a:lnTo>
                    <a:pt x="109406" y="111913"/>
                  </a:lnTo>
                  <a:lnTo>
                    <a:pt x="123482" y="111084"/>
                  </a:lnTo>
                  <a:lnTo>
                    <a:pt x="174844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571253" y="1303159"/>
              <a:ext cx="29844" cy="208904"/>
            </a:xfrm>
            <a:custGeom>
              <a:avLst/>
              <a:gdLst/>
              <a:ahLst/>
              <a:cxnLst/>
              <a:rect l="0" t="0" r="0" b="0"/>
              <a:pathLst>
                <a:path w="29844" h="208904">
                  <a:moveTo>
                    <a:pt x="0" y="0"/>
                  </a:moveTo>
                  <a:lnTo>
                    <a:pt x="5281" y="21124"/>
                  </a:lnTo>
                  <a:lnTo>
                    <a:pt x="6837" y="31767"/>
                  </a:lnTo>
                  <a:lnTo>
                    <a:pt x="7874" y="43284"/>
                  </a:lnTo>
                  <a:lnTo>
                    <a:pt x="8565" y="55384"/>
                  </a:lnTo>
                  <a:lnTo>
                    <a:pt x="10131" y="67871"/>
                  </a:lnTo>
                  <a:lnTo>
                    <a:pt x="12281" y="80617"/>
                  </a:lnTo>
                  <a:lnTo>
                    <a:pt x="14819" y="93536"/>
                  </a:lnTo>
                  <a:lnTo>
                    <a:pt x="16511" y="106569"/>
                  </a:lnTo>
                  <a:lnTo>
                    <a:pt x="17639" y="119680"/>
                  </a:lnTo>
                  <a:lnTo>
                    <a:pt x="18391" y="132841"/>
                  </a:lnTo>
                  <a:lnTo>
                    <a:pt x="19998" y="146037"/>
                  </a:lnTo>
                  <a:lnTo>
                    <a:pt x="29843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740365" y="1377010"/>
              <a:ext cx="258643" cy="98398"/>
            </a:xfrm>
            <a:custGeom>
              <a:avLst/>
              <a:gdLst/>
              <a:ahLst/>
              <a:cxnLst/>
              <a:rect l="0" t="0" r="0" b="0"/>
              <a:pathLst>
                <a:path w="258643" h="98398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7740" y="5752"/>
                  </a:lnTo>
                  <a:lnTo>
                    <a:pt x="68337" y="10166"/>
                  </a:lnTo>
                  <a:lnTo>
                    <a:pt x="78717" y="15320"/>
                  </a:lnTo>
                  <a:lnTo>
                    <a:pt x="86743" y="22071"/>
                  </a:lnTo>
                  <a:lnTo>
                    <a:pt x="93199" y="29888"/>
                  </a:lnTo>
                  <a:lnTo>
                    <a:pt x="98608" y="38416"/>
                  </a:lnTo>
                  <a:lnTo>
                    <a:pt x="104424" y="46311"/>
                  </a:lnTo>
                  <a:lnTo>
                    <a:pt x="110513" y="53785"/>
                  </a:lnTo>
                  <a:lnTo>
                    <a:pt x="116782" y="60979"/>
                  </a:lnTo>
                  <a:lnTo>
                    <a:pt x="125383" y="67985"/>
                  </a:lnTo>
                  <a:lnTo>
                    <a:pt x="135539" y="74866"/>
                  </a:lnTo>
                  <a:lnTo>
                    <a:pt x="146730" y="81665"/>
                  </a:lnTo>
                  <a:lnTo>
                    <a:pt x="158612" y="87302"/>
                  </a:lnTo>
                  <a:lnTo>
                    <a:pt x="170955" y="92166"/>
                  </a:lnTo>
                  <a:lnTo>
                    <a:pt x="183604" y="96513"/>
                  </a:lnTo>
                  <a:lnTo>
                    <a:pt x="195353" y="98307"/>
                  </a:lnTo>
                  <a:lnTo>
                    <a:pt x="206502" y="98397"/>
                  </a:lnTo>
                  <a:lnTo>
                    <a:pt x="258642" y="95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790104" y="1372793"/>
              <a:ext cx="99479" cy="129322"/>
            </a:xfrm>
            <a:custGeom>
              <a:avLst/>
              <a:gdLst/>
              <a:ahLst/>
              <a:cxnLst/>
              <a:rect l="0" t="0" r="0" b="0"/>
              <a:pathLst>
                <a:path w="99479" h="129322">
                  <a:moveTo>
                    <a:pt x="99478" y="0"/>
                  </a:moveTo>
                  <a:lnTo>
                    <a:pt x="88916" y="10562"/>
                  </a:lnTo>
                  <a:lnTo>
                    <a:pt x="84699" y="16989"/>
                  </a:lnTo>
                  <a:lnTo>
                    <a:pt x="80783" y="24590"/>
                  </a:lnTo>
                  <a:lnTo>
                    <a:pt x="77067" y="32973"/>
                  </a:lnTo>
                  <a:lnTo>
                    <a:pt x="72379" y="40772"/>
                  </a:lnTo>
                  <a:lnTo>
                    <a:pt x="67043" y="48183"/>
                  </a:lnTo>
                  <a:lnTo>
                    <a:pt x="61275" y="55333"/>
                  </a:lnTo>
                  <a:lnTo>
                    <a:pt x="55219" y="62311"/>
                  </a:lnTo>
                  <a:lnTo>
                    <a:pt x="48971" y="69174"/>
                  </a:lnTo>
                  <a:lnTo>
                    <a:pt x="42595" y="75959"/>
                  </a:lnTo>
                  <a:lnTo>
                    <a:pt x="36134" y="83799"/>
                  </a:lnTo>
                  <a:lnTo>
                    <a:pt x="29616" y="92341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188015" y="1293211"/>
              <a:ext cx="112572" cy="89531"/>
            </a:xfrm>
            <a:custGeom>
              <a:avLst/>
              <a:gdLst/>
              <a:ahLst/>
              <a:cxnLst/>
              <a:rect l="0" t="0" r="0" b="0"/>
              <a:pathLst>
                <a:path w="112572" h="89531">
                  <a:moveTo>
                    <a:pt x="0" y="0"/>
                  </a:moveTo>
                  <a:lnTo>
                    <a:pt x="15843" y="5281"/>
                  </a:lnTo>
                  <a:lnTo>
                    <a:pt x="24931" y="7942"/>
                  </a:lnTo>
                  <a:lnTo>
                    <a:pt x="46819" y="13846"/>
                  </a:lnTo>
                  <a:lnTo>
                    <a:pt x="57740" y="18073"/>
                  </a:lnTo>
                  <a:lnTo>
                    <a:pt x="68337" y="23102"/>
                  </a:lnTo>
                  <a:lnTo>
                    <a:pt x="78717" y="28665"/>
                  </a:lnTo>
                  <a:lnTo>
                    <a:pt x="88954" y="33479"/>
                  </a:lnTo>
                  <a:lnTo>
                    <a:pt x="99094" y="37794"/>
                  </a:lnTo>
                  <a:lnTo>
                    <a:pt x="109169" y="41775"/>
                  </a:lnTo>
                  <a:lnTo>
                    <a:pt x="112571" y="46641"/>
                  </a:lnTo>
                  <a:lnTo>
                    <a:pt x="111522" y="52095"/>
                  </a:lnTo>
                  <a:lnTo>
                    <a:pt x="107508" y="57941"/>
                  </a:lnTo>
                  <a:lnTo>
                    <a:pt x="100410" y="61839"/>
                  </a:lnTo>
                  <a:lnTo>
                    <a:pt x="91257" y="64438"/>
                  </a:lnTo>
                  <a:lnTo>
                    <a:pt x="80734" y="66170"/>
                  </a:lnTo>
                  <a:lnTo>
                    <a:pt x="69297" y="67325"/>
                  </a:lnTo>
                  <a:lnTo>
                    <a:pt x="57251" y="68095"/>
                  </a:lnTo>
                  <a:lnTo>
                    <a:pt x="44799" y="68608"/>
                  </a:lnTo>
                  <a:lnTo>
                    <a:pt x="34288" y="71161"/>
                  </a:lnTo>
                  <a:lnTo>
                    <a:pt x="25069" y="75073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148224" y="1442428"/>
              <a:ext cx="159166" cy="9948"/>
            </a:xfrm>
            <a:custGeom>
              <a:avLst/>
              <a:gdLst/>
              <a:ahLst/>
              <a:cxnLst/>
              <a:rect l="0" t="0" r="0" b="0"/>
              <a:pathLst>
                <a:path w="159166" h="9948">
                  <a:moveTo>
                    <a:pt x="0" y="0"/>
                  </a:moveTo>
                  <a:lnTo>
                    <a:pt x="97824" y="0"/>
                  </a:lnTo>
                  <a:lnTo>
                    <a:pt x="159165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87645" y="1253420"/>
              <a:ext cx="121066" cy="242402"/>
            </a:xfrm>
            <a:custGeom>
              <a:avLst/>
              <a:gdLst/>
              <a:ahLst/>
              <a:cxnLst/>
              <a:rect l="0" t="0" r="0" b="0"/>
              <a:pathLst>
                <a:path w="121066" h="242402">
                  <a:moveTo>
                    <a:pt x="88334" y="29843"/>
                  </a:moveTo>
                  <a:lnTo>
                    <a:pt x="67210" y="24562"/>
                  </a:lnTo>
                  <a:lnTo>
                    <a:pt x="57672" y="24112"/>
                  </a:lnTo>
                  <a:lnTo>
                    <a:pt x="47997" y="24917"/>
                  </a:lnTo>
                  <a:lnTo>
                    <a:pt x="38231" y="26559"/>
                  </a:lnTo>
                  <a:lnTo>
                    <a:pt x="28404" y="29864"/>
                  </a:lnTo>
                  <a:lnTo>
                    <a:pt x="18538" y="34279"/>
                  </a:lnTo>
                  <a:lnTo>
                    <a:pt x="8644" y="39432"/>
                  </a:lnTo>
                  <a:lnTo>
                    <a:pt x="3153" y="46184"/>
                  </a:lnTo>
                  <a:lnTo>
                    <a:pt x="598" y="54000"/>
                  </a:lnTo>
                  <a:lnTo>
                    <a:pt x="0" y="62528"/>
                  </a:lnTo>
                  <a:lnTo>
                    <a:pt x="2917" y="70423"/>
                  </a:lnTo>
                  <a:lnTo>
                    <a:pt x="8178" y="77897"/>
                  </a:lnTo>
                  <a:lnTo>
                    <a:pt x="15001" y="85091"/>
                  </a:lnTo>
                  <a:lnTo>
                    <a:pt x="23971" y="92097"/>
                  </a:lnTo>
                  <a:lnTo>
                    <a:pt x="34372" y="98979"/>
                  </a:lnTo>
                  <a:lnTo>
                    <a:pt x="45727" y="105777"/>
                  </a:lnTo>
                  <a:lnTo>
                    <a:pt x="67187" y="119225"/>
                  </a:lnTo>
                  <a:lnTo>
                    <a:pt x="77552" y="125907"/>
                  </a:lnTo>
                  <a:lnTo>
                    <a:pt x="86672" y="133677"/>
                  </a:lnTo>
                  <a:lnTo>
                    <a:pt x="94963" y="142172"/>
                  </a:lnTo>
                  <a:lnTo>
                    <a:pt x="102701" y="151152"/>
                  </a:lnTo>
                  <a:lnTo>
                    <a:pt x="108965" y="160455"/>
                  </a:lnTo>
                  <a:lnTo>
                    <a:pt x="114246" y="169972"/>
                  </a:lnTo>
                  <a:lnTo>
                    <a:pt x="118873" y="179634"/>
                  </a:lnTo>
                  <a:lnTo>
                    <a:pt x="120851" y="189390"/>
                  </a:lnTo>
                  <a:lnTo>
                    <a:pt x="121065" y="199210"/>
                  </a:lnTo>
                  <a:lnTo>
                    <a:pt x="120102" y="209073"/>
                  </a:lnTo>
                  <a:lnTo>
                    <a:pt x="116144" y="216754"/>
                  </a:lnTo>
                  <a:lnTo>
                    <a:pt x="110190" y="222979"/>
                  </a:lnTo>
                  <a:lnTo>
                    <a:pt x="102905" y="228235"/>
                  </a:lnTo>
                  <a:lnTo>
                    <a:pt x="93626" y="232844"/>
                  </a:lnTo>
                  <a:lnTo>
                    <a:pt x="83020" y="237022"/>
                  </a:lnTo>
                  <a:lnTo>
                    <a:pt x="71527" y="240913"/>
                  </a:lnTo>
                  <a:lnTo>
                    <a:pt x="60550" y="242401"/>
                  </a:lnTo>
                  <a:lnTo>
                    <a:pt x="49916" y="242289"/>
                  </a:lnTo>
                  <a:lnTo>
                    <a:pt x="39510" y="241108"/>
                  </a:lnTo>
                  <a:lnTo>
                    <a:pt x="29257" y="238110"/>
                  </a:lnTo>
                  <a:lnTo>
                    <a:pt x="19106" y="233901"/>
                  </a:lnTo>
                  <a:lnTo>
                    <a:pt x="9023" y="228884"/>
                  </a:lnTo>
                  <a:lnTo>
                    <a:pt x="3406" y="221119"/>
                  </a:lnTo>
                  <a:lnTo>
                    <a:pt x="767" y="211520"/>
                  </a:lnTo>
                  <a:lnTo>
                    <a:pt x="112" y="200700"/>
                  </a:lnTo>
                  <a:lnTo>
                    <a:pt x="1887" y="190171"/>
                  </a:lnTo>
                  <a:lnTo>
                    <a:pt x="5280" y="179835"/>
                  </a:lnTo>
                  <a:lnTo>
                    <a:pt x="9753" y="169629"/>
                  </a:lnTo>
                  <a:lnTo>
                    <a:pt x="16051" y="159509"/>
                  </a:lnTo>
                  <a:lnTo>
                    <a:pt x="23566" y="149446"/>
                  </a:lnTo>
                  <a:lnTo>
                    <a:pt x="31891" y="139422"/>
                  </a:lnTo>
                  <a:lnTo>
                    <a:pt x="40758" y="129423"/>
                  </a:lnTo>
                  <a:lnTo>
                    <a:pt x="59452" y="109471"/>
                  </a:lnTo>
                  <a:lnTo>
                    <a:pt x="88619" y="79596"/>
                  </a:lnTo>
                  <a:lnTo>
                    <a:pt x="97366" y="69643"/>
                  </a:lnTo>
                  <a:lnTo>
                    <a:pt x="105409" y="59693"/>
                  </a:lnTo>
                  <a:lnTo>
                    <a:pt x="112981" y="49743"/>
                  </a:lnTo>
                  <a:lnTo>
                    <a:pt x="115818" y="39794"/>
                  </a:lnTo>
                  <a:lnTo>
                    <a:pt x="115499" y="29845"/>
                  </a:lnTo>
                  <a:lnTo>
                    <a:pt x="883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123603" y="1412584"/>
            <a:ext cx="2148721" cy="1147056"/>
            <a:chOff x="3123603" y="1412584"/>
            <a:chExt cx="2148721" cy="1147056"/>
          </a:xfrm>
        </p:grpSpPr>
        <p:sp>
          <p:nvSpPr>
            <p:cNvPr id="34" name="Freeform 33"/>
            <p:cNvSpPr/>
            <p:nvPr/>
          </p:nvSpPr>
          <p:spPr>
            <a:xfrm>
              <a:off x="3123603" y="1661279"/>
              <a:ext cx="865458" cy="25177"/>
            </a:xfrm>
            <a:custGeom>
              <a:avLst/>
              <a:gdLst/>
              <a:ahLst/>
              <a:cxnLst/>
              <a:rect l="0" t="0" r="0" b="0"/>
              <a:pathLst>
                <a:path w="865458" h="25177">
                  <a:moveTo>
                    <a:pt x="0" y="19895"/>
                  </a:moveTo>
                  <a:lnTo>
                    <a:pt x="21123" y="25176"/>
                  </a:lnTo>
                  <a:lnTo>
                    <a:pt x="46232" y="24821"/>
                  </a:lnTo>
                  <a:lnTo>
                    <a:pt x="60664" y="23180"/>
                  </a:lnTo>
                  <a:lnTo>
                    <a:pt x="94385" y="18408"/>
                  </a:lnTo>
                  <a:lnTo>
                    <a:pt x="112663" y="15588"/>
                  </a:lnTo>
                  <a:lnTo>
                    <a:pt x="129268" y="13708"/>
                  </a:lnTo>
                  <a:lnTo>
                    <a:pt x="144760" y="12454"/>
                  </a:lnTo>
                  <a:lnTo>
                    <a:pt x="159509" y="11619"/>
                  </a:lnTo>
                  <a:lnTo>
                    <a:pt x="187687" y="10691"/>
                  </a:lnTo>
                  <a:lnTo>
                    <a:pt x="247083" y="10094"/>
                  </a:lnTo>
                  <a:lnTo>
                    <a:pt x="290341" y="9991"/>
                  </a:lnTo>
                  <a:lnTo>
                    <a:pt x="305197" y="8871"/>
                  </a:lnTo>
                  <a:lnTo>
                    <a:pt x="320627" y="7019"/>
                  </a:lnTo>
                  <a:lnTo>
                    <a:pt x="336441" y="4680"/>
                  </a:lnTo>
                  <a:lnTo>
                    <a:pt x="351404" y="3120"/>
                  </a:lnTo>
                  <a:lnTo>
                    <a:pt x="365801" y="2080"/>
                  </a:lnTo>
                  <a:lnTo>
                    <a:pt x="379820" y="1386"/>
                  </a:lnTo>
                  <a:lnTo>
                    <a:pt x="410135" y="616"/>
                  </a:lnTo>
                  <a:lnTo>
                    <a:pt x="8654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382245" y="1860235"/>
              <a:ext cx="79583" cy="5732"/>
            </a:xfrm>
            <a:custGeom>
              <a:avLst/>
              <a:gdLst/>
              <a:ahLst/>
              <a:cxnLst/>
              <a:rect l="0" t="0" r="0" b="0"/>
              <a:pathLst>
                <a:path w="79583" h="5732">
                  <a:moveTo>
                    <a:pt x="0" y="0"/>
                  </a:moveTo>
                  <a:lnTo>
                    <a:pt x="15843" y="5280"/>
                  </a:lnTo>
                  <a:lnTo>
                    <a:pt x="24931" y="5731"/>
                  </a:lnTo>
                  <a:lnTo>
                    <a:pt x="35411" y="4926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87660" y="1800548"/>
              <a:ext cx="122863" cy="129322"/>
            </a:xfrm>
            <a:custGeom>
              <a:avLst/>
              <a:gdLst/>
              <a:ahLst/>
              <a:cxnLst/>
              <a:rect l="0" t="0" r="0" b="0"/>
              <a:pathLst>
                <a:path w="122863" h="129322">
                  <a:moveTo>
                    <a:pt x="23384" y="0"/>
                  </a:moveTo>
                  <a:lnTo>
                    <a:pt x="0" y="70152"/>
                  </a:lnTo>
                  <a:lnTo>
                    <a:pt x="58" y="79927"/>
                  </a:lnTo>
                  <a:lnTo>
                    <a:pt x="2306" y="89760"/>
                  </a:lnTo>
                  <a:lnTo>
                    <a:pt x="6016" y="99631"/>
                  </a:lnTo>
                  <a:lnTo>
                    <a:pt x="14016" y="106212"/>
                  </a:lnTo>
                  <a:lnTo>
                    <a:pt x="24876" y="110599"/>
                  </a:lnTo>
                  <a:lnTo>
                    <a:pt x="63617" y="119721"/>
                  </a:lnTo>
                  <a:lnTo>
                    <a:pt x="122862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30417" y="1840339"/>
              <a:ext cx="9949" cy="198957"/>
            </a:xfrm>
            <a:custGeom>
              <a:avLst/>
              <a:gdLst/>
              <a:ahLst/>
              <a:cxnLst/>
              <a:rect l="0" t="0" r="0" b="0"/>
              <a:pathLst>
                <a:path w="9949" h="198957">
                  <a:moveTo>
                    <a:pt x="0" y="0"/>
                  </a:moveTo>
                  <a:lnTo>
                    <a:pt x="0" y="137319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406867" y="1601714"/>
              <a:ext cx="387964" cy="19775"/>
            </a:xfrm>
            <a:custGeom>
              <a:avLst/>
              <a:gdLst/>
              <a:ahLst/>
              <a:cxnLst/>
              <a:rect l="0" t="0" r="0" b="0"/>
              <a:pathLst>
                <a:path w="387964" h="19775">
                  <a:moveTo>
                    <a:pt x="0" y="9826"/>
                  </a:moveTo>
                  <a:lnTo>
                    <a:pt x="21123" y="4545"/>
                  </a:lnTo>
                  <a:lnTo>
                    <a:pt x="33978" y="2989"/>
                  </a:lnTo>
                  <a:lnTo>
                    <a:pt x="49179" y="1952"/>
                  </a:lnTo>
                  <a:lnTo>
                    <a:pt x="65945" y="1261"/>
                  </a:lnTo>
                  <a:lnTo>
                    <a:pt x="102259" y="493"/>
                  </a:lnTo>
                  <a:lnTo>
                    <a:pt x="169047" y="0"/>
                  </a:lnTo>
                  <a:lnTo>
                    <a:pt x="182332" y="1064"/>
                  </a:lnTo>
                  <a:lnTo>
                    <a:pt x="194505" y="2880"/>
                  </a:lnTo>
                  <a:lnTo>
                    <a:pt x="205936" y="5195"/>
                  </a:lnTo>
                  <a:lnTo>
                    <a:pt x="217978" y="6739"/>
                  </a:lnTo>
                  <a:lnTo>
                    <a:pt x="230427" y="7768"/>
                  </a:lnTo>
                  <a:lnTo>
                    <a:pt x="243148" y="8454"/>
                  </a:lnTo>
                  <a:lnTo>
                    <a:pt x="257155" y="10017"/>
                  </a:lnTo>
                  <a:lnTo>
                    <a:pt x="272020" y="12164"/>
                  </a:lnTo>
                  <a:lnTo>
                    <a:pt x="287456" y="14700"/>
                  </a:lnTo>
                  <a:lnTo>
                    <a:pt x="303273" y="16392"/>
                  </a:lnTo>
                  <a:lnTo>
                    <a:pt x="319345" y="17519"/>
                  </a:lnTo>
                  <a:lnTo>
                    <a:pt x="387963" y="19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76501" y="1780652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0"/>
                  </a:moveTo>
                  <a:lnTo>
                    <a:pt x="32463" y="10821"/>
                  </a:lnTo>
                  <a:lnTo>
                    <a:pt x="7958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658326" y="1750809"/>
              <a:ext cx="166348" cy="119374"/>
            </a:xfrm>
            <a:custGeom>
              <a:avLst/>
              <a:gdLst/>
              <a:ahLst/>
              <a:cxnLst/>
              <a:rect l="0" t="0" r="0" b="0"/>
              <a:pathLst>
                <a:path w="166348" h="119374">
                  <a:moveTo>
                    <a:pt x="17130" y="0"/>
                  </a:moveTo>
                  <a:lnTo>
                    <a:pt x="6569" y="10562"/>
                  </a:lnTo>
                  <a:lnTo>
                    <a:pt x="3458" y="18094"/>
                  </a:lnTo>
                  <a:lnTo>
                    <a:pt x="1383" y="27537"/>
                  </a:lnTo>
                  <a:lnTo>
                    <a:pt x="0" y="38254"/>
                  </a:lnTo>
                  <a:lnTo>
                    <a:pt x="184" y="48714"/>
                  </a:lnTo>
                  <a:lnTo>
                    <a:pt x="1412" y="59003"/>
                  </a:lnTo>
                  <a:lnTo>
                    <a:pt x="3335" y="69179"/>
                  </a:lnTo>
                  <a:lnTo>
                    <a:pt x="7934" y="78173"/>
                  </a:lnTo>
                  <a:lnTo>
                    <a:pt x="14315" y="86380"/>
                  </a:lnTo>
                  <a:lnTo>
                    <a:pt x="21885" y="94062"/>
                  </a:lnTo>
                  <a:lnTo>
                    <a:pt x="32459" y="99183"/>
                  </a:lnTo>
                  <a:lnTo>
                    <a:pt x="45034" y="102597"/>
                  </a:lnTo>
                  <a:lnTo>
                    <a:pt x="58944" y="104873"/>
                  </a:lnTo>
                  <a:lnTo>
                    <a:pt x="72639" y="107496"/>
                  </a:lnTo>
                  <a:lnTo>
                    <a:pt x="99645" y="113358"/>
                  </a:lnTo>
                  <a:lnTo>
                    <a:pt x="113037" y="115363"/>
                  </a:lnTo>
                  <a:lnTo>
                    <a:pt x="126386" y="116700"/>
                  </a:lnTo>
                  <a:lnTo>
                    <a:pt x="166347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35143" y="1810496"/>
              <a:ext cx="19897" cy="179061"/>
            </a:xfrm>
            <a:custGeom>
              <a:avLst/>
              <a:gdLst/>
              <a:ahLst/>
              <a:cxnLst/>
              <a:rect l="0" t="0" r="0" b="0"/>
              <a:pathLst>
                <a:path w="19897" h="179061">
                  <a:moveTo>
                    <a:pt x="19896" y="0"/>
                  </a:moveTo>
                  <a:lnTo>
                    <a:pt x="14615" y="15842"/>
                  </a:lnTo>
                  <a:lnTo>
                    <a:pt x="13059" y="26036"/>
                  </a:lnTo>
                  <a:lnTo>
                    <a:pt x="12022" y="38358"/>
                  </a:lnTo>
                  <a:lnTo>
                    <a:pt x="11331" y="52099"/>
                  </a:lnTo>
                  <a:lnTo>
                    <a:pt x="9764" y="65681"/>
                  </a:lnTo>
                  <a:lnTo>
                    <a:pt x="7615" y="79157"/>
                  </a:lnTo>
                  <a:lnTo>
                    <a:pt x="5076" y="92563"/>
                  </a:lnTo>
                  <a:lnTo>
                    <a:pt x="4490" y="104815"/>
                  </a:lnTo>
                  <a:lnTo>
                    <a:pt x="5204" y="116300"/>
                  </a:lnTo>
                  <a:lnTo>
                    <a:pt x="6785" y="127272"/>
                  </a:lnTo>
                  <a:lnTo>
                    <a:pt x="6734" y="137903"/>
                  </a:lnTo>
                  <a:lnTo>
                    <a:pt x="5595" y="148306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42454" y="1412584"/>
              <a:ext cx="358121" cy="567025"/>
            </a:xfrm>
            <a:custGeom>
              <a:avLst/>
              <a:gdLst/>
              <a:ahLst/>
              <a:cxnLst/>
              <a:rect l="0" t="0" r="0" b="0"/>
              <a:pathLst>
                <a:path w="358121" h="567025">
                  <a:moveTo>
                    <a:pt x="0" y="0"/>
                  </a:moveTo>
                  <a:lnTo>
                    <a:pt x="15842" y="15843"/>
                  </a:lnTo>
                  <a:lnTo>
                    <a:pt x="22720" y="24931"/>
                  </a:lnTo>
                  <a:lnTo>
                    <a:pt x="29516" y="35411"/>
                  </a:lnTo>
                  <a:lnTo>
                    <a:pt x="36257" y="46819"/>
                  </a:lnTo>
                  <a:lnTo>
                    <a:pt x="41856" y="57740"/>
                  </a:lnTo>
                  <a:lnTo>
                    <a:pt x="46694" y="68337"/>
                  </a:lnTo>
                  <a:lnTo>
                    <a:pt x="51025" y="78717"/>
                  </a:lnTo>
                  <a:lnTo>
                    <a:pt x="56123" y="88953"/>
                  </a:lnTo>
                  <a:lnTo>
                    <a:pt x="61732" y="99094"/>
                  </a:lnTo>
                  <a:lnTo>
                    <a:pt x="67682" y="109170"/>
                  </a:lnTo>
                  <a:lnTo>
                    <a:pt x="73859" y="120308"/>
                  </a:lnTo>
                  <a:lnTo>
                    <a:pt x="86618" y="144474"/>
                  </a:lnTo>
                  <a:lnTo>
                    <a:pt x="145911" y="262008"/>
                  </a:lnTo>
                  <a:lnTo>
                    <a:pt x="153645" y="275255"/>
                  </a:lnTo>
                  <a:lnTo>
                    <a:pt x="162116" y="288508"/>
                  </a:lnTo>
                  <a:lnTo>
                    <a:pt x="171080" y="301764"/>
                  </a:lnTo>
                  <a:lnTo>
                    <a:pt x="179267" y="315023"/>
                  </a:lnTo>
                  <a:lnTo>
                    <a:pt x="186935" y="328284"/>
                  </a:lnTo>
                  <a:lnTo>
                    <a:pt x="194258" y="341545"/>
                  </a:lnTo>
                  <a:lnTo>
                    <a:pt x="202455" y="354807"/>
                  </a:lnTo>
                  <a:lnTo>
                    <a:pt x="211237" y="368070"/>
                  </a:lnTo>
                  <a:lnTo>
                    <a:pt x="243875" y="415843"/>
                  </a:lnTo>
                  <a:lnTo>
                    <a:pt x="251008" y="427550"/>
                  </a:lnTo>
                  <a:lnTo>
                    <a:pt x="257974" y="439777"/>
                  </a:lnTo>
                  <a:lnTo>
                    <a:pt x="264828" y="452349"/>
                  </a:lnTo>
                  <a:lnTo>
                    <a:pt x="272714" y="464047"/>
                  </a:lnTo>
                  <a:lnTo>
                    <a:pt x="281287" y="475161"/>
                  </a:lnTo>
                  <a:lnTo>
                    <a:pt x="290318" y="485886"/>
                  </a:lnTo>
                  <a:lnTo>
                    <a:pt x="298550" y="496353"/>
                  </a:lnTo>
                  <a:lnTo>
                    <a:pt x="306248" y="506646"/>
                  </a:lnTo>
                  <a:lnTo>
                    <a:pt x="313591" y="516824"/>
                  </a:lnTo>
                  <a:lnTo>
                    <a:pt x="320697" y="525820"/>
                  </a:lnTo>
                  <a:lnTo>
                    <a:pt x="327645" y="534028"/>
                  </a:lnTo>
                  <a:lnTo>
                    <a:pt x="358120" y="567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49791" y="2278041"/>
              <a:ext cx="338225" cy="191990"/>
            </a:xfrm>
            <a:custGeom>
              <a:avLst/>
              <a:gdLst/>
              <a:ahLst/>
              <a:cxnLst/>
              <a:rect l="0" t="0" r="0" b="0"/>
              <a:pathLst>
                <a:path w="338225" h="191990">
                  <a:moveTo>
                    <a:pt x="0" y="0"/>
                  </a:moveTo>
                  <a:lnTo>
                    <a:pt x="21123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50102" y="5281"/>
                  </a:lnTo>
                  <a:lnTo>
                    <a:pt x="61034" y="9047"/>
                  </a:lnTo>
                  <a:lnTo>
                    <a:pt x="72743" y="13769"/>
                  </a:lnTo>
                  <a:lnTo>
                    <a:pt x="84971" y="19127"/>
                  </a:lnTo>
                  <a:lnTo>
                    <a:pt x="96438" y="23805"/>
                  </a:lnTo>
                  <a:lnTo>
                    <a:pt x="107399" y="28028"/>
                  </a:lnTo>
                  <a:lnTo>
                    <a:pt x="118022" y="31949"/>
                  </a:lnTo>
                  <a:lnTo>
                    <a:pt x="127315" y="37879"/>
                  </a:lnTo>
                  <a:lnTo>
                    <a:pt x="135721" y="45149"/>
                  </a:lnTo>
                  <a:lnTo>
                    <a:pt x="158113" y="68275"/>
                  </a:lnTo>
                  <a:lnTo>
                    <a:pt x="165095" y="75360"/>
                  </a:lnTo>
                  <a:lnTo>
                    <a:pt x="170855" y="83399"/>
                  </a:lnTo>
                  <a:lnTo>
                    <a:pt x="175801" y="92075"/>
                  </a:lnTo>
                  <a:lnTo>
                    <a:pt x="180203" y="101174"/>
                  </a:lnTo>
                  <a:lnTo>
                    <a:pt x="185349" y="109452"/>
                  </a:lnTo>
                  <a:lnTo>
                    <a:pt x="190990" y="117180"/>
                  </a:lnTo>
                  <a:lnTo>
                    <a:pt x="196961" y="124543"/>
                  </a:lnTo>
                  <a:lnTo>
                    <a:pt x="202047" y="132768"/>
                  </a:lnTo>
                  <a:lnTo>
                    <a:pt x="206543" y="141567"/>
                  </a:lnTo>
                  <a:lnTo>
                    <a:pt x="210646" y="150749"/>
                  </a:lnTo>
                  <a:lnTo>
                    <a:pt x="216696" y="159081"/>
                  </a:lnTo>
                  <a:lnTo>
                    <a:pt x="224046" y="166846"/>
                  </a:lnTo>
                  <a:lnTo>
                    <a:pt x="232262" y="174233"/>
                  </a:lnTo>
                  <a:lnTo>
                    <a:pt x="241056" y="180263"/>
                  </a:lnTo>
                  <a:lnTo>
                    <a:pt x="250233" y="185389"/>
                  </a:lnTo>
                  <a:lnTo>
                    <a:pt x="259668" y="189911"/>
                  </a:lnTo>
                  <a:lnTo>
                    <a:pt x="270379" y="191821"/>
                  </a:lnTo>
                  <a:lnTo>
                    <a:pt x="281941" y="191989"/>
                  </a:lnTo>
                  <a:lnTo>
                    <a:pt x="338224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29373" y="2248198"/>
              <a:ext cx="179061" cy="268591"/>
            </a:xfrm>
            <a:custGeom>
              <a:avLst/>
              <a:gdLst/>
              <a:ahLst/>
              <a:cxnLst/>
              <a:rect l="0" t="0" r="0" b="0"/>
              <a:pathLst>
                <a:path w="179061" h="268591">
                  <a:moveTo>
                    <a:pt x="179060" y="0"/>
                  </a:moveTo>
                  <a:lnTo>
                    <a:pt x="151368" y="41538"/>
                  </a:lnTo>
                  <a:lnTo>
                    <a:pt x="145124" y="49798"/>
                  </a:lnTo>
                  <a:lnTo>
                    <a:pt x="138751" y="57516"/>
                  </a:lnTo>
                  <a:lnTo>
                    <a:pt x="132292" y="64871"/>
                  </a:lnTo>
                  <a:lnTo>
                    <a:pt x="125775" y="74196"/>
                  </a:lnTo>
                  <a:lnTo>
                    <a:pt x="119220" y="84834"/>
                  </a:lnTo>
                  <a:lnTo>
                    <a:pt x="112639" y="96347"/>
                  </a:lnTo>
                  <a:lnTo>
                    <a:pt x="106041" y="106233"/>
                  </a:lnTo>
                  <a:lnTo>
                    <a:pt x="99433" y="115034"/>
                  </a:lnTo>
                  <a:lnTo>
                    <a:pt x="92815" y="123113"/>
                  </a:lnTo>
                  <a:lnTo>
                    <a:pt x="85088" y="131814"/>
                  </a:lnTo>
                  <a:lnTo>
                    <a:pt x="67660" y="150325"/>
                  </a:lnTo>
                  <a:lnTo>
                    <a:pt x="59476" y="161009"/>
                  </a:lnTo>
                  <a:lnTo>
                    <a:pt x="51809" y="172552"/>
                  </a:lnTo>
                  <a:lnTo>
                    <a:pt x="37395" y="196063"/>
                  </a:lnTo>
                  <a:lnTo>
                    <a:pt x="23620" y="217566"/>
                  </a:lnTo>
                  <a:lnTo>
                    <a:pt x="16852" y="226837"/>
                  </a:lnTo>
                  <a:lnTo>
                    <a:pt x="10129" y="235228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06867" y="2317832"/>
              <a:ext cx="165520" cy="129323"/>
            </a:xfrm>
            <a:custGeom>
              <a:avLst/>
              <a:gdLst/>
              <a:ahLst/>
              <a:cxnLst/>
              <a:rect l="0" t="0" r="0" b="0"/>
              <a:pathLst>
                <a:path w="165520" h="129323">
                  <a:moveTo>
                    <a:pt x="0" y="0"/>
                  </a:moveTo>
                  <a:lnTo>
                    <a:pt x="15842" y="5281"/>
                  </a:lnTo>
                  <a:lnTo>
                    <a:pt x="23825" y="9048"/>
                  </a:lnTo>
                  <a:lnTo>
                    <a:pt x="32463" y="13769"/>
                  </a:lnTo>
                  <a:lnTo>
                    <a:pt x="41537" y="19127"/>
                  </a:lnTo>
                  <a:lnTo>
                    <a:pt x="52008" y="23805"/>
                  </a:lnTo>
                  <a:lnTo>
                    <a:pt x="63410" y="28028"/>
                  </a:lnTo>
                  <a:lnTo>
                    <a:pt x="138904" y="52949"/>
                  </a:lnTo>
                  <a:lnTo>
                    <a:pt x="147868" y="57406"/>
                  </a:lnTo>
                  <a:lnTo>
                    <a:pt x="156055" y="62587"/>
                  </a:lnTo>
                  <a:lnTo>
                    <a:pt x="163723" y="68252"/>
                  </a:lnTo>
                  <a:lnTo>
                    <a:pt x="165519" y="74240"/>
                  </a:lnTo>
                  <a:lnTo>
                    <a:pt x="163401" y="80442"/>
                  </a:lnTo>
                  <a:lnTo>
                    <a:pt x="158673" y="86787"/>
                  </a:lnTo>
                  <a:lnTo>
                    <a:pt x="149994" y="92123"/>
                  </a:lnTo>
                  <a:lnTo>
                    <a:pt x="138682" y="96785"/>
                  </a:lnTo>
                  <a:lnTo>
                    <a:pt x="102251" y="108628"/>
                  </a:lnTo>
                  <a:lnTo>
                    <a:pt x="49738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436710" y="2516788"/>
              <a:ext cx="198956" cy="19897"/>
            </a:xfrm>
            <a:custGeom>
              <a:avLst/>
              <a:gdLst/>
              <a:ahLst/>
              <a:cxnLst/>
              <a:rect l="0" t="0" r="0" b="0"/>
              <a:pathLst>
                <a:path w="198956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0"/>
                  </a:lnTo>
                  <a:lnTo>
                    <a:pt x="74231" y="10562"/>
                  </a:lnTo>
                  <a:lnTo>
                    <a:pt x="136861" y="10069"/>
                  </a:lnTo>
                  <a:lnTo>
                    <a:pt x="150927" y="8923"/>
                  </a:lnTo>
                  <a:lnTo>
                    <a:pt x="163621" y="7054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94830" y="2327780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2"/>
                  </a:lnTo>
                  <a:lnTo>
                    <a:pt x="35411" y="2074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925578" y="2297937"/>
              <a:ext cx="346746" cy="261703"/>
            </a:xfrm>
            <a:custGeom>
              <a:avLst/>
              <a:gdLst/>
              <a:ahLst/>
              <a:cxnLst/>
              <a:rect l="0" t="0" r="0" b="0"/>
              <a:pathLst>
                <a:path w="346746" h="261703">
                  <a:moveTo>
                    <a:pt x="157738" y="0"/>
                  </a:moveTo>
                  <a:lnTo>
                    <a:pt x="147176" y="10562"/>
                  </a:lnTo>
                  <a:lnTo>
                    <a:pt x="140749" y="14778"/>
                  </a:lnTo>
                  <a:lnTo>
                    <a:pt x="133148" y="18695"/>
                  </a:lnTo>
                  <a:lnTo>
                    <a:pt x="124765" y="22411"/>
                  </a:lnTo>
                  <a:lnTo>
                    <a:pt x="116966" y="27099"/>
                  </a:lnTo>
                  <a:lnTo>
                    <a:pt x="109555" y="32435"/>
                  </a:lnTo>
                  <a:lnTo>
                    <a:pt x="102405" y="38203"/>
                  </a:lnTo>
                  <a:lnTo>
                    <a:pt x="94321" y="43154"/>
                  </a:lnTo>
                  <a:lnTo>
                    <a:pt x="85617" y="47559"/>
                  </a:lnTo>
                  <a:lnTo>
                    <a:pt x="76498" y="51602"/>
                  </a:lnTo>
                  <a:lnTo>
                    <a:pt x="73734" y="53191"/>
                  </a:lnTo>
                  <a:lnTo>
                    <a:pt x="75208" y="53146"/>
                  </a:lnTo>
                  <a:lnTo>
                    <a:pt x="117067" y="42246"/>
                  </a:lnTo>
                  <a:lnTo>
                    <a:pt x="137451" y="36092"/>
                  </a:lnTo>
                  <a:lnTo>
                    <a:pt x="148635" y="34009"/>
                  </a:lnTo>
                  <a:lnTo>
                    <a:pt x="160511" y="32621"/>
                  </a:lnTo>
                  <a:lnTo>
                    <a:pt x="172851" y="31695"/>
                  </a:lnTo>
                  <a:lnTo>
                    <a:pt x="183287" y="33288"/>
                  </a:lnTo>
                  <a:lnTo>
                    <a:pt x="192456" y="36561"/>
                  </a:lnTo>
                  <a:lnTo>
                    <a:pt x="200779" y="40954"/>
                  </a:lnTo>
                  <a:lnTo>
                    <a:pt x="207433" y="48303"/>
                  </a:lnTo>
                  <a:lnTo>
                    <a:pt x="212974" y="57624"/>
                  </a:lnTo>
                  <a:lnTo>
                    <a:pt x="217773" y="68260"/>
                  </a:lnTo>
                  <a:lnTo>
                    <a:pt x="219868" y="78665"/>
                  </a:lnTo>
                  <a:lnTo>
                    <a:pt x="220159" y="88919"/>
                  </a:lnTo>
                  <a:lnTo>
                    <a:pt x="219247" y="99070"/>
                  </a:lnTo>
                  <a:lnTo>
                    <a:pt x="216429" y="110259"/>
                  </a:lnTo>
                  <a:lnTo>
                    <a:pt x="212339" y="122140"/>
                  </a:lnTo>
                  <a:lnTo>
                    <a:pt x="207402" y="134481"/>
                  </a:lnTo>
                  <a:lnTo>
                    <a:pt x="201901" y="144920"/>
                  </a:lnTo>
                  <a:lnTo>
                    <a:pt x="196022" y="154089"/>
                  </a:lnTo>
                  <a:lnTo>
                    <a:pt x="189893" y="162413"/>
                  </a:lnTo>
                  <a:lnTo>
                    <a:pt x="181385" y="172383"/>
                  </a:lnTo>
                  <a:lnTo>
                    <a:pt x="171292" y="183451"/>
                  </a:lnTo>
                  <a:lnTo>
                    <a:pt x="160142" y="195251"/>
                  </a:lnTo>
                  <a:lnTo>
                    <a:pt x="147182" y="205329"/>
                  </a:lnTo>
                  <a:lnTo>
                    <a:pt x="133016" y="214257"/>
                  </a:lnTo>
                  <a:lnTo>
                    <a:pt x="103643" y="230073"/>
                  </a:lnTo>
                  <a:lnTo>
                    <a:pt x="75851" y="244471"/>
                  </a:lnTo>
                  <a:lnTo>
                    <a:pt x="63355" y="250300"/>
                  </a:lnTo>
                  <a:lnTo>
                    <a:pt x="51709" y="255291"/>
                  </a:lnTo>
                  <a:lnTo>
                    <a:pt x="40629" y="259724"/>
                  </a:lnTo>
                  <a:lnTo>
                    <a:pt x="29926" y="261574"/>
                  </a:lnTo>
                  <a:lnTo>
                    <a:pt x="19475" y="261702"/>
                  </a:lnTo>
                  <a:lnTo>
                    <a:pt x="9192" y="260682"/>
                  </a:lnTo>
                  <a:lnTo>
                    <a:pt x="3442" y="256686"/>
                  </a:lnTo>
                  <a:lnTo>
                    <a:pt x="713" y="250706"/>
                  </a:lnTo>
                  <a:lnTo>
                    <a:pt x="0" y="243404"/>
                  </a:lnTo>
                  <a:lnTo>
                    <a:pt x="3945" y="237430"/>
                  </a:lnTo>
                  <a:lnTo>
                    <a:pt x="10997" y="232342"/>
                  </a:lnTo>
                  <a:lnTo>
                    <a:pt x="20119" y="227845"/>
                  </a:lnTo>
                  <a:lnTo>
                    <a:pt x="30622" y="224847"/>
                  </a:lnTo>
                  <a:lnTo>
                    <a:pt x="42045" y="222849"/>
                  </a:lnTo>
                  <a:lnTo>
                    <a:pt x="54082" y="221516"/>
                  </a:lnTo>
                  <a:lnTo>
                    <a:pt x="66528" y="220628"/>
                  </a:lnTo>
                  <a:lnTo>
                    <a:pt x="79246" y="220036"/>
                  </a:lnTo>
                  <a:lnTo>
                    <a:pt x="106273" y="219378"/>
                  </a:lnTo>
                  <a:lnTo>
                    <a:pt x="184911" y="218921"/>
                  </a:lnTo>
                  <a:lnTo>
                    <a:pt x="201275" y="220003"/>
                  </a:lnTo>
                  <a:lnTo>
                    <a:pt x="217711" y="221829"/>
                  </a:lnTo>
                  <a:lnTo>
                    <a:pt x="234195" y="224153"/>
                  </a:lnTo>
                  <a:lnTo>
                    <a:pt x="250711" y="225701"/>
                  </a:lnTo>
                  <a:lnTo>
                    <a:pt x="267248" y="226734"/>
                  </a:lnTo>
                  <a:lnTo>
                    <a:pt x="346745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835117" y="2347676"/>
            <a:ext cx="478303" cy="179061"/>
            <a:chOff x="2835117" y="2347676"/>
            <a:chExt cx="478303" cy="179061"/>
          </a:xfrm>
        </p:grpSpPr>
        <p:sp>
          <p:nvSpPr>
            <p:cNvPr id="50" name="Freeform 49"/>
            <p:cNvSpPr/>
            <p:nvPr/>
          </p:nvSpPr>
          <p:spPr>
            <a:xfrm>
              <a:off x="2835117" y="2407362"/>
              <a:ext cx="457599" cy="19897"/>
            </a:xfrm>
            <a:custGeom>
              <a:avLst/>
              <a:gdLst/>
              <a:ahLst/>
              <a:cxnLst/>
              <a:rect l="0" t="0" r="0" b="0"/>
              <a:pathLst>
                <a:path w="457599" h="19897">
                  <a:moveTo>
                    <a:pt x="0" y="0"/>
                  </a:moveTo>
                  <a:lnTo>
                    <a:pt x="60665" y="0"/>
                  </a:lnTo>
                  <a:lnTo>
                    <a:pt x="74708" y="1106"/>
                  </a:lnTo>
                  <a:lnTo>
                    <a:pt x="88491" y="2948"/>
                  </a:lnTo>
                  <a:lnTo>
                    <a:pt x="102101" y="5281"/>
                  </a:lnTo>
                  <a:lnTo>
                    <a:pt x="116701" y="6837"/>
                  </a:lnTo>
                  <a:lnTo>
                    <a:pt x="131961" y="7874"/>
                  </a:lnTo>
                  <a:lnTo>
                    <a:pt x="162549" y="9026"/>
                  </a:lnTo>
                  <a:lnTo>
                    <a:pt x="205731" y="9675"/>
                  </a:lnTo>
                  <a:lnTo>
                    <a:pt x="236968" y="9827"/>
                  </a:lnTo>
                  <a:lnTo>
                    <a:pt x="250825" y="10973"/>
                  </a:lnTo>
                  <a:lnTo>
                    <a:pt x="263378" y="12842"/>
                  </a:lnTo>
                  <a:lnTo>
                    <a:pt x="275063" y="15193"/>
                  </a:lnTo>
                  <a:lnTo>
                    <a:pt x="288380" y="16761"/>
                  </a:lnTo>
                  <a:lnTo>
                    <a:pt x="302784" y="17806"/>
                  </a:lnTo>
                  <a:lnTo>
                    <a:pt x="332421" y="18967"/>
                  </a:lnTo>
                  <a:lnTo>
                    <a:pt x="375068" y="19621"/>
                  </a:lnTo>
                  <a:lnTo>
                    <a:pt x="457598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173342" y="2347676"/>
              <a:ext cx="140078" cy="179061"/>
            </a:xfrm>
            <a:custGeom>
              <a:avLst/>
              <a:gdLst/>
              <a:ahLst/>
              <a:cxnLst/>
              <a:rect l="0" t="0" r="0" b="0"/>
              <a:pathLst>
                <a:path w="140078" h="179061">
                  <a:moveTo>
                    <a:pt x="0" y="0"/>
                  </a:moveTo>
                  <a:lnTo>
                    <a:pt x="5281" y="15843"/>
                  </a:lnTo>
                  <a:lnTo>
                    <a:pt x="10152" y="21615"/>
                  </a:lnTo>
                  <a:lnTo>
                    <a:pt x="16716" y="26568"/>
                  </a:lnTo>
                  <a:lnTo>
                    <a:pt x="24407" y="30976"/>
                  </a:lnTo>
                  <a:lnTo>
                    <a:pt x="33956" y="35020"/>
                  </a:lnTo>
                  <a:lnTo>
                    <a:pt x="44744" y="38820"/>
                  </a:lnTo>
                  <a:lnTo>
                    <a:pt x="88543" y="52863"/>
                  </a:lnTo>
                  <a:lnTo>
                    <a:pt x="97714" y="57348"/>
                  </a:lnTo>
                  <a:lnTo>
                    <a:pt x="106039" y="62549"/>
                  </a:lnTo>
                  <a:lnTo>
                    <a:pt x="113799" y="68227"/>
                  </a:lnTo>
                  <a:lnTo>
                    <a:pt x="121184" y="74222"/>
                  </a:lnTo>
                  <a:lnTo>
                    <a:pt x="128318" y="80430"/>
                  </a:lnTo>
                  <a:lnTo>
                    <a:pt x="135284" y="86779"/>
                  </a:lnTo>
                  <a:lnTo>
                    <a:pt x="138823" y="94328"/>
                  </a:lnTo>
                  <a:lnTo>
                    <a:pt x="140077" y="102676"/>
                  </a:lnTo>
                  <a:lnTo>
                    <a:pt x="139807" y="111558"/>
                  </a:lnTo>
                  <a:lnTo>
                    <a:pt x="136312" y="118584"/>
                  </a:lnTo>
                  <a:lnTo>
                    <a:pt x="130665" y="124374"/>
                  </a:lnTo>
                  <a:lnTo>
                    <a:pt x="123585" y="129339"/>
                  </a:lnTo>
                  <a:lnTo>
                    <a:pt x="115549" y="133754"/>
                  </a:lnTo>
                  <a:lnTo>
                    <a:pt x="106876" y="137803"/>
                  </a:lnTo>
                  <a:lnTo>
                    <a:pt x="97778" y="141607"/>
                  </a:lnTo>
                  <a:lnTo>
                    <a:pt x="89502" y="146354"/>
                  </a:lnTo>
                  <a:lnTo>
                    <a:pt x="81774" y="151730"/>
                  </a:lnTo>
                  <a:lnTo>
                    <a:pt x="74412" y="157524"/>
                  </a:lnTo>
                  <a:lnTo>
                    <a:pt x="66187" y="162492"/>
                  </a:lnTo>
                  <a:lnTo>
                    <a:pt x="57388" y="166909"/>
                  </a:lnTo>
                  <a:lnTo>
                    <a:pt x="2984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54265" y="2377519"/>
              <a:ext cx="108608" cy="133009"/>
            </a:xfrm>
            <a:custGeom>
              <a:avLst/>
              <a:gdLst/>
              <a:ahLst/>
              <a:cxnLst/>
              <a:rect l="0" t="0" r="0" b="0"/>
              <a:pathLst>
                <a:path w="108608" h="133009">
                  <a:moveTo>
                    <a:pt x="19077" y="0"/>
                  </a:moveTo>
                  <a:lnTo>
                    <a:pt x="8515" y="10562"/>
                  </a:lnTo>
                  <a:lnTo>
                    <a:pt x="5404" y="19200"/>
                  </a:lnTo>
                  <a:lnTo>
                    <a:pt x="3329" y="30485"/>
                  </a:lnTo>
                  <a:lnTo>
                    <a:pt x="1946" y="43535"/>
                  </a:lnTo>
                  <a:lnTo>
                    <a:pt x="1025" y="57761"/>
                  </a:lnTo>
                  <a:lnTo>
                    <a:pt x="410" y="72772"/>
                  </a:lnTo>
                  <a:lnTo>
                    <a:pt x="0" y="88306"/>
                  </a:lnTo>
                  <a:lnTo>
                    <a:pt x="833" y="101978"/>
                  </a:lnTo>
                  <a:lnTo>
                    <a:pt x="2493" y="114408"/>
                  </a:lnTo>
                  <a:lnTo>
                    <a:pt x="4705" y="126011"/>
                  </a:lnTo>
                  <a:lnTo>
                    <a:pt x="9495" y="131536"/>
                  </a:lnTo>
                  <a:lnTo>
                    <a:pt x="16005" y="133008"/>
                  </a:lnTo>
                  <a:lnTo>
                    <a:pt x="23661" y="131779"/>
                  </a:lnTo>
                  <a:lnTo>
                    <a:pt x="29870" y="126539"/>
                  </a:lnTo>
                  <a:lnTo>
                    <a:pt x="35115" y="118624"/>
                  </a:lnTo>
                  <a:lnTo>
                    <a:pt x="39716" y="108926"/>
                  </a:lnTo>
                  <a:lnTo>
                    <a:pt x="43889" y="99145"/>
                  </a:lnTo>
                  <a:lnTo>
                    <a:pt x="47777" y="89308"/>
                  </a:lnTo>
                  <a:lnTo>
                    <a:pt x="55044" y="69536"/>
                  </a:lnTo>
                  <a:lnTo>
                    <a:pt x="61958" y="49695"/>
                  </a:lnTo>
                  <a:lnTo>
                    <a:pt x="66454" y="40867"/>
                  </a:lnTo>
                  <a:lnTo>
                    <a:pt x="71663" y="32771"/>
                  </a:lnTo>
                  <a:lnTo>
                    <a:pt x="77345" y="25163"/>
                  </a:lnTo>
                  <a:lnTo>
                    <a:pt x="82239" y="23408"/>
                  </a:lnTo>
                  <a:lnTo>
                    <a:pt x="86607" y="25553"/>
                  </a:lnTo>
                  <a:lnTo>
                    <a:pt x="90624" y="30299"/>
                  </a:lnTo>
                  <a:lnTo>
                    <a:pt x="92197" y="37884"/>
                  </a:lnTo>
                  <a:lnTo>
                    <a:pt x="92140" y="47363"/>
                  </a:lnTo>
                  <a:lnTo>
                    <a:pt x="90997" y="58103"/>
                  </a:lnTo>
                  <a:lnTo>
                    <a:pt x="89130" y="68578"/>
                  </a:lnTo>
                  <a:lnTo>
                    <a:pt x="86780" y="78878"/>
                  </a:lnTo>
                  <a:lnTo>
                    <a:pt x="84108" y="89061"/>
                  </a:lnTo>
                  <a:lnTo>
                    <a:pt x="84537" y="93639"/>
                  </a:lnTo>
                  <a:lnTo>
                    <a:pt x="87034" y="94480"/>
                  </a:lnTo>
                  <a:lnTo>
                    <a:pt x="90909" y="92830"/>
                  </a:lnTo>
                  <a:lnTo>
                    <a:pt x="95703" y="89519"/>
                  </a:lnTo>
                  <a:lnTo>
                    <a:pt x="101109" y="85102"/>
                  </a:lnTo>
                  <a:lnTo>
                    <a:pt x="108607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277049" y="1939817"/>
            <a:ext cx="765981" cy="437703"/>
            <a:chOff x="6277049" y="1939817"/>
            <a:chExt cx="765981" cy="437703"/>
          </a:xfrm>
        </p:grpSpPr>
        <p:sp>
          <p:nvSpPr>
            <p:cNvPr id="54" name="Freeform 53"/>
            <p:cNvSpPr/>
            <p:nvPr/>
          </p:nvSpPr>
          <p:spPr>
            <a:xfrm>
              <a:off x="6277049" y="1999503"/>
              <a:ext cx="29844" cy="288487"/>
            </a:xfrm>
            <a:custGeom>
              <a:avLst/>
              <a:gdLst/>
              <a:ahLst/>
              <a:cxnLst/>
              <a:rect l="0" t="0" r="0" b="0"/>
              <a:pathLst>
                <a:path w="29844" h="288487">
                  <a:moveTo>
                    <a:pt x="0" y="0"/>
                  </a:moveTo>
                  <a:lnTo>
                    <a:pt x="10562" y="15843"/>
                  </a:lnTo>
                  <a:lnTo>
                    <a:pt x="14779" y="24931"/>
                  </a:lnTo>
                  <a:lnTo>
                    <a:pt x="18695" y="35411"/>
                  </a:lnTo>
                  <a:lnTo>
                    <a:pt x="22411" y="46819"/>
                  </a:lnTo>
                  <a:lnTo>
                    <a:pt x="24889" y="59951"/>
                  </a:lnTo>
                  <a:lnTo>
                    <a:pt x="26540" y="74232"/>
                  </a:lnTo>
                  <a:lnTo>
                    <a:pt x="27641" y="89279"/>
                  </a:lnTo>
                  <a:lnTo>
                    <a:pt x="27270" y="104837"/>
                  </a:lnTo>
                  <a:lnTo>
                    <a:pt x="25917" y="120736"/>
                  </a:lnTo>
                  <a:lnTo>
                    <a:pt x="23910" y="136861"/>
                  </a:lnTo>
                  <a:lnTo>
                    <a:pt x="22572" y="154244"/>
                  </a:lnTo>
                  <a:lnTo>
                    <a:pt x="21680" y="172464"/>
                  </a:lnTo>
                  <a:lnTo>
                    <a:pt x="20689" y="208183"/>
                  </a:lnTo>
                  <a:lnTo>
                    <a:pt x="20425" y="223897"/>
                  </a:lnTo>
                  <a:lnTo>
                    <a:pt x="29843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77049" y="1939817"/>
              <a:ext cx="345935" cy="314352"/>
            </a:xfrm>
            <a:custGeom>
              <a:avLst/>
              <a:gdLst/>
              <a:ahLst/>
              <a:cxnLst/>
              <a:rect l="0" t="0" r="0" b="0"/>
              <a:pathLst>
                <a:path w="345935" h="314352">
                  <a:moveTo>
                    <a:pt x="0" y="0"/>
                  </a:moveTo>
                  <a:lnTo>
                    <a:pt x="10562" y="10562"/>
                  </a:lnTo>
                  <a:lnTo>
                    <a:pt x="16990" y="18094"/>
                  </a:lnTo>
                  <a:lnTo>
                    <a:pt x="32973" y="38253"/>
                  </a:lnTo>
                  <a:lnTo>
                    <a:pt x="40772" y="48714"/>
                  </a:lnTo>
                  <a:lnTo>
                    <a:pt x="55333" y="69179"/>
                  </a:lnTo>
                  <a:lnTo>
                    <a:pt x="62311" y="78173"/>
                  </a:lnTo>
                  <a:lnTo>
                    <a:pt x="69173" y="86380"/>
                  </a:lnTo>
                  <a:lnTo>
                    <a:pt x="75959" y="94062"/>
                  </a:lnTo>
                  <a:lnTo>
                    <a:pt x="83799" y="103604"/>
                  </a:lnTo>
                  <a:lnTo>
                    <a:pt x="101352" y="125997"/>
                  </a:lnTo>
                  <a:lnTo>
                    <a:pt x="109570" y="137053"/>
                  </a:lnTo>
                  <a:lnTo>
                    <a:pt x="124596" y="158179"/>
                  </a:lnTo>
                  <a:lnTo>
                    <a:pt x="132803" y="167350"/>
                  </a:lnTo>
                  <a:lnTo>
                    <a:pt x="141590" y="175674"/>
                  </a:lnTo>
                  <a:lnTo>
                    <a:pt x="150765" y="183435"/>
                  </a:lnTo>
                  <a:lnTo>
                    <a:pt x="160197" y="191924"/>
                  </a:lnTo>
                  <a:lnTo>
                    <a:pt x="179519" y="210200"/>
                  </a:lnTo>
                  <a:lnTo>
                    <a:pt x="188209" y="219715"/>
                  </a:lnTo>
                  <a:lnTo>
                    <a:pt x="196212" y="229375"/>
                  </a:lnTo>
                  <a:lnTo>
                    <a:pt x="203758" y="239131"/>
                  </a:lnTo>
                  <a:lnTo>
                    <a:pt x="212105" y="247845"/>
                  </a:lnTo>
                  <a:lnTo>
                    <a:pt x="220986" y="255865"/>
                  </a:lnTo>
                  <a:lnTo>
                    <a:pt x="230222" y="263423"/>
                  </a:lnTo>
                  <a:lnTo>
                    <a:pt x="238590" y="270672"/>
                  </a:lnTo>
                  <a:lnTo>
                    <a:pt x="246379" y="277715"/>
                  </a:lnTo>
                  <a:lnTo>
                    <a:pt x="253783" y="284621"/>
                  </a:lnTo>
                  <a:lnTo>
                    <a:pt x="263140" y="291436"/>
                  </a:lnTo>
                  <a:lnTo>
                    <a:pt x="273799" y="298189"/>
                  </a:lnTo>
                  <a:lnTo>
                    <a:pt x="285327" y="304902"/>
                  </a:lnTo>
                  <a:lnTo>
                    <a:pt x="297433" y="309378"/>
                  </a:lnTo>
                  <a:lnTo>
                    <a:pt x="309925" y="312362"/>
                  </a:lnTo>
                  <a:lnTo>
                    <a:pt x="322674" y="314351"/>
                  </a:lnTo>
                  <a:lnTo>
                    <a:pt x="331173" y="310150"/>
                  </a:lnTo>
                  <a:lnTo>
                    <a:pt x="336840" y="301823"/>
                  </a:lnTo>
                  <a:lnTo>
                    <a:pt x="340617" y="290746"/>
                  </a:lnTo>
                  <a:lnTo>
                    <a:pt x="343136" y="278939"/>
                  </a:lnTo>
                  <a:lnTo>
                    <a:pt x="344815" y="266647"/>
                  </a:lnTo>
                  <a:lnTo>
                    <a:pt x="345934" y="254031"/>
                  </a:lnTo>
                  <a:lnTo>
                    <a:pt x="345575" y="240094"/>
                  </a:lnTo>
                  <a:lnTo>
                    <a:pt x="344230" y="225276"/>
                  </a:lnTo>
                  <a:lnTo>
                    <a:pt x="342229" y="209870"/>
                  </a:lnTo>
                  <a:lnTo>
                    <a:pt x="339788" y="195179"/>
                  </a:lnTo>
                  <a:lnTo>
                    <a:pt x="337057" y="180963"/>
                  </a:lnTo>
                  <a:lnTo>
                    <a:pt x="334131" y="167065"/>
                  </a:lnTo>
                  <a:lnTo>
                    <a:pt x="332179" y="153378"/>
                  </a:lnTo>
                  <a:lnTo>
                    <a:pt x="330879" y="139833"/>
                  </a:lnTo>
                  <a:lnTo>
                    <a:pt x="330012" y="126381"/>
                  </a:lnTo>
                  <a:lnTo>
                    <a:pt x="330539" y="112992"/>
                  </a:lnTo>
                  <a:lnTo>
                    <a:pt x="331995" y="99645"/>
                  </a:lnTo>
                  <a:lnTo>
                    <a:pt x="334072" y="86325"/>
                  </a:lnTo>
                  <a:lnTo>
                    <a:pt x="335456" y="73024"/>
                  </a:lnTo>
                  <a:lnTo>
                    <a:pt x="336379" y="59736"/>
                  </a:lnTo>
                  <a:lnTo>
                    <a:pt x="33822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757309" y="2143914"/>
              <a:ext cx="118123" cy="90053"/>
            </a:xfrm>
            <a:custGeom>
              <a:avLst/>
              <a:gdLst/>
              <a:ahLst/>
              <a:cxnLst/>
              <a:rect l="0" t="0" r="0" b="0"/>
              <a:pathLst>
                <a:path w="118123" h="90053">
                  <a:moveTo>
                    <a:pt x="17129" y="4806"/>
                  </a:moveTo>
                  <a:lnTo>
                    <a:pt x="6568" y="20649"/>
                  </a:lnTo>
                  <a:lnTo>
                    <a:pt x="3457" y="29737"/>
                  </a:lnTo>
                  <a:lnTo>
                    <a:pt x="1382" y="40217"/>
                  </a:lnTo>
                  <a:lnTo>
                    <a:pt x="0" y="51625"/>
                  </a:lnTo>
                  <a:lnTo>
                    <a:pt x="1288" y="61441"/>
                  </a:lnTo>
                  <a:lnTo>
                    <a:pt x="4358" y="70195"/>
                  </a:lnTo>
                  <a:lnTo>
                    <a:pt x="8615" y="78242"/>
                  </a:lnTo>
                  <a:lnTo>
                    <a:pt x="16979" y="83607"/>
                  </a:lnTo>
                  <a:lnTo>
                    <a:pt x="28083" y="87183"/>
                  </a:lnTo>
                  <a:lnTo>
                    <a:pt x="41011" y="89568"/>
                  </a:lnTo>
                  <a:lnTo>
                    <a:pt x="52946" y="90052"/>
                  </a:lnTo>
                  <a:lnTo>
                    <a:pt x="64218" y="89269"/>
                  </a:lnTo>
                  <a:lnTo>
                    <a:pt x="75049" y="87643"/>
                  </a:lnTo>
                  <a:lnTo>
                    <a:pt x="84481" y="84347"/>
                  </a:lnTo>
                  <a:lnTo>
                    <a:pt x="92979" y="79940"/>
                  </a:lnTo>
                  <a:lnTo>
                    <a:pt x="100855" y="74791"/>
                  </a:lnTo>
                  <a:lnTo>
                    <a:pt x="107211" y="66937"/>
                  </a:lnTo>
                  <a:lnTo>
                    <a:pt x="112554" y="57280"/>
                  </a:lnTo>
                  <a:lnTo>
                    <a:pt x="117221" y="46420"/>
                  </a:lnTo>
                  <a:lnTo>
                    <a:pt x="118122" y="35865"/>
                  </a:lnTo>
                  <a:lnTo>
                    <a:pt x="116511" y="25512"/>
                  </a:lnTo>
                  <a:lnTo>
                    <a:pt x="113227" y="15294"/>
                  </a:lnTo>
                  <a:lnTo>
                    <a:pt x="106616" y="8482"/>
                  </a:lnTo>
                  <a:lnTo>
                    <a:pt x="97788" y="3941"/>
                  </a:lnTo>
                  <a:lnTo>
                    <a:pt x="87482" y="913"/>
                  </a:lnTo>
                  <a:lnTo>
                    <a:pt x="77295" y="0"/>
                  </a:lnTo>
                  <a:lnTo>
                    <a:pt x="67188" y="497"/>
                  </a:lnTo>
                  <a:lnTo>
                    <a:pt x="27077" y="24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973394" y="2238250"/>
              <a:ext cx="69636" cy="139270"/>
            </a:xfrm>
            <a:custGeom>
              <a:avLst/>
              <a:gdLst/>
              <a:ahLst/>
              <a:cxnLst/>
              <a:rect l="0" t="0" r="0" b="0"/>
              <a:pathLst>
                <a:path w="69636" h="139270">
                  <a:moveTo>
                    <a:pt x="69635" y="0"/>
                  </a:moveTo>
                  <a:lnTo>
                    <a:pt x="64353" y="15843"/>
                  </a:lnTo>
                  <a:lnTo>
                    <a:pt x="61692" y="26036"/>
                  </a:lnTo>
                  <a:lnTo>
                    <a:pt x="55788" y="52100"/>
                  </a:lnTo>
                  <a:lnTo>
                    <a:pt x="52667" y="64577"/>
                  </a:lnTo>
                  <a:lnTo>
                    <a:pt x="49480" y="76211"/>
                  </a:lnTo>
                  <a:lnTo>
                    <a:pt x="46251" y="87282"/>
                  </a:lnTo>
                  <a:lnTo>
                    <a:pt x="40781" y="97979"/>
                  </a:lnTo>
                  <a:lnTo>
                    <a:pt x="33820" y="10842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55065" y="1846399"/>
            <a:ext cx="2815223" cy="946317"/>
            <a:chOff x="6655065" y="1846399"/>
            <a:chExt cx="2815223" cy="946317"/>
          </a:xfrm>
        </p:grpSpPr>
        <p:sp>
          <p:nvSpPr>
            <p:cNvPr id="59" name="Freeform 58"/>
            <p:cNvSpPr/>
            <p:nvPr/>
          </p:nvSpPr>
          <p:spPr>
            <a:xfrm>
              <a:off x="7345479" y="1846399"/>
              <a:ext cx="155148" cy="362009"/>
            </a:xfrm>
            <a:custGeom>
              <a:avLst/>
              <a:gdLst/>
              <a:ahLst/>
              <a:cxnLst/>
              <a:rect l="0" t="0" r="0" b="0"/>
              <a:pathLst>
                <a:path w="155148" h="362009">
                  <a:moveTo>
                    <a:pt x="155147" y="23783"/>
                  </a:moveTo>
                  <a:lnTo>
                    <a:pt x="139305" y="13221"/>
                  </a:lnTo>
                  <a:lnTo>
                    <a:pt x="130216" y="9005"/>
                  </a:lnTo>
                  <a:lnTo>
                    <a:pt x="119736" y="5088"/>
                  </a:lnTo>
                  <a:lnTo>
                    <a:pt x="108328" y="1372"/>
                  </a:lnTo>
                  <a:lnTo>
                    <a:pt x="95197" y="0"/>
                  </a:lnTo>
                  <a:lnTo>
                    <a:pt x="80916" y="191"/>
                  </a:lnTo>
                  <a:lnTo>
                    <a:pt x="65869" y="1423"/>
                  </a:lnTo>
                  <a:lnTo>
                    <a:pt x="53626" y="4455"/>
                  </a:lnTo>
                  <a:lnTo>
                    <a:pt x="43254" y="8687"/>
                  </a:lnTo>
                  <a:lnTo>
                    <a:pt x="34129" y="13719"/>
                  </a:lnTo>
                  <a:lnTo>
                    <a:pt x="25834" y="20390"/>
                  </a:lnTo>
                  <a:lnTo>
                    <a:pt x="18094" y="28153"/>
                  </a:lnTo>
                  <a:lnTo>
                    <a:pt x="10723" y="36644"/>
                  </a:lnTo>
                  <a:lnTo>
                    <a:pt x="5810" y="46726"/>
                  </a:lnTo>
                  <a:lnTo>
                    <a:pt x="2534" y="57869"/>
                  </a:lnTo>
                  <a:lnTo>
                    <a:pt x="350" y="69718"/>
                  </a:lnTo>
                  <a:lnTo>
                    <a:pt x="0" y="83145"/>
                  </a:lnTo>
                  <a:lnTo>
                    <a:pt x="871" y="97622"/>
                  </a:lnTo>
                  <a:lnTo>
                    <a:pt x="2557" y="112800"/>
                  </a:lnTo>
                  <a:lnTo>
                    <a:pt x="5893" y="126235"/>
                  </a:lnTo>
                  <a:lnTo>
                    <a:pt x="10327" y="138507"/>
                  </a:lnTo>
                  <a:lnTo>
                    <a:pt x="15493" y="150005"/>
                  </a:lnTo>
                  <a:lnTo>
                    <a:pt x="22254" y="163197"/>
                  </a:lnTo>
                  <a:lnTo>
                    <a:pt x="30077" y="177517"/>
                  </a:lnTo>
                  <a:lnTo>
                    <a:pt x="38608" y="192591"/>
                  </a:lnTo>
                  <a:lnTo>
                    <a:pt x="45400" y="205956"/>
                  </a:lnTo>
                  <a:lnTo>
                    <a:pt x="51033" y="218182"/>
                  </a:lnTo>
                  <a:lnTo>
                    <a:pt x="55895" y="229649"/>
                  </a:lnTo>
                  <a:lnTo>
                    <a:pt x="61346" y="239504"/>
                  </a:lnTo>
                  <a:lnTo>
                    <a:pt x="67191" y="248285"/>
                  </a:lnTo>
                  <a:lnTo>
                    <a:pt x="73299" y="256349"/>
                  </a:lnTo>
                  <a:lnTo>
                    <a:pt x="77370" y="267252"/>
                  </a:lnTo>
                  <a:lnTo>
                    <a:pt x="80084" y="280047"/>
                  </a:lnTo>
                  <a:lnTo>
                    <a:pt x="81893" y="294104"/>
                  </a:lnTo>
                  <a:lnTo>
                    <a:pt x="80890" y="306791"/>
                  </a:lnTo>
                  <a:lnTo>
                    <a:pt x="78009" y="318564"/>
                  </a:lnTo>
                  <a:lnTo>
                    <a:pt x="45722" y="362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21567" y="2009451"/>
              <a:ext cx="238747" cy="9949"/>
            </a:xfrm>
            <a:custGeom>
              <a:avLst/>
              <a:gdLst/>
              <a:ahLst/>
              <a:cxnLst/>
              <a:rect l="0" t="0" r="0" b="0"/>
              <a:pathLst>
                <a:path w="238747" h="9949">
                  <a:moveTo>
                    <a:pt x="0" y="9948"/>
                  </a:moveTo>
                  <a:lnTo>
                    <a:pt x="21123" y="9948"/>
                  </a:lnTo>
                  <a:lnTo>
                    <a:pt x="30661" y="8843"/>
                  </a:lnTo>
                  <a:lnTo>
                    <a:pt x="40337" y="7001"/>
                  </a:lnTo>
                  <a:lnTo>
                    <a:pt x="50102" y="4667"/>
                  </a:lnTo>
                  <a:lnTo>
                    <a:pt x="63245" y="3112"/>
                  </a:lnTo>
                  <a:lnTo>
                    <a:pt x="78638" y="2075"/>
                  </a:lnTo>
                  <a:lnTo>
                    <a:pt x="111216" y="922"/>
                  </a:lnTo>
                  <a:lnTo>
                    <a:pt x="157729" y="274"/>
                  </a:lnTo>
                  <a:lnTo>
                    <a:pt x="2387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649843" y="1890078"/>
              <a:ext cx="9949" cy="278539"/>
            </a:xfrm>
            <a:custGeom>
              <a:avLst/>
              <a:gdLst/>
              <a:ahLst/>
              <a:cxnLst/>
              <a:rect l="0" t="0" r="0" b="0"/>
              <a:pathLst>
                <a:path w="9949" h="278539">
                  <a:moveTo>
                    <a:pt x="9948" y="0"/>
                  </a:moveTo>
                  <a:lnTo>
                    <a:pt x="9948" y="222966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793328" y="2039295"/>
              <a:ext cx="15680" cy="109426"/>
            </a:xfrm>
            <a:custGeom>
              <a:avLst/>
              <a:gdLst/>
              <a:ahLst/>
              <a:cxnLst/>
              <a:rect l="0" t="0" r="0" b="0"/>
              <a:pathLst>
                <a:path w="15680" h="109426">
                  <a:moveTo>
                    <a:pt x="5732" y="0"/>
                  </a:moveTo>
                  <a:lnTo>
                    <a:pt x="451" y="21123"/>
                  </a:lnTo>
                  <a:lnTo>
                    <a:pt x="0" y="31767"/>
                  </a:lnTo>
                  <a:lnTo>
                    <a:pt x="805" y="43284"/>
                  </a:lnTo>
                  <a:lnTo>
                    <a:pt x="2448" y="55383"/>
                  </a:lnTo>
                  <a:lnTo>
                    <a:pt x="4647" y="66765"/>
                  </a:lnTo>
                  <a:lnTo>
                    <a:pt x="7219" y="77669"/>
                  </a:lnTo>
                  <a:lnTo>
                    <a:pt x="15679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909868" y="2059190"/>
              <a:ext cx="18514" cy="238748"/>
            </a:xfrm>
            <a:custGeom>
              <a:avLst/>
              <a:gdLst/>
              <a:ahLst/>
              <a:cxnLst/>
              <a:rect l="0" t="0" r="0" b="0"/>
              <a:pathLst>
                <a:path w="18514" h="238748">
                  <a:moveTo>
                    <a:pt x="8565" y="0"/>
                  </a:moveTo>
                  <a:lnTo>
                    <a:pt x="3284" y="15843"/>
                  </a:lnTo>
                  <a:lnTo>
                    <a:pt x="1728" y="27142"/>
                  </a:lnTo>
                  <a:lnTo>
                    <a:pt x="691" y="41306"/>
                  </a:lnTo>
                  <a:lnTo>
                    <a:pt x="0" y="57381"/>
                  </a:lnTo>
                  <a:lnTo>
                    <a:pt x="644" y="71413"/>
                  </a:lnTo>
                  <a:lnTo>
                    <a:pt x="2179" y="84084"/>
                  </a:lnTo>
                  <a:lnTo>
                    <a:pt x="12584" y="138807"/>
                  </a:lnTo>
                  <a:lnTo>
                    <a:pt x="14561" y="153330"/>
                  </a:lnTo>
                  <a:lnTo>
                    <a:pt x="15878" y="167433"/>
                  </a:lnTo>
                  <a:lnTo>
                    <a:pt x="18513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908485" y="2009451"/>
              <a:ext cx="98493" cy="119375"/>
            </a:xfrm>
            <a:custGeom>
              <a:avLst/>
              <a:gdLst/>
              <a:ahLst/>
              <a:cxnLst/>
              <a:rect l="0" t="0" r="0" b="0"/>
              <a:pathLst>
                <a:path w="98493" h="119375">
                  <a:moveTo>
                    <a:pt x="29844" y="0"/>
                  </a:moveTo>
                  <a:lnTo>
                    <a:pt x="45686" y="5281"/>
                  </a:lnTo>
                  <a:lnTo>
                    <a:pt x="54774" y="9047"/>
                  </a:lnTo>
                  <a:lnTo>
                    <a:pt x="65255" y="13769"/>
                  </a:lnTo>
                  <a:lnTo>
                    <a:pt x="76663" y="19127"/>
                  </a:lnTo>
                  <a:lnTo>
                    <a:pt x="85373" y="27121"/>
                  </a:lnTo>
                  <a:lnTo>
                    <a:pt x="92286" y="36871"/>
                  </a:lnTo>
                  <a:lnTo>
                    <a:pt x="97999" y="47792"/>
                  </a:lnTo>
                  <a:lnTo>
                    <a:pt x="98492" y="58389"/>
                  </a:lnTo>
                  <a:lnTo>
                    <a:pt x="95505" y="68769"/>
                  </a:lnTo>
                  <a:lnTo>
                    <a:pt x="90198" y="79006"/>
                  </a:lnTo>
                  <a:lnTo>
                    <a:pt x="83343" y="88040"/>
                  </a:lnTo>
                  <a:lnTo>
                    <a:pt x="75458" y="96274"/>
                  </a:lnTo>
                  <a:lnTo>
                    <a:pt x="66885" y="103974"/>
                  </a:lnTo>
                  <a:lnTo>
                    <a:pt x="55643" y="109107"/>
                  </a:lnTo>
                  <a:lnTo>
                    <a:pt x="42622" y="112529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336240" y="2039295"/>
              <a:ext cx="19896" cy="129322"/>
            </a:xfrm>
            <a:custGeom>
              <a:avLst/>
              <a:gdLst/>
              <a:ahLst/>
              <a:cxnLst/>
              <a:rect l="0" t="0" r="0" b="0"/>
              <a:pathLst>
                <a:path w="19896" h="129322">
                  <a:moveTo>
                    <a:pt x="0" y="0"/>
                  </a:moveTo>
                  <a:lnTo>
                    <a:pt x="5281" y="21123"/>
                  </a:lnTo>
                  <a:lnTo>
                    <a:pt x="6836" y="32872"/>
                  </a:lnTo>
                  <a:lnTo>
                    <a:pt x="7873" y="46231"/>
                  </a:lnTo>
                  <a:lnTo>
                    <a:pt x="8565" y="60664"/>
                  </a:lnTo>
                  <a:lnTo>
                    <a:pt x="10131" y="73602"/>
                  </a:lnTo>
                  <a:lnTo>
                    <a:pt x="19895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256658" y="2059190"/>
              <a:ext cx="248695" cy="29844"/>
            </a:xfrm>
            <a:custGeom>
              <a:avLst/>
              <a:gdLst/>
              <a:ahLst/>
              <a:cxnLst/>
              <a:rect l="0" t="0" r="0" b="0"/>
              <a:pathLst>
                <a:path w="248695" h="29844">
                  <a:moveTo>
                    <a:pt x="0" y="29843"/>
                  </a:moveTo>
                  <a:lnTo>
                    <a:pt x="21123" y="29843"/>
                  </a:lnTo>
                  <a:lnTo>
                    <a:pt x="35083" y="28738"/>
                  </a:lnTo>
                  <a:lnTo>
                    <a:pt x="71226" y="24563"/>
                  </a:lnTo>
                  <a:lnTo>
                    <a:pt x="91696" y="23007"/>
                  </a:lnTo>
                  <a:lnTo>
                    <a:pt x="113080" y="21970"/>
                  </a:lnTo>
                  <a:lnTo>
                    <a:pt x="135073" y="21278"/>
                  </a:lnTo>
                  <a:lnTo>
                    <a:pt x="153051" y="19712"/>
                  </a:lnTo>
                  <a:lnTo>
                    <a:pt x="168353" y="17563"/>
                  </a:lnTo>
                  <a:lnTo>
                    <a:pt x="181870" y="15025"/>
                  </a:lnTo>
                  <a:lnTo>
                    <a:pt x="208678" y="9257"/>
                  </a:lnTo>
                  <a:lnTo>
                    <a:pt x="2486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594882" y="1900026"/>
              <a:ext cx="149218" cy="229262"/>
            </a:xfrm>
            <a:custGeom>
              <a:avLst/>
              <a:gdLst/>
              <a:ahLst/>
              <a:cxnLst/>
              <a:rect l="0" t="0" r="0" b="0"/>
              <a:pathLst>
                <a:path w="149218" h="229262">
                  <a:moveTo>
                    <a:pt x="0" y="0"/>
                  </a:moveTo>
                  <a:lnTo>
                    <a:pt x="0" y="218233"/>
                  </a:lnTo>
                  <a:lnTo>
                    <a:pt x="2211" y="226176"/>
                  </a:lnTo>
                  <a:lnTo>
                    <a:pt x="5895" y="229261"/>
                  </a:lnTo>
                  <a:lnTo>
                    <a:pt x="10562" y="229107"/>
                  </a:lnTo>
                  <a:lnTo>
                    <a:pt x="14779" y="224583"/>
                  </a:lnTo>
                  <a:lnTo>
                    <a:pt x="18695" y="217146"/>
                  </a:lnTo>
                  <a:lnTo>
                    <a:pt x="22411" y="207766"/>
                  </a:lnTo>
                  <a:lnTo>
                    <a:pt x="29487" y="188502"/>
                  </a:lnTo>
                  <a:lnTo>
                    <a:pt x="32922" y="178723"/>
                  </a:lnTo>
                  <a:lnTo>
                    <a:pt x="38528" y="169993"/>
                  </a:lnTo>
                  <a:lnTo>
                    <a:pt x="45581" y="161962"/>
                  </a:lnTo>
                  <a:lnTo>
                    <a:pt x="53599" y="154398"/>
                  </a:lnTo>
                  <a:lnTo>
                    <a:pt x="62260" y="151565"/>
                  </a:lnTo>
                  <a:lnTo>
                    <a:pt x="71351" y="151888"/>
                  </a:lnTo>
                  <a:lnTo>
                    <a:pt x="80726" y="154313"/>
                  </a:lnTo>
                  <a:lnTo>
                    <a:pt x="89187" y="158141"/>
                  </a:lnTo>
                  <a:lnTo>
                    <a:pt x="97039" y="162903"/>
                  </a:lnTo>
                  <a:lnTo>
                    <a:pt x="104484" y="168289"/>
                  </a:lnTo>
                  <a:lnTo>
                    <a:pt x="111657" y="174090"/>
                  </a:lnTo>
                  <a:lnTo>
                    <a:pt x="118651" y="180167"/>
                  </a:lnTo>
                  <a:lnTo>
                    <a:pt x="149217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813734" y="1996265"/>
              <a:ext cx="228799" cy="112665"/>
            </a:xfrm>
            <a:custGeom>
              <a:avLst/>
              <a:gdLst/>
              <a:ahLst/>
              <a:cxnLst/>
              <a:rect l="0" t="0" r="0" b="0"/>
              <a:pathLst>
                <a:path w="228799" h="112665">
                  <a:moveTo>
                    <a:pt x="0" y="112664"/>
                  </a:moveTo>
                  <a:lnTo>
                    <a:pt x="15842" y="96821"/>
                  </a:lnTo>
                  <a:lnTo>
                    <a:pt x="23825" y="91049"/>
                  </a:lnTo>
                  <a:lnTo>
                    <a:pt x="32463" y="86096"/>
                  </a:lnTo>
                  <a:lnTo>
                    <a:pt x="41537" y="81688"/>
                  </a:lnTo>
                  <a:lnTo>
                    <a:pt x="50903" y="76539"/>
                  </a:lnTo>
                  <a:lnTo>
                    <a:pt x="60462" y="70896"/>
                  </a:lnTo>
                  <a:lnTo>
                    <a:pt x="70151" y="64923"/>
                  </a:lnTo>
                  <a:lnTo>
                    <a:pt x="81032" y="59836"/>
                  </a:lnTo>
                  <a:lnTo>
                    <a:pt x="92707" y="55339"/>
                  </a:lnTo>
                  <a:lnTo>
                    <a:pt x="104912" y="51236"/>
                  </a:lnTo>
                  <a:lnTo>
                    <a:pt x="115258" y="46290"/>
                  </a:lnTo>
                  <a:lnTo>
                    <a:pt x="124367" y="40782"/>
                  </a:lnTo>
                  <a:lnTo>
                    <a:pt x="132650" y="34899"/>
                  </a:lnTo>
                  <a:lnTo>
                    <a:pt x="135962" y="28767"/>
                  </a:lnTo>
                  <a:lnTo>
                    <a:pt x="135959" y="22468"/>
                  </a:lnTo>
                  <a:lnTo>
                    <a:pt x="133746" y="16058"/>
                  </a:lnTo>
                  <a:lnTo>
                    <a:pt x="127850" y="10680"/>
                  </a:lnTo>
                  <a:lnTo>
                    <a:pt x="119497" y="5989"/>
                  </a:lnTo>
                  <a:lnTo>
                    <a:pt x="109508" y="1756"/>
                  </a:lnTo>
                  <a:lnTo>
                    <a:pt x="98427" y="40"/>
                  </a:lnTo>
                  <a:lnTo>
                    <a:pt x="86618" y="0"/>
                  </a:lnTo>
                  <a:lnTo>
                    <a:pt x="74325" y="1080"/>
                  </a:lnTo>
                  <a:lnTo>
                    <a:pt x="62814" y="4010"/>
                  </a:lnTo>
                  <a:lnTo>
                    <a:pt x="51824" y="8174"/>
                  </a:lnTo>
                  <a:lnTo>
                    <a:pt x="41181" y="13161"/>
                  </a:lnTo>
                  <a:lnTo>
                    <a:pt x="31875" y="18696"/>
                  </a:lnTo>
                  <a:lnTo>
                    <a:pt x="23460" y="24596"/>
                  </a:lnTo>
                  <a:lnTo>
                    <a:pt x="15640" y="30741"/>
                  </a:lnTo>
                  <a:lnTo>
                    <a:pt x="12637" y="39258"/>
                  </a:lnTo>
                  <a:lnTo>
                    <a:pt x="12846" y="49358"/>
                  </a:lnTo>
                  <a:lnTo>
                    <a:pt x="15196" y="60512"/>
                  </a:lnTo>
                  <a:lnTo>
                    <a:pt x="20078" y="70159"/>
                  </a:lnTo>
                  <a:lnTo>
                    <a:pt x="26649" y="78801"/>
                  </a:lnTo>
                  <a:lnTo>
                    <a:pt x="34346" y="86773"/>
                  </a:lnTo>
                  <a:lnTo>
                    <a:pt x="45003" y="92087"/>
                  </a:lnTo>
                  <a:lnTo>
                    <a:pt x="57634" y="95630"/>
                  </a:lnTo>
                  <a:lnTo>
                    <a:pt x="71582" y="97992"/>
                  </a:lnTo>
                  <a:lnTo>
                    <a:pt x="85301" y="99567"/>
                  </a:lnTo>
                  <a:lnTo>
                    <a:pt x="98870" y="100617"/>
                  </a:lnTo>
                  <a:lnTo>
                    <a:pt x="112336" y="101317"/>
                  </a:lnTo>
                  <a:lnTo>
                    <a:pt x="139088" y="102094"/>
                  </a:lnTo>
                  <a:lnTo>
                    <a:pt x="228798" y="1027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655065" y="2526736"/>
              <a:ext cx="18513" cy="149218"/>
            </a:xfrm>
            <a:custGeom>
              <a:avLst/>
              <a:gdLst/>
              <a:ahLst/>
              <a:cxnLst/>
              <a:rect l="0" t="0" r="0" b="0"/>
              <a:pathLst>
                <a:path w="18513" h="149218">
                  <a:moveTo>
                    <a:pt x="9948" y="0"/>
                  </a:moveTo>
                  <a:lnTo>
                    <a:pt x="15229" y="15842"/>
                  </a:lnTo>
                  <a:lnTo>
                    <a:pt x="16784" y="24931"/>
                  </a:lnTo>
                  <a:lnTo>
                    <a:pt x="17821" y="35410"/>
                  </a:lnTo>
                  <a:lnTo>
                    <a:pt x="18512" y="46818"/>
                  </a:lnTo>
                  <a:lnTo>
                    <a:pt x="17868" y="58845"/>
                  </a:lnTo>
                  <a:lnTo>
                    <a:pt x="16333" y="71284"/>
                  </a:lnTo>
                  <a:lnTo>
                    <a:pt x="14205" y="83998"/>
                  </a:lnTo>
                  <a:lnTo>
                    <a:pt x="11680" y="95789"/>
                  </a:lnTo>
                  <a:lnTo>
                    <a:pt x="8892" y="106967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734647" y="2526736"/>
              <a:ext cx="109426" cy="106754"/>
            </a:xfrm>
            <a:custGeom>
              <a:avLst/>
              <a:gdLst/>
              <a:ahLst/>
              <a:cxnLst/>
              <a:rect l="0" t="0" r="0" b="0"/>
              <a:pathLst>
                <a:path w="109426" h="106754">
                  <a:moveTo>
                    <a:pt x="0" y="0"/>
                  </a:moveTo>
                  <a:lnTo>
                    <a:pt x="0" y="21123"/>
                  </a:lnTo>
                  <a:lnTo>
                    <a:pt x="1106" y="32872"/>
                  </a:lnTo>
                  <a:lnTo>
                    <a:pt x="2947" y="46232"/>
                  </a:lnTo>
                  <a:lnTo>
                    <a:pt x="5281" y="60664"/>
                  </a:lnTo>
                  <a:lnTo>
                    <a:pt x="6836" y="74707"/>
                  </a:lnTo>
                  <a:lnTo>
                    <a:pt x="7874" y="88491"/>
                  </a:lnTo>
                  <a:lnTo>
                    <a:pt x="8565" y="102101"/>
                  </a:lnTo>
                  <a:lnTo>
                    <a:pt x="9026" y="106753"/>
                  </a:lnTo>
                  <a:lnTo>
                    <a:pt x="9333" y="105433"/>
                  </a:lnTo>
                  <a:lnTo>
                    <a:pt x="9538" y="100132"/>
                  </a:lnTo>
                  <a:lnTo>
                    <a:pt x="10780" y="91072"/>
                  </a:lnTo>
                  <a:lnTo>
                    <a:pt x="15108" y="66267"/>
                  </a:lnTo>
                  <a:lnTo>
                    <a:pt x="17809" y="54125"/>
                  </a:lnTo>
                  <a:lnTo>
                    <a:pt x="20715" y="42715"/>
                  </a:lnTo>
                  <a:lnTo>
                    <a:pt x="23759" y="31793"/>
                  </a:lnTo>
                  <a:lnTo>
                    <a:pt x="29102" y="23406"/>
                  </a:lnTo>
                  <a:lnTo>
                    <a:pt x="35981" y="16709"/>
                  </a:lnTo>
                  <a:lnTo>
                    <a:pt x="43883" y="11139"/>
                  </a:lnTo>
                  <a:lnTo>
                    <a:pt x="51362" y="9637"/>
                  </a:lnTo>
                  <a:lnTo>
                    <a:pt x="58558" y="10846"/>
                  </a:lnTo>
                  <a:lnTo>
                    <a:pt x="65566" y="13862"/>
                  </a:lnTo>
                  <a:lnTo>
                    <a:pt x="71343" y="19189"/>
                  </a:lnTo>
                  <a:lnTo>
                    <a:pt x="76301" y="26057"/>
                  </a:lnTo>
                  <a:lnTo>
                    <a:pt x="80711" y="33951"/>
                  </a:lnTo>
                  <a:lnTo>
                    <a:pt x="85861" y="42529"/>
                  </a:lnTo>
                  <a:lnTo>
                    <a:pt x="91506" y="51564"/>
                  </a:lnTo>
                  <a:lnTo>
                    <a:pt x="109425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933603" y="2537163"/>
              <a:ext cx="109673" cy="128843"/>
            </a:xfrm>
            <a:custGeom>
              <a:avLst/>
              <a:gdLst/>
              <a:ahLst/>
              <a:cxnLst/>
              <a:rect l="0" t="0" r="0" b="0"/>
              <a:pathLst>
                <a:path w="109673" h="128843">
                  <a:moveTo>
                    <a:pt x="0" y="79103"/>
                  </a:moveTo>
                  <a:lnTo>
                    <a:pt x="21123" y="68541"/>
                  </a:lnTo>
                  <a:lnTo>
                    <a:pt x="30661" y="64324"/>
                  </a:lnTo>
                  <a:lnTo>
                    <a:pt x="40337" y="60408"/>
                  </a:lnTo>
                  <a:lnTo>
                    <a:pt x="59929" y="53109"/>
                  </a:lnTo>
                  <a:lnTo>
                    <a:pt x="79690" y="46181"/>
                  </a:lnTo>
                  <a:lnTo>
                    <a:pt x="88497" y="41680"/>
                  </a:lnTo>
                  <a:lnTo>
                    <a:pt x="96578" y="36470"/>
                  </a:lnTo>
                  <a:lnTo>
                    <a:pt x="104176" y="30785"/>
                  </a:lnTo>
                  <a:lnTo>
                    <a:pt x="108136" y="23679"/>
                  </a:lnTo>
                  <a:lnTo>
                    <a:pt x="109672" y="15626"/>
                  </a:lnTo>
                  <a:lnTo>
                    <a:pt x="109590" y="6942"/>
                  </a:lnTo>
                  <a:lnTo>
                    <a:pt x="105113" y="2257"/>
                  </a:lnTo>
                  <a:lnTo>
                    <a:pt x="97708" y="240"/>
                  </a:lnTo>
                  <a:lnTo>
                    <a:pt x="88350" y="0"/>
                  </a:lnTo>
                  <a:lnTo>
                    <a:pt x="78796" y="2051"/>
                  </a:lnTo>
                  <a:lnTo>
                    <a:pt x="69110" y="5629"/>
                  </a:lnTo>
                  <a:lnTo>
                    <a:pt x="59337" y="10224"/>
                  </a:lnTo>
                  <a:lnTo>
                    <a:pt x="51716" y="17710"/>
                  </a:lnTo>
                  <a:lnTo>
                    <a:pt x="45530" y="27121"/>
                  </a:lnTo>
                  <a:lnTo>
                    <a:pt x="40301" y="37816"/>
                  </a:lnTo>
                  <a:lnTo>
                    <a:pt x="36815" y="49368"/>
                  </a:lnTo>
                  <a:lnTo>
                    <a:pt x="34491" y="61490"/>
                  </a:lnTo>
                  <a:lnTo>
                    <a:pt x="32941" y="73993"/>
                  </a:lnTo>
                  <a:lnTo>
                    <a:pt x="36330" y="84539"/>
                  </a:lnTo>
                  <a:lnTo>
                    <a:pt x="43009" y="93780"/>
                  </a:lnTo>
                  <a:lnTo>
                    <a:pt x="89530" y="128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127609" y="2530952"/>
              <a:ext cx="124324" cy="204688"/>
            </a:xfrm>
            <a:custGeom>
              <a:avLst/>
              <a:gdLst/>
              <a:ahLst/>
              <a:cxnLst/>
              <a:rect l="0" t="0" r="0" b="0"/>
              <a:pathLst>
                <a:path w="124324" h="204688">
                  <a:moveTo>
                    <a:pt x="124323" y="5732"/>
                  </a:moveTo>
                  <a:lnTo>
                    <a:pt x="108480" y="451"/>
                  </a:lnTo>
                  <a:lnTo>
                    <a:pt x="99392" y="0"/>
                  </a:lnTo>
                  <a:lnTo>
                    <a:pt x="88912" y="805"/>
                  </a:lnTo>
                  <a:lnTo>
                    <a:pt x="77504" y="2448"/>
                  </a:lnTo>
                  <a:lnTo>
                    <a:pt x="65478" y="5753"/>
                  </a:lnTo>
                  <a:lnTo>
                    <a:pt x="53039" y="10167"/>
                  </a:lnTo>
                  <a:lnTo>
                    <a:pt x="40325" y="15320"/>
                  </a:lnTo>
                  <a:lnTo>
                    <a:pt x="29639" y="23177"/>
                  </a:lnTo>
                  <a:lnTo>
                    <a:pt x="20304" y="32836"/>
                  </a:lnTo>
                  <a:lnTo>
                    <a:pt x="11869" y="43697"/>
                  </a:lnTo>
                  <a:lnTo>
                    <a:pt x="6247" y="55359"/>
                  </a:lnTo>
                  <a:lnTo>
                    <a:pt x="2499" y="67554"/>
                  </a:lnTo>
                  <a:lnTo>
                    <a:pt x="0" y="80106"/>
                  </a:lnTo>
                  <a:lnTo>
                    <a:pt x="1649" y="89579"/>
                  </a:lnTo>
                  <a:lnTo>
                    <a:pt x="6065" y="97000"/>
                  </a:lnTo>
                  <a:lnTo>
                    <a:pt x="12325" y="103052"/>
                  </a:lnTo>
                  <a:lnTo>
                    <a:pt x="18709" y="104877"/>
                  </a:lnTo>
                  <a:lnTo>
                    <a:pt x="25176" y="103882"/>
                  </a:lnTo>
                  <a:lnTo>
                    <a:pt x="31697" y="101009"/>
                  </a:lnTo>
                  <a:lnTo>
                    <a:pt x="50734" y="91921"/>
                  </a:lnTo>
                  <a:lnTo>
                    <a:pt x="62000" y="86403"/>
                  </a:lnTo>
                  <a:lnTo>
                    <a:pt x="71721" y="78303"/>
                  </a:lnTo>
                  <a:lnTo>
                    <a:pt x="80413" y="68481"/>
                  </a:lnTo>
                  <a:lnTo>
                    <a:pt x="88417" y="57513"/>
                  </a:lnTo>
                  <a:lnTo>
                    <a:pt x="94859" y="46884"/>
                  </a:lnTo>
                  <a:lnTo>
                    <a:pt x="100259" y="36482"/>
                  </a:lnTo>
                  <a:lnTo>
                    <a:pt x="104965" y="26232"/>
                  </a:lnTo>
                  <a:lnTo>
                    <a:pt x="108102" y="23820"/>
                  </a:lnTo>
                  <a:lnTo>
                    <a:pt x="110192" y="26633"/>
                  </a:lnTo>
                  <a:lnTo>
                    <a:pt x="111587" y="32930"/>
                  </a:lnTo>
                  <a:lnTo>
                    <a:pt x="112516" y="42654"/>
                  </a:lnTo>
                  <a:lnTo>
                    <a:pt x="113135" y="54663"/>
                  </a:lnTo>
                  <a:lnTo>
                    <a:pt x="113549" y="68196"/>
                  </a:lnTo>
                  <a:lnTo>
                    <a:pt x="112718" y="82745"/>
                  </a:lnTo>
                  <a:lnTo>
                    <a:pt x="111060" y="97970"/>
                  </a:lnTo>
                  <a:lnTo>
                    <a:pt x="108849" y="113647"/>
                  </a:lnTo>
                  <a:lnTo>
                    <a:pt x="108481" y="128519"/>
                  </a:lnTo>
                  <a:lnTo>
                    <a:pt x="109340" y="142856"/>
                  </a:lnTo>
                  <a:lnTo>
                    <a:pt x="114375" y="204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241984" y="27356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315835" y="2526736"/>
              <a:ext cx="145001" cy="111430"/>
            </a:xfrm>
            <a:custGeom>
              <a:avLst/>
              <a:gdLst/>
              <a:ahLst/>
              <a:cxnLst/>
              <a:rect l="0" t="0" r="0" b="0"/>
              <a:pathLst>
                <a:path w="145001" h="111430">
                  <a:moveTo>
                    <a:pt x="5732" y="0"/>
                  </a:moveTo>
                  <a:lnTo>
                    <a:pt x="450" y="15842"/>
                  </a:lnTo>
                  <a:lnTo>
                    <a:pt x="0" y="26036"/>
                  </a:lnTo>
                  <a:lnTo>
                    <a:pt x="805" y="38358"/>
                  </a:lnTo>
                  <a:lnTo>
                    <a:pt x="2447" y="52100"/>
                  </a:lnTo>
                  <a:lnTo>
                    <a:pt x="4647" y="65682"/>
                  </a:lnTo>
                  <a:lnTo>
                    <a:pt x="7219" y="79158"/>
                  </a:lnTo>
                  <a:lnTo>
                    <a:pt x="10039" y="92563"/>
                  </a:lnTo>
                  <a:lnTo>
                    <a:pt x="16340" y="101500"/>
                  </a:lnTo>
                  <a:lnTo>
                    <a:pt x="24962" y="107458"/>
                  </a:lnTo>
                  <a:lnTo>
                    <a:pt x="35132" y="111429"/>
                  </a:lnTo>
                  <a:lnTo>
                    <a:pt x="44122" y="110761"/>
                  </a:lnTo>
                  <a:lnTo>
                    <a:pt x="52326" y="107000"/>
                  </a:lnTo>
                  <a:lnTo>
                    <a:pt x="60006" y="101177"/>
                  </a:lnTo>
                  <a:lnTo>
                    <a:pt x="67336" y="93979"/>
                  </a:lnTo>
                  <a:lnTo>
                    <a:pt x="74434" y="85864"/>
                  </a:lnTo>
                  <a:lnTo>
                    <a:pt x="81376" y="77138"/>
                  </a:lnTo>
                  <a:lnTo>
                    <a:pt x="87110" y="68005"/>
                  </a:lnTo>
                  <a:lnTo>
                    <a:pt x="92038" y="58600"/>
                  </a:lnTo>
                  <a:lnTo>
                    <a:pt x="96428" y="49015"/>
                  </a:lnTo>
                  <a:lnTo>
                    <a:pt x="100461" y="39308"/>
                  </a:lnTo>
                  <a:lnTo>
                    <a:pt x="104254" y="29521"/>
                  </a:lnTo>
                  <a:lnTo>
                    <a:pt x="107888" y="19681"/>
                  </a:lnTo>
                  <a:lnTo>
                    <a:pt x="110311" y="18647"/>
                  </a:lnTo>
                  <a:lnTo>
                    <a:pt x="111926" y="23484"/>
                  </a:lnTo>
                  <a:lnTo>
                    <a:pt x="113003" y="32236"/>
                  </a:lnTo>
                  <a:lnTo>
                    <a:pt x="115932" y="41386"/>
                  </a:lnTo>
                  <a:lnTo>
                    <a:pt x="120094" y="50802"/>
                  </a:lnTo>
                  <a:lnTo>
                    <a:pt x="14500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530169" y="2531403"/>
              <a:ext cx="129623" cy="104759"/>
            </a:xfrm>
            <a:custGeom>
              <a:avLst/>
              <a:gdLst/>
              <a:ahLst/>
              <a:cxnLst/>
              <a:rect l="0" t="0" r="0" b="0"/>
              <a:pathLst>
                <a:path w="129623" h="104759">
                  <a:moveTo>
                    <a:pt x="99779" y="5281"/>
                  </a:moveTo>
                  <a:lnTo>
                    <a:pt x="83936" y="0"/>
                  </a:lnTo>
                  <a:lnTo>
                    <a:pt x="75953" y="655"/>
                  </a:lnTo>
                  <a:lnTo>
                    <a:pt x="67316" y="3302"/>
                  </a:lnTo>
                  <a:lnTo>
                    <a:pt x="58241" y="7277"/>
                  </a:lnTo>
                  <a:lnTo>
                    <a:pt x="48875" y="13244"/>
                  </a:lnTo>
                  <a:lnTo>
                    <a:pt x="39316" y="20537"/>
                  </a:lnTo>
                  <a:lnTo>
                    <a:pt x="29626" y="28715"/>
                  </a:lnTo>
                  <a:lnTo>
                    <a:pt x="20956" y="38589"/>
                  </a:lnTo>
                  <a:lnTo>
                    <a:pt x="12966" y="49592"/>
                  </a:lnTo>
                  <a:lnTo>
                    <a:pt x="5429" y="61349"/>
                  </a:lnTo>
                  <a:lnTo>
                    <a:pt x="1509" y="72503"/>
                  </a:lnTo>
                  <a:lnTo>
                    <a:pt x="0" y="83255"/>
                  </a:lnTo>
                  <a:lnTo>
                    <a:pt x="100" y="93739"/>
                  </a:lnTo>
                  <a:lnTo>
                    <a:pt x="3483" y="98517"/>
                  </a:lnTo>
                  <a:lnTo>
                    <a:pt x="9054" y="99493"/>
                  </a:lnTo>
                  <a:lnTo>
                    <a:pt x="16084" y="97932"/>
                  </a:lnTo>
                  <a:lnTo>
                    <a:pt x="22981" y="94681"/>
                  </a:lnTo>
                  <a:lnTo>
                    <a:pt x="29790" y="90303"/>
                  </a:lnTo>
                  <a:lnTo>
                    <a:pt x="36540" y="85174"/>
                  </a:lnTo>
                  <a:lnTo>
                    <a:pt x="42145" y="77333"/>
                  </a:lnTo>
                  <a:lnTo>
                    <a:pt x="46987" y="67685"/>
                  </a:lnTo>
                  <a:lnTo>
                    <a:pt x="51320" y="56831"/>
                  </a:lnTo>
                  <a:lnTo>
                    <a:pt x="59083" y="35929"/>
                  </a:lnTo>
                  <a:lnTo>
                    <a:pt x="62700" y="25713"/>
                  </a:lnTo>
                  <a:lnTo>
                    <a:pt x="67323" y="22218"/>
                  </a:lnTo>
                  <a:lnTo>
                    <a:pt x="72614" y="23204"/>
                  </a:lnTo>
                  <a:lnTo>
                    <a:pt x="78353" y="27177"/>
                  </a:lnTo>
                  <a:lnTo>
                    <a:pt x="82179" y="34247"/>
                  </a:lnTo>
                  <a:lnTo>
                    <a:pt x="84730" y="43382"/>
                  </a:lnTo>
                  <a:lnTo>
                    <a:pt x="86430" y="53893"/>
                  </a:lnTo>
                  <a:lnTo>
                    <a:pt x="89774" y="64216"/>
                  </a:lnTo>
                  <a:lnTo>
                    <a:pt x="94214" y="74415"/>
                  </a:lnTo>
                  <a:lnTo>
                    <a:pt x="129622" y="104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749321" y="2377519"/>
              <a:ext cx="7874" cy="248696"/>
            </a:xfrm>
            <a:custGeom>
              <a:avLst/>
              <a:gdLst/>
              <a:ahLst/>
              <a:cxnLst/>
              <a:rect l="0" t="0" r="0" b="0"/>
              <a:pathLst>
                <a:path w="7874" h="248696">
                  <a:moveTo>
                    <a:pt x="0" y="0"/>
                  </a:moveTo>
                  <a:lnTo>
                    <a:pt x="0" y="121228"/>
                  </a:lnTo>
                  <a:lnTo>
                    <a:pt x="1105" y="137189"/>
                  </a:lnTo>
                  <a:lnTo>
                    <a:pt x="2947" y="151146"/>
                  </a:lnTo>
                  <a:lnTo>
                    <a:pt x="5280" y="163767"/>
                  </a:lnTo>
                  <a:lnTo>
                    <a:pt x="6836" y="176602"/>
                  </a:lnTo>
                  <a:lnTo>
                    <a:pt x="7873" y="189580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860128" y="2486945"/>
              <a:ext cx="18515" cy="149217"/>
            </a:xfrm>
            <a:custGeom>
              <a:avLst/>
              <a:gdLst/>
              <a:ahLst/>
              <a:cxnLst/>
              <a:rect l="0" t="0" r="0" b="0"/>
              <a:pathLst>
                <a:path w="18515" h="149217">
                  <a:moveTo>
                    <a:pt x="8566" y="0"/>
                  </a:moveTo>
                  <a:lnTo>
                    <a:pt x="3285" y="15843"/>
                  </a:lnTo>
                  <a:lnTo>
                    <a:pt x="1730" y="24931"/>
                  </a:lnTo>
                  <a:lnTo>
                    <a:pt x="692" y="35411"/>
                  </a:lnTo>
                  <a:lnTo>
                    <a:pt x="0" y="46818"/>
                  </a:lnTo>
                  <a:lnTo>
                    <a:pt x="645" y="58845"/>
                  </a:lnTo>
                  <a:lnTo>
                    <a:pt x="2180" y="71284"/>
                  </a:lnTo>
                  <a:lnTo>
                    <a:pt x="4309" y="83998"/>
                  </a:lnTo>
                  <a:lnTo>
                    <a:pt x="6833" y="95789"/>
                  </a:lnTo>
                  <a:lnTo>
                    <a:pt x="9621" y="106967"/>
                  </a:lnTo>
                  <a:lnTo>
                    <a:pt x="18514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988068" y="2486945"/>
              <a:ext cx="9948" cy="149217"/>
            </a:xfrm>
            <a:custGeom>
              <a:avLst/>
              <a:gdLst/>
              <a:ahLst/>
              <a:cxnLst/>
              <a:rect l="0" t="0" r="0" b="0"/>
              <a:pathLst>
                <a:path w="9948" h="149217">
                  <a:moveTo>
                    <a:pt x="0" y="0"/>
                  </a:moveTo>
                  <a:lnTo>
                    <a:pt x="0" y="60664"/>
                  </a:lnTo>
                  <a:lnTo>
                    <a:pt x="1105" y="74707"/>
                  </a:lnTo>
                  <a:lnTo>
                    <a:pt x="2948" y="88491"/>
                  </a:lnTo>
                  <a:lnTo>
                    <a:pt x="9947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948276" y="2510953"/>
              <a:ext cx="376051" cy="281763"/>
            </a:xfrm>
            <a:custGeom>
              <a:avLst/>
              <a:gdLst/>
              <a:ahLst/>
              <a:cxnLst/>
              <a:rect l="0" t="0" r="0" b="0"/>
              <a:pathLst>
                <a:path w="376051" h="281763">
                  <a:moveTo>
                    <a:pt x="0" y="35678"/>
                  </a:moveTo>
                  <a:lnTo>
                    <a:pt x="65946" y="35678"/>
                  </a:lnTo>
                  <a:lnTo>
                    <a:pt x="81545" y="34573"/>
                  </a:lnTo>
                  <a:lnTo>
                    <a:pt x="96364" y="32731"/>
                  </a:lnTo>
                  <a:lnTo>
                    <a:pt x="110666" y="30398"/>
                  </a:lnTo>
                  <a:lnTo>
                    <a:pt x="123516" y="27737"/>
                  </a:lnTo>
                  <a:lnTo>
                    <a:pt x="135399" y="24857"/>
                  </a:lnTo>
                  <a:lnTo>
                    <a:pt x="146637" y="21832"/>
                  </a:lnTo>
                  <a:lnTo>
                    <a:pt x="154129" y="25342"/>
                  </a:lnTo>
                  <a:lnTo>
                    <a:pt x="159123" y="33209"/>
                  </a:lnTo>
                  <a:lnTo>
                    <a:pt x="162453" y="43980"/>
                  </a:lnTo>
                  <a:lnTo>
                    <a:pt x="167989" y="52266"/>
                  </a:lnTo>
                  <a:lnTo>
                    <a:pt x="174995" y="58895"/>
                  </a:lnTo>
                  <a:lnTo>
                    <a:pt x="182981" y="64420"/>
                  </a:lnTo>
                  <a:lnTo>
                    <a:pt x="190517" y="65893"/>
                  </a:lnTo>
                  <a:lnTo>
                    <a:pt x="197751" y="64664"/>
                  </a:lnTo>
                  <a:lnTo>
                    <a:pt x="204785" y="61634"/>
                  </a:lnTo>
                  <a:lnTo>
                    <a:pt x="212790" y="57403"/>
                  </a:lnTo>
                  <a:lnTo>
                    <a:pt x="221442" y="52372"/>
                  </a:lnTo>
                  <a:lnTo>
                    <a:pt x="230527" y="46808"/>
                  </a:lnTo>
                  <a:lnTo>
                    <a:pt x="238794" y="39782"/>
                  </a:lnTo>
                  <a:lnTo>
                    <a:pt x="246515" y="31782"/>
                  </a:lnTo>
                  <a:lnTo>
                    <a:pt x="253873" y="23133"/>
                  </a:lnTo>
                  <a:lnTo>
                    <a:pt x="260990" y="15157"/>
                  </a:lnTo>
                  <a:lnTo>
                    <a:pt x="274792" y="399"/>
                  </a:lnTo>
                  <a:lnTo>
                    <a:pt x="280462" y="0"/>
                  </a:lnTo>
                  <a:lnTo>
                    <a:pt x="285347" y="4156"/>
                  </a:lnTo>
                  <a:lnTo>
                    <a:pt x="289710" y="11347"/>
                  </a:lnTo>
                  <a:lnTo>
                    <a:pt x="294828" y="21668"/>
                  </a:lnTo>
                  <a:lnTo>
                    <a:pt x="300451" y="34075"/>
                  </a:lnTo>
                  <a:lnTo>
                    <a:pt x="306411" y="47873"/>
                  </a:lnTo>
                  <a:lnTo>
                    <a:pt x="311489" y="60388"/>
                  </a:lnTo>
                  <a:lnTo>
                    <a:pt x="320079" y="83136"/>
                  </a:lnTo>
                  <a:lnTo>
                    <a:pt x="331129" y="114585"/>
                  </a:lnTo>
                  <a:lnTo>
                    <a:pt x="371381" y="234629"/>
                  </a:lnTo>
                  <a:lnTo>
                    <a:pt x="373592" y="245684"/>
                  </a:lnTo>
                  <a:lnTo>
                    <a:pt x="375067" y="257475"/>
                  </a:lnTo>
                  <a:lnTo>
                    <a:pt x="376050" y="269757"/>
                  </a:lnTo>
                  <a:lnTo>
                    <a:pt x="371179" y="276839"/>
                  </a:lnTo>
                  <a:lnTo>
                    <a:pt x="362405" y="280456"/>
                  </a:lnTo>
                  <a:lnTo>
                    <a:pt x="351029" y="281762"/>
                  </a:lnTo>
                  <a:lnTo>
                    <a:pt x="340129" y="280421"/>
                  </a:lnTo>
                  <a:lnTo>
                    <a:pt x="329547" y="277317"/>
                  </a:lnTo>
                  <a:lnTo>
                    <a:pt x="288486" y="254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649234" y="2468842"/>
              <a:ext cx="137026" cy="134835"/>
            </a:xfrm>
            <a:custGeom>
              <a:avLst/>
              <a:gdLst/>
              <a:ahLst/>
              <a:cxnLst/>
              <a:rect l="0" t="0" r="0" b="0"/>
              <a:pathLst>
                <a:path w="137026" h="134835">
                  <a:moveTo>
                    <a:pt x="114761" y="18103"/>
                  </a:moveTo>
                  <a:lnTo>
                    <a:pt x="98918" y="12822"/>
                  </a:lnTo>
                  <a:lnTo>
                    <a:pt x="89830" y="10161"/>
                  </a:lnTo>
                  <a:lnTo>
                    <a:pt x="67942" y="4257"/>
                  </a:lnTo>
                  <a:lnTo>
                    <a:pt x="55916" y="2240"/>
                  </a:lnTo>
                  <a:lnTo>
                    <a:pt x="43477" y="896"/>
                  </a:lnTo>
                  <a:lnTo>
                    <a:pt x="30763" y="0"/>
                  </a:lnTo>
                  <a:lnTo>
                    <a:pt x="20076" y="1613"/>
                  </a:lnTo>
                  <a:lnTo>
                    <a:pt x="10742" y="4899"/>
                  </a:lnTo>
                  <a:lnTo>
                    <a:pt x="2307" y="9300"/>
                  </a:lnTo>
                  <a:lnTo>
                    <a:pt x="0" y="14445"/>
                  </a:lnTo>
                  <a:lnTo>
                    <a:pt x="1779" y="20085"/>
                  </a:lnTo>
                  <a:lnTo>
                    <a:pt x="6280" y="26056"/>
                  </a:lnTo>
                  <a:lnTo>
                    <a:pt x="13702" y="33353"/>
                  </a:lnTo>
                  <a:lnTo>
                    <a:pt x="23071" y="41533"/>
                  </a:lnTo>
                  <a:lnTo>
                    <a:pt x="33739" y="50303"/>
                  </a:lnTo>
                  <a:lnTo>
                    <a:pt x="44166" y="57254"/>
                  </a:lnTo>
                  <a:lnTo>
                    <a:pt x="54434" y="62994"/>
                  </a:lnTo>
                  <a:lnTo>
                    <a:pt x="64595" y="67926"/>
                  </a:lnTo>
                  <a:lnTo>
                    <a:pt x="75790" y="74530"/>
                  </a:lnTo>
                  <a:lnTo>
                    <a:pt x="87675" y="82248"/>
                  </a:lnTo>
                  <a:lnTo>
                    <a:pt x="133236" y="113180"/>
                  </a:lnTo>
                  <a:lnTo>
                    <a:pt x="137025" y="119068"/>
                  </a:lnTo>
                  <a:lnTo>
                    <a:pt x="136235" y="124099"/>
                  </a:lnTo>
                  <a:lnTo>
                    <a:pt x="132393" y="128558"/>
                  </a:lnTo>
                  <a:lnTo>
                    <a:pt x="125411" y="131531"/>
                  </a:lnTo>
                  <a:lnTo>
                    <a:pt x="116334" y="133513"/>
                  </a:lnTo>
                  <a:lnTo>
                    <a:pt x="105861" y="134834"/>
                  </a:lnTo>
                  <a:lnTo>
                    <a:pt x="94459" y="134609"/>
                  </a:lnTo>
                  <a:lnTo>
                    <a:pt x="82436" y="133354"/>
                  </a:lnTo>
                  <a:lnTo>
                    <a:pt x="35178" y="1175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903263" y="2486945"/>
              <a:ext cx="19897" cy="139270"/>
            </a:xfrm>
            <a:custGeom>
              <a:avLst/>
              <a:gdLst/>
              <a:ahLst/>
              <a:cxnLst/>
              <a:rect l="0" t="0" r="0" b="0"/>
              <a:pathLst>
                <a:path w="19897" h="139270">
                  <a:moveTo>
                    <a:pt x="0" y="0"/>
                  </a:moveTo>
                  <a:lnTo>
                    <a:pt x="0" y="26404"/>
                  </a:lnTo>
                  <a:lnTo>
                    <a:pt x="1105" y="38604"/>
                  </a:lnTo>
                  <a:lnTo>
                    <a:pt x="2948" y="51158"/>
                  </a:lnTo>
                  <a:lnTo>
                    <a:pt x="5281" y="63948"/>
                  </a:lnTo>
                  <a:lnTo>
                    <a:pt x="7942" y="76897"/>
                  </a:lnTo>
                  <a:lnTo>
                    <a:pt x="10821" y="89950"/>
                  </a:lnTo>
                  <a:lnTo>
                    <a:pt x="1989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002279" y="2476997"/>
              <a:ext cx="157625" cy="286438"/>
            </a:xfrm>
            <a:custGeom>
              <a:avLst/>
              <a:gdLst/>
              <a:ahLst/>
              <a:cxnLst/>
              <a:rect l="0" t="0" r="0" b="0"/>
              <a:pathLst>
                <a:path w="157625" h="286438">
                  <a:moveTo>
                    <a:pt x="70097" y="0"/>
                  </a:moveTo>
                  <a:lnTo>
                    <a:pt x="54254" y="5281"/>
                  </a:lnTo>
                  <a:lnTo>
                    <a:pt x="46271" y="9047"/>
                  </a:lnTo>
                  <a:lnTo>
                    <a:pt x="37633" y="13769"/>
                  </a:lnTo>
                  <a:lnTo>
                    <a:pt x="28558" y="19127"/>
                  </a:lnTo>
                  <a:lnTo>
                    <a:pt x="20298" y="26015"/>
                  </a:lnTo>
                  <a:lnTo>
                    <a:pt x="12581" y="33923"/>
                  </a:lnTo>
                  <a:lnTo>
                    <a:pt x="5226" y="42511"/>
                  </a:lnTo>
                  <a:lnTo>
                    <a:pt x="1427" y="52657"/>
                  </a:lnTo>
                  <a:lnTo>
                    <a:pt x="0" y="63843"/>
                  </a:lnTo>
                  <a:lnTo>
                    <a:pt x="155" y="75721"/>
                  </a:lnTo>
                  <a:lnTo>
                    <a:pt x="4678" y="81429"/>
                  </a:lnTo>
                  <a:lnTo>
                    <a:pt x="12115" y="83024"/>
                  </a:lnTo>
                  <a:lnTo>
                    <a:pt x="21495" y="81877"/>
                  </a:lnTo>
                  <a:lnTo>
                    <a:pt x="31063" y="77796"/>
                  </a:lnTo>
                  <a:lnTo>
                    <a:pt x="40758" y="71759"/>
                  </a:lnTo>
                  <a:lnTo>
                    <a:pt x="50538" y="64419"/>
                  </a:lnTo>
                  <a:lnTo>
                    <a:pt x="59268" y="56210"/>
                  </a:lnTo>
                  <a:lnTo>
                    <a:pt x="67299" y="47421"/>
                  </a:lnTo>
                  <a:lnTo>
                    <a:pt x="74863" y="38246"/>
                  </a:lnTo>
                  <a:lnTo>
                    <a:pt x="81011" y="35445"/>
                  </a:lnTo>
                  <a:lnTo>
                    <a:pt x="86215" y="36893"/>
                  </a:lnTo>
                  <a:lnTo>
                    <a:pt x="90790" y="41175"/>
                  </a:lnTo>
                  <a:lnTo>
                    <a:pt x="94945" y="49556"/>
                  </a:lnTo>
                  <a:lnTo>
                    <a:pt x="98821" y="60670"/>
                  </a:lnTo>
                  <a:lnTo>
                    <a:pt x="102510" y="73606"/>
                  </a:lnTo>
                  <a:lnTo>
                    <a:pt x="107180" y="85546"/>
                  </a:lnTo>
                  <a:lnTo>
                    <a:pt x="112504" y="96822"/>
                  </a:lnTo>
                  <a:lnTo>
                    <a:pt x="118263" y="107655"/>
                  </a:lnTo>
                  <a:lnTo>
                    <a:pt x="123208" y="118193"/>
                  </a:lnTo>
                  <a:lnTo>
                    <a:pt x="127611" y="128534"/>
                  </a:lnTo>
                  <a:lnTo>
                    <a:pt x="131651" y="138744"/>
                  </a:lnTo>
                  <a:lnTo>
                    <a:pt x="139087" y="158931"/>
                  </a:lnTo>
                  <a:lnTo>
                    <a:pt x="152867" y="198910"/>
                  </a:lnTo>
                  <a:lnTo>
                    <a:pt x="155120" y="211083"/>
                  </a:lnTo>
                  <a:lnTo>
                    <a:pt x="156623" y="224726"/>
                  </a:lnTo>
                  <a:lnTo>
                    <a:pt x="157624" y="239347"/>
                  </a:lnTo>
                  <a:lnTo>
                    <a:pt x="156081" y="252411"/>
                  </a:lnTo>
                  <a:lnTo>
                    <a:pt x="152842" y="264436"/>
                  </a:lnTo>
                  <a:lnTo>
                    <a:pt x="148472" y="275768"/>
                  </a:lnTo>
                  <a:lnTo>
                    <a:pt x="142242" y="282218"/>
                  </a:lnTo>
                  <a:lnTo>
                    <a:pt x="134773" y="285412"/>
                  </a:lnTo>
                  <a:lnTo>
                    <a:pt x="126478" y="286437"/>
                  </a:lnTo>
                  <a:lnTo>
                    <a:pt x="117632" y="284909"/>
                  </a:lnTo>
                  <a:lnTo>
                    <a:pt x="108419" y="281680"/>
                  </a:lnTo>
                  <a:lnTo>
                    <a:pt x="98960" y="277317"/>
                  </a:lnTo>
                  <a:lnTo>
                    <a:pt x="90445" y="272197"/>
                  </a:lnTo>
                  <a:lnTo>
                    <a:pt x="82557" y="266574"/>
                  </a:lnTo>
                  <a:lnTo>
                    <a:pt x="75087" y="260614"/>
                  </a:lnTo>
                  <a:lnTo>
                    <a:pt x="67897" y="254430"/>
                  </a:lnTo>
                  <a:lnTo>
                    <a:pt x="60893" y="248097"/>
                  </a:lnTo>
                  <a:lnTo>
                    <a:pt x="54013" y="241664"/>
                  </a:lnTo>
                  <a:lnTo>
                    <a:pt x="48321" y="234060"/>
                  </a:lnTo>
                  <a:lnTo>
                    <a:pt x="43421" y="225674"/>
                  </a:lnTo>
                  <a:lnTo>
                    <a:pt x="30306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261384" y="2486945"/>
              <a:ext cx="208904" cy="93729"/>
            </a:xfrm>
            <a:custGeom>
              <a:avLst/>
              <a:gdLst/>
              <a:ahLst/>
              <a:cxnLst/>
              <a:rect l="0" t="0" r="0" b="0"/>
              <a:pathLst>
                <a:path w="208904" h="93729">
                  <a:moveTo>
                    <a:pt x="0" y="0"/>
                  </a:moveTo>
                  <a:lnTo>
                    <a:pt x="0" y="63948"/>
                  </a:lnTo>
                  <a:lnTo>
                    <a:pt x="2211" y="74686"/>
                  </a:lnTo>
                  <a:lnTo>
                    <a:pt x="5895" y="84055"/>
                  </a:lnTo>
                  <a:lnTo>
                    <a:pt x="10561" y="92512"/>
                  </a:lnTo>
                  <a:lnTo>
                    <a:pt x="13673" y="93728"/>
                  </a:lnTo>
                  <a:lnTo>
                    <a:pt x="15747" y="90118"/>
                  </a:lnTo>
                  <a:lnTo>
                    <a:pt x="17130" y="83290"/>
                  </a:lnTo>
                  <a:lnTo>
                    <a:pt x="18051" y="74317"/>
                  </a:lnTo>
                  <a:lnTo>
                    <a:pt x="18666" y="63914"/>
                  </a:lnTo>
                  <a:lnTo>
                    <a:pt x="19349" y="40564"/>
                  </a:lnTo>
                  <a:lnTo>
                    <a:pt x="19652" y="15449"/>
                  </a:lnTo>
                  <a:lnTo>
                    <a:pt x="24154" y="8089"/>
                  </a:lnTo>
                  <a:lnTo>
                    <a:pt x="31577" y="4287"/>
                  </a:lnTo>
                  <a:lnTo>
                    <a:pt x="40946" y="2858"/>
                  </a:lnTo>
                  <a:lnTo>
                    <a:pt x="49404" y="5221"/>
                  </a:lnTo>
                  <a:lnTo>
                    <a:pt x="57252" y="10113"/>
                  </a:lnTo>
                  <a:lnTo>
                    <a:pt x="64695" y="16689"/>
                  </a:lnTo>
                  <a:lnTo>
                    <a:pt x="74079" y="23285"/>
                  </a:lnTo>
                  <a:lnTo>
                    <a:pt x="84756" y="29892"/>
                  </a:lnTo>
                  <a:lnTo>
                    <a:pt x="96295" y="36508"/>
                  </a:lnTo>
                  <a:lnTo>
                    <a:pt x="120906" y="49753"/>
                  </a:lnTo>
                  <a:lnTo>
                    <a:pt x="133658" y="56380"/>
                  </a:lnTo>
                  <a:lnTo>
                    <a:pt x="145476" y="61903"/>
                  </a:lnTo>
                  <a:lnTo>
                    <a:pt x="208903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913211" y="231783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13468" y="2596792"/>
            <a:ext cx="1459035" cy="258187"/>
            <a:chOff x="3813468" y="2596792"/>
            <a:chExt cx="1459035" cy="258187"/>
          </a:xfrm>
        </p:grpSpPr>
        <p:sp>
          <p:nvSpPr>
            <p:cNvPr id="86" name="Freeform 85"/>
            <p:cNvSpPr/>
            <p:nvPr/>
          </p:nvSpPr>
          <p:spPr>
            <a:xfrm>
              <a:off x="3979112" y="2649131"/>
              <a:ext cx="278539" cy="116353"/>
            </a:xfrm>
            <a:custGeom>
              <a:avLst/>
              <a:gdLst/>
              <a:ahLst/>
              <a:cxnLst/>
              <a:rect l="0" t="0" r="0" b="0"/>
              <a:pathLst>
                <a:path w="278539" h="116353">
                  <a:moveTo>
                    <a:pt x="0" y="46717"/>
                  </a:moveTo>
                  <a:lnTo>
                    <a:pt x="5281" y="25593"/>
                  </a:lnTo>
                  <a:lnTo>
                    <a:pt x="10152" y="18266"/>
                  </a:lnTo>
                  <a:lnTo>
                    <a:pt x="16716" y="12275"/>
                  </a:lnTo>
                  <a:lnTo>
                    <a:pt x="24408" y="7176"/>
                  </a:lnTo>
                  <a:lnTo>
                    <a:pt x="33957" y="3777"/>
                  </a:lnTo>
                  <a:lnTo>
                    <a:pt x="44744" y="1511"/>
                  </a:lnTo>
                  <a:lnTo>
                    <a:pt x="56357" y="0"/>
                  </a:lnTo>
                  <a:lnTo>
                    <a:pt x="66309" y="1203"/>
                  </a:lnTo>
                  <a:lnTo>
                    <a:pt x="75155" y="4216"/>
                  </a:lnTo>
                  <a:lnTo>
                    <a:pt x="83262" y="8435"/>
                  </a:lnTo>
                  <a:lnTo>
                    <a:pt x="90878" y="13459"/>
                  </a:lnTo>
                  <a:lnTo>
                    <a:pt x="98166" y="19018"/>
                  </a:lnTo>
                  <a:lnTo>
                    <a:pt x="105235" y="24935"/>
                  </a:lnTo>
                  <a:lnTo>
                    <a:pt x="113264" y="31091"/>
                  </a:lnTo>
                  <a:lnTo>
                    <a:pt x="121932" y="37405"/>
                  </a:lnTo>
                  <a:lnTo>
                    <a:pt x="131027" y="43825"/>
                  </a:lnTo>
                  <a:lnTo>
                    <a:pt x="139300" y="50316"/>
                  </a:lnTo>
                  <a:lnTo>
                    <a:pt x="147027" y="56853"/>
                  </a:lnTo>
                  <a:lnTo>
                    <a:pt x="154389" y="63422"/>
                  </a:lnTo>
                  <a:lnTo>
                    <a:pt x="163718" y="68907"/>
                  </a:lnTo>
                  <a:lnTo>
                    <a:pt x="174358" y="73669"/>
                  </a:lnTo>
                  <a:lnTo>
                    <a:pt x="185873" y="77949"/>
                  </a:lnTo>
                  <a:lnTo>
                    <a:pt x="197971" y="83012"/>
                  </a:lnTo>
                  <a:lnTo>
                    <a:pt x="210458" y="88599"/>
                  </a:lnTo>
                  <a:lnTo>
                    <a:pt x="223203" y="94534"/>
                  </a:lnTo>
                  <a:lnTo>
                    <a:pt x="235016" y="99596"/>
                  </a:lnTo>
                  <a:lnTo>
                    <a:pt x="246207" y="104076"/>
                  </a:lnTo>
                  <a:lnTo>
                    <a:pt x="278538" y="116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058694" y="2616266"/>
              <a:ext cx="139270" cy="189009"/>
            </a:xfrm>
            <a:custGeom>
              <a:avLst/>
              <a:gdLst/>
              <a:ahLst/>
              <a:cxnLst/>
              <a:rect l="0" t="0" r="0" b="0"/>
              <a:pathLst>
                <a:path w="139270" h="189009">
                  <a:moveTo>
                    <a:pt x="139269" y="0"/>
                  </a:moveTo>
                  <a:lnTo>
                    <a:pt x="128707" y="15843"/>
                  </a:lnTo>
                  <a:lnTo>
                    <a:pt x="114679" y="35411"/>
                  </a:lnTo>
                  <a:lnTo>
                    <a:pt x="40713" y="135065"/>
                  </a:lnTo>
                  <a:lnTo>
                    <a:pt x="32669" y="146414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410366" y="2685900"/>
              <a:ext cx="155666" cy="89531"/>
            </a:xfrm>
            <a:custGeom>
              <a:avLst/>
              <a:gdLst/>
              <a:ahLst/>
              <a:cxnLst/>
              <a:rect l="0" t="0" r="0" b="0"/>
              <a:pathLst>
                <a:path w="155666" h="89531">
                  <a:moveTo>
                    <a:pt x="105926" y="0"/>
                  </a:moveTo>
                  <a:lnTo>
                    <a:pt x="84803" y="5281"/>
                  </a:lnTo>
                  <a:lnTo>
                    <a:pt x="75264" y="7942"/>
                  </a:lnTo>
                  <a:lnTo>
                    <a:pt x="55823" y="13846"/>
                  </a:lnTo>
                  <a:lnTo>
                    <a:pt x="26236" y="23384"/>
                  </a:lnTo>
                  <a:lnTo>
                    <a:pt x="17430" y="27748"/>
                  </a:lnTo>
                  <a:lnTo>
                    <a:pt x="9348" y="32868"/>
                  </a:lnTo>
                  <a:lnTo>
                    <a:pt x="1749" y="38492"/>
                  </a:lnTo>
                  <a:lnTo>
                    <a:pt x="0" y="43346"/>
                  </a:lnTo>
                  <a:lnTo>
                    <a:pt x="2149" y="47688"/>
                  </a:lnTo>
                  <a:lnTo>
                    <a:pt x="6898" y="51687"/>
                  </a:lnTo>
                  <a:lnTo>
                    <a:pt x="15590" y="55459"/>
                  </a:lnTo>
                  <a:lnTo>
                    <a:pt x="26912" y="59079"/>
                  </a:lnTo>
                  <a:lnTo>
                    <a:pt x="79511" y="72831"/>
                  </a:lnTo>
                  <a:lnTo>
                    <a:pt x="108924" y="79529"/>
                  </a:lnTo>
                  <a:lnTo>
                    <a:pt x="155665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426762" y="2795326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705300" y="2705796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864983" y="2663153"/>
              <a:ext cx="188490" cy="159265"/>
            </a:xfrm>
            <a:custGeom>
              <a:avLst/>
              <a:gdLst/>
              <a:ahLst/>
              <a:cxnLst/>
              <a:rect l="0" t="0" r="0" b="0"/>
              <a:pathLst>
                <a:path w="188490" h="159265">
                  <a:moveTo>
                    <a:pt x="69116" y="12800"/>
                  </a:moveTo>
                  <a:lnTo>
                    <a:pt x="79677" y="2238"/>
                  </a:lnTo>
                  <a:lnTo>
                    <a:pt x="87210" y="232"/>
                  </a:lnTo>
                  <a:lnTo>
                    <a:pt x="96653" y="0"/>
                  </a:lnTo>
                  <a:lnTo>
                    <a:pt x="107370" y="950"/>
                  </a:lnTo>
                  <a:lnTo>
                    <a:pt x="117830" y="4900"/>
                  </a:lnTo>
                  <a:lnTo>
                    <a:pt x="128119" y="10849"/>
                  </a:lnTo>
                  <a:lnTo>
                    <a:pt x="138295" y="18131"/>
                  </a:lnTo>
                  <a:lnTo>
                    <a:pt x="146184" y="26302"/>
                  </a:lnTo>
                  <a:lnTo>
                    <a:pt x="152548" y="35065"/>
                  </a:lnTo>
                  <a:lnTo>
                    <a:pt x="157897" y="44223"/>
                  </a:lnTo>
                  <a:lnTo>
                    <a:pt x="161462" y="54749"/>
                  </a:lnTo>
                  <a:lnTo>
                    <a:pt x="163840" y="66188"/>
                  </a:lnTo>
                  <a:lnTo>
                    <a:pt x="165424" y="78235"/>
                  </a:lnTo>
                  <a:lnTo>
                    <a:pt x="163165" y="89583"/>
                  </a:lnTo>
                  <a:lnTo>
                    <a:pt x="158342" y="100463"/>
                  </a:lnTo>
                  <a:lnTo>
                    <a:pt x="151812" y="111033"/>
                  </a:lnTo>
                  <a:lnTo>
                    <a:pt x="143037" y="120291"/>
                  </a:lnTo>
                  <a:lnTo>
                    <a:pt x="132766" y="128673"/>
                  </a:lnTo>
                  <a:lnTo>
                    <a:pt x="121497" y="136471"/>
                  </a:lnTo>
                  <a:lnTo>
                    <a:pt x="108458" y="142776"/>
                  </a:lnTo>
                  <a:lnTo>
                    <a:pt x="94238" y="148084"/>
                  </a:lnTo>
                  <a:lnTo>
                    <a:pt x="79233" y="152728"/>
                  </a:lnTo>
                  <a:lnTo>
                    <a:pt x="64807" y="155824"/>
                  </a:lnTo>
                  <a:lnTo>
                    <a:pt x="50769" y="157888"/>
                  </a:lnTo>
                  <a:lnTo>
                    <a:pt x="36989" y="159264"/>
                  </a:lnTo>
                  <a:lnTo>
                    <a:pt x="25592" y="157971"/>
                  </a:lnTo>
                  <a:lnTo>
                    <a:pt x="15783" y="154898"/>
                  </a:lnTo>
                  <a:lnTo>
                    <a:pt x="7033" y="150639"/>
                  </a:lnTo>
                  <a:lnTo>
                    <a:pt x="2305" y="144483"/>
                  </a:lnTo>
                  <a:lnTo>
                    <a:pt x="259" y="137064"/>
                  </a:lnTo>
                  <a:lnTo>
                    <a:pt x="0" y="128802"/>
                  </a:lnTo>
                  <a:lnTo>
                    <a:pt x="3143" y="122188"/>
                  </a:lnTo>
                  <a:lnTo>
                    <a:pt x="8554" y="116674"/>
                  </a:lnTo>
                  <a:lnTo>
                    <a:pt x="15478" y="111893"/>
                  </a:lnTo>
                  <a:lnTo>
                    <a:pt x="24515" y="108705"/>
                  </a:lnTo>
                  <a:lnTo>
                    <a:pt x="34961" y="106580"/>
                  </a:lnTo>
                  <a:lnTo>
                    <a:pt x="46346" y="105163"/>
                  </a:lnTo>
                  <a:lnTo>
                    <a:pt x="59462" y="105324"/>
                  </a:lnTo>
                  <a:lnTo>
                    <a:pt x="73733" y="106537"/>
                  </a:lnTo>
                  <a:lnTo>
                    <a:pt x="88773" y="108450"/>
                  </a:lnTo>
                  <a:lnTo>
                    <a:pt x="102116" y="110831"/>
                  </a:lnTo>
                  <a:lnTo>
                    <a:pt x="114328" y="113524"/>
                  </a:lnTo>
                  <a:lnTo>
                    <a:pt x="125784" y="116424"/>
                  </a:lnTo>
                  <a:lnTo>
                    <a:pt x="136738" y="119463"/>
                  </a:lnTo>
                  <a:lnTo>
                    <a:pt x="147357" y="122594"/>
                  </a:lnTo>
                  <a:lnTo>
                    <a:pt x="188489" y="132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813468" y="2596792"/>
              <a:ext cx="1459035" cy="258187"/>
            </a:xfrm>
            <a:custGeom>
              <a:avLst/>
              <a:gdLst/>
              <a:ahLst/>
              <a:cxnLst/>
              <a:rect l="0" t="0" r="0" b="0"/>
              <a:pathLst>
                <a:path w="1459035" h="258187">
                  <a:moveTo>
                    <a:pt x="1349430" y="59265"/>
                  </a:moveTo>
                  <a:lnTo>
                    <a:pt x="1280200" y="73111"/>
                  </a:lnTo>
                  <a:lnTo>
                    <a:pt x="1248658" y="76472"/>
                  </a:lnTo>
                  <a:lnTo>
                    <a:pt x="1215112" y="77966"/>
                  </a:lnTo>
                  <a:lnTo>
                    <a:pt x="1158942" y="78807"/>
                  </a:lnTo>
                  <a:lnTo>
                    <a:pt x="953403" y="79157"/>
                  </a:lnTo>
                  <a:lnTo>
                    <a:pt x="908233" y="73878"/>
                  </a:lnTo>
                  <a:lnTo>
                    <a:pt x="868567" y="70595"/>
                  </a:lnTo>
                  <a:lnTo>
                    <a:pt x="828814" y="69622"/>
                  </a:lnTo>
                  <a:lnTo>
                    <a:pt x="789034" y="69334"/>
                  </a:lnTo>
                  <a:lnTo>
                    <a:pt x="749246" y="63968"/>
                  </a:lnTo>
                  <a:lnTo>
                    <a:pt x="704174" y="60658"/>
                  </a:lnTo>
                  <a:lnTo>
                    <a:pt x="661099" y="59678"/>
                  </a:lnTo>
                  <a:lnTo>
                    <a:pt x="620335" y="54106"/>
                  </a:lnTo>
                  <a:lnTo>
                    <a:pt x="565846" y="49158"/>
                  </a:lnTo>
                  <a:lnTo>
                    <a:pt x="520267" y="42761"/>
                  </a:lnTo>
                  <a:lnTo>
                    <a:pt x="477165" y="39269"/>
                  </a:lnTo>
                  <a:lnTo>
                    <a:pt x="445946" y="34535"/>
                  </a:lnTo>
                  <a:lnTo>
                    <a:pt x="407754" y="31694"/>
                  </a:lnTo>
                  <a:lnTo>
                    <a:pt x="369410" y="29326"/>
                  </a:lnTo>
                  <a:lnTo>
                    <a:pt x="328076" y="22884"/>
                  </a:lnTo>
                  <a:lnTo>
                    <a:pt x="286108" y="19379"/>
                  </a:lnTo>
                  <a:lnTo>
                    <a:pt x="251238" y="14642"/>
                  </a:lnTo>
                  <a:lnTo>
                    <a:pt x="213633" y="11800"/>
                  </a:lnTo>
                  <a:lnTo>
                    <a:pt x="175919" y="10537"/>
                  </a:lnTo>
                  <a:lnTo>
                    <a:pt x="140736" y="9975"/>
                  </a:lnTo>
                  <a:lnTo>
                    <a:pt x="100419" y="4378"/>
                  </a:lnTo>
                  <a:lnTo>
                    <a:pt x="56911" y="1000"/>
                  </a:lnTo>
                  <a:lnTo>
                    <a:pt x="14299" y="0"/>
                  </a:lnTo>
                  <a:lnTo>
                    <a:pt x="6166" y="4281"/>
                  </a:lnTo>
                  <a:lnTo>
                    <a:pt x="1849" y="11555"/>
                  </a:lnTo>
                  <a:lnTo>
                    <a:pt x="77" y="20827"/>
                  </a:lnTo>
                  <a:lnTo>
                    <a:pt x="0" y="30324"/>
                  </a:lnTo>
                  <a:lnTo>
                    <a:pt x="1054" y="39971"/>
                  </a:lnTo>
                  <a:lnTo>
                    <a:pt x="2863" y="49718"/>
                  </a:lnTo>
                  <a:lnTo>
                    <a:pt x="6279" y="59532"/>
                  </a:lnTo>
                  <a:lnTo>
                    <a:pt x="10767" y="69391"/>
                  </a:lnTo>
                  <a:lnTo>
                    <a:pt x="15969" y="79279"/>
                  </a:lnTo>
                  <a:lnTo>
                    <a:pt x="20544" y="90293"/>
                  </a:lnTo>
                  <a:lnTo>
                    <a:pt x="24698" y="102056"/>
                  </a:lnTo>
                  <a:lnTo>
                    <a:pt x="28573" y="114320"/>
                  </a:lnTo>
                  <a:lnTo>
                    <a:pt x="35826" y="139736"/>
                  </a:lnTo>
                  <a:lnTo>
                    <a:pt x="39308" y="152704"/>
                  </a:lnTo>
                  <a:lnTo>
                    <a:pt x="46123" y="175954"/>
                  </a:lnTo>
                  <a:lnTo>
                    <a:pt x="49488" y="186797"/>
                  </a:lnTo>
                  <a:lnTo>
                    <a:pt x="53942" y="197341"/>
                  </a:lnTo>
                  <a:lnTo>
                    <a:pt x="59122" y="207686"/>
                  </a:lnTo>
                  <a:lnTo>
                    <a:pt x="64786" y="217899"/>
                  </a:lnTo>
                  <a:lnTo>
                    <a:pt x="70773" y="226918"/>
                  </a:lnTo>
                  <a:lnTo>
                    <a:pt x="76974" y="235142"/>
                  </a:lnTo>
                  <a:lnTo>
                    <a:pt x="83319" y="242835"/>
                  </a:lnTo>
                  <a:lnTo>
                    <a:pt x="91971" y="247964"/>
                  </a:lnTo>
                  <a:lnTo>
                    <a:pt x="113373" y="253662"/>
                  </a:lnTo>
                  <a:lnTo>
                    <a:pt x="155560" y="256870"/>
                  </a:lnTo>
                  <a:lnTo>
                    <a:pt x="192847" y="257620"/>
                  </a:lnTo>
                  <a:lnTo>
                    <a:pt x="324040" y="258186"/>
                  </a:lnTo>
                  <a:lnTo>
                    <a:pt x="355784" y="255257"/>
                  </a:lnTo>
                  <a:lnTo>
                    <a:pt x="387209" y="251377"/>
                  </a:lnTo>
                  <a:lnTo>
                    <a:pt x="429757" y="249193"/>
                  </a:lnTo>
                  <a:lnTo>
                    <a:pt x="471470" y="247440"/>
                  </a:lnTo>
                  <a:lnTo>
                    <a:pt x="502365" y="243113"/>
                  </a:lnTo>
                  <a:lnTo>
                    <a:pt x="534517" y="240453"/>
                  </a:lnTo>
                  <a:lnTo>
                    <a:pt x="566123" y="239271"/>
                  </a:lnTo>
                  <a:lnTo>
                    <a:pt x="609879" y="237500"/>
                  </a:lnTo>
                  <a:lnTo>
                    <a:pt x="641251" y="233169"/>
                  </a:lnTo>
                  <a:lnTo>
                    <a:pt x="673616" y="230507"/>
                  </a:lnTo>
                  <a:lnTo>
                    <a:pt x="705317" y="229324"/>
                  </a:lnTo>
                  <a:lnTo>
                    <a:pt x="749126" y="228658"/>
                  </a:lnTo>
                  <a:lnTo>
                    <a:pt x="1208073" y="228377"/>
                  </a:lnTo>
                  <a:lnTo>
                    <a:pt x="1253386" y="223096"/>
                  </a:lnTo>
                  <a:lnTo>
                    <a:pt x="1285743" y="220504"/>
                  </a:lnTo>
                  <a:lnTo>
                    <a:pt x="1321124" y="219351"/>
                  </a:lnTo>
                  <a:lnTo>
                    <a:pt x="1400285" y="218551"/>
                  </a:lnTo>
                  <a:lnTo>
                    <a:pt x="1436343" y="213184"/>
                  </a:lnTo>
                  <a:lnTo>
                    <a:pt x="1444953" y="208301"/>
                  </a:lnTo>
                  <a:lnTo>
                    <a:pt x="1451797" y="201729"/>
                  </a:lnTo>
                  <a:lnTo>
                    <a:pt x="1457466" y="194032"/>
                  </a:lnTo>
                  <a:lnTo>
                    <a:pt x="1459034" y="185585"/>
                  </a:lnTo>
                  <a:lnTo>
                    <a:pt x="1457870" y="176637"/>
                  </a:lnTo>
                  <a:lnTo>
                    <a:pt x="1454882" y="167357"/>
                  </a:lnTo>
                  <a:lnTo>
                    <a:pt x="1449575" y="157854"/>
                  </a:lnTo>
                  <a:lnTo>
                    <a:pt x="1442721" y="148202"/>
                  </a:lnTo>
                  <a:lnTo>
                    <a:pt x="1434835" y="138452"/>
                  </a:lnTo>
                  <a:lnTo>
                    <a:pt x="1427367" y="129741"/>
                  </a:lnTo>
                  <a:lnTo>
                    <a:pt x="1420179" y="121724"/>
                  </a:lnTo>
                  <a:lnTo>
                    <a:pt x="1413175" y="114168"/>
                  </a:lnTo>
                  <a:lnTo>
                    <a:pt x="1405190" y="106920"/>
                  </a:lnTo>
                  <a:lnTo>
                    <a:pt x="1396551" y="99877"/>
                  </a:lnTo>
                  <a:lnTo>
                    <a:pt x="1387476" y="92972"/>
                  </a:lnTo>
                  <a:lnTo>
                    <a:pt x="1379215" y="86157"/>
                  </a:lnTo>
                  <a:lnTo>
                    <a:pt x="1371497" y="79404"/>
                  </a:lnTo>
                  <a:lnTo>
                    <a:pt x="1364141" y="72691"/>
                  </a:lnTo>
                  <a:lnTo>
                    <a:pt x="1355922" y="67110"/>
                  </a:lnTo>
                  <a:lnTo>
                    <a:pt x="1347126" y="62285"/>
                  </a:lnTo>
                  <a:lnTo>
                    <a:pt x="1337946" y="57962"/>
                  </a:lnTo>
                  <a:lnTo>
                    <a:pt x="1328510" y="52870"/>
                  </a:lnTo>
                  <a:lnTo>
                    <a:pt x="1318904" y="47265"/>
                  </a:lnTo>
                  <a:lnTo>
                    <a:pt x="1289743" y="29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725136" y="3731128"/>
            <a:ext cx="4203987" cy="1103366"/>
            <a:chOff x="3725136" y="3731128"/>
            <a:chExt cx="4203987" cy="1103366"/>
          </a:xfrm>
        </p:grpSpPr>
        <p:sp>
          <p:nvSpPr>
            <p:cNvPr id="94" name="Freeform 93"/>
            <p:cNvSpPr/>
            <p:nvPr/>
          </p:nvSpPr>
          <p:spPr>
            <a:xfrm>
              <a:off x="3790104" y="3889582"/>
              <a:ext cx="39792" cy="248695"/>
            </a:xfrm>
            <a:custGeom>
              <a:avLst/>
              <a:gdLst/>
              <a:ahLst/>
              <a:cxnLst/>
              <a:rect l="0" t="0" r="0" b="0"/>
              <a:pathLst>
                <a:path w="39792" h="248695">
                  <a:moveTo>
                    <a:pt x="0" y="0"/>
                  </a:moveTo>
                  <a:lnTo>
                    <a:pt x="0" y="21123"/>
                  </a:lnTo>
                  <a:lnTo>
                    <a:pt x="1106" y="31767"/>
                  </a:lnTo>
                  <a:lnTo>
                    <a:pt x="2948" y="43284"/>
                  </a:lnTo>
                  <a:lnTo>
                    <a:pt x="5281" y="55383"/>
                  </a:lnTo>
                  <a:lnTo>
                    <a:pt x="10821" y="89460"/>
                  </a:lnTo>
                  <a:lnTo>
                    <a:pt x="13846" y="109379"/>
                  </a:lnTo>
                  <a:lnTo>
                    <a:pt x="16968" y="125974"/>
                  </a:lnTo>
                  <a:lnTo>
                    <a:pt x="20154" y="140353"/>
                  </a:lnTo>
                  <a:lnTo>
                    <a:pt x="23384" y="153256"/>
                  </a:lnTo>
                  <a:lnTo>
                    <a:pt x="29920" y="182329"/>
                  </a:lnTo>
                  <a:lnTo>
                    <a:pt x="39791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725136" y="3731128"/>
              <a:ext cx="191697" cy="222806"/>
            </a:xfrm>
            <a:custGeom>
              <a:avLst/>
              <a:gdLst/>
              <a:ahLst/>
              <a:cxnLst/>
              <a:rect l="0" t="0" r="0" b="0"/>
              <a:pathLst>
                <a:path w="191697" h="222806">
                  <a:moveTo>
                    <a:pt x="5281" y="49028"/>
                  </a:moveTo>
                  <a:lnTo>
                    <a:pt x="0" y="33186"/>
                  </a:lnTo>
                  <a:lnTo>
                    <a:pt x="655" y="25203"/>
                  </a:lnTo>
                  <a:lnTo>
                    <a:pt x="3303" y="16565"/>
                  </a:lnTo>
                  <a:lnTo>
                    <a:pt x="7278" y="7491"/>
                  </a:lnTo>
                  <a:lnTo>
                    <a:pt x="13245" y="2546"/>
                  </a:lnTo>
                  <a:lnTo>
                    <a:pt x="20538" y="355"/>
                  </a:lnTo>
                  <a:lnTo>
                    <a:pt x="28716" y="0"/>
                  </a:lnTo>
                  <a:lnTo>
                    <a:pt x="39695" y="3079"/>
                  </a:lnTo>
                  <a:lnTo>
                    <a:pt x="52541" y="8448"/>
                  </a:lnTo>
                  <a:lnTo>
                    <a:pt x="66631" y="15342"/>
                  </a:lnTo>
                  <a:lnTo>
                    <a:pt x="78235" y="22150"/>
                  </a:lnTo>
                  <a:lnTo>
                    <a:pt x="88182" y="28899"/>
                  </a:lnTo>
                  <a:lnTo>
                    <a:pt x="97023" y="35609"/>
                  </a:lnTo>
                  <a:lnTo>
                    <a:pt x="106234" y="43398"/>
                  </a:lnTo>
                  <a:lnTo>
                    <a:pt x="115690" y="51906"/>
                  </a:lnTo>
                  <a:lnTo>
                    <a:pt x="125310" y="60895"/>
                  </a:lnTo>
                  <a:lnTo>
                    <a:pt x="133934" y="70203"/>
                  </a:lnTo>
                  <a:lnTo>
                    <a:pt x="141894" y="79725"/>
                  </a:lnTo>
                  <a:lnTo>
                    <a:pt x="149411" y="89388"/>
                  </a:lnTo>
                  <a:lnTo>
                    <a:pt x="156634" y="98041"/>
                  </a:lnTo>
                  <a:lnTo>
                    <a:pt x="163659" y="106020"/>
                  </a:lnTo>
                  <a:lnTo>
                    <a:pt x="170553" y="113550"/>
                  </a:lnTo>
                  <a:lnTo>
                    <a:pt x="176255" y="121886"/>
                  </a:lnTo>
                  <a:lnTo>
                    <a:pt x="181161" y="130759"/>
                  </a:lnTo>
                  <a:lnTo>
                    <a:pt x="185537" y="139991"/>
                  </a:lnTo>
                  <a:lnTo>
                    <a:pt x="188454" y="150566"/>
                  </a:lnTo>
                  <a:lnTo>
                    <a:pt x="190399" y="162038"/>
                  </a:lnTo>
                  <a:lnTo>
                    <a:pt x="191696" y="174107"/>
                  </a:lnTo>
                  <a:lnTo>
                    <a:pt x="191455" y="185469"/>
                  </a:lnTo>
                  <a:lnTo>
                    <a:pt x="190189" y="196359"/>
                  </a:lnTo>
                  <a:lnTo>
                    <a:pt x="188240" y="206935"/>
                  </a:lnTo>
                  <a:lnTo>
                    <a:pt x="182519" y="213987"/>
                  </a:lnTo>
                  <a:lnTo>
                    <a:pt x="174284" y="218687"/>
                  </a:lnTo>
                  <a:lnTo>
                    <a:pt x="164373" y="221821"/>
                  </a:lnTo>
                  <a:lnTo>
                    <a:pt x="153344" y="222805"/>
                  </a:lnTo>
                  <a:lnTo>
                    <a:pt x="141571" y="222355"/>
                  </a:lnTo>
                  <a:lnTo>
                    <a:pt x="129300" y="220950"/>
                  </a:lnTo>
                  <a:lnTo>
                    <a:pt x="117804" y="218908"/>
                  </a:lnTo>
                  <a:lnTo>
                    <a:pt x="106824" y="216442"/>
                  </a:lnTo>
                  <a:lnTo>
                    <a:pt x="74916" y="2081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94437" y="3939321"/>
              <a:ext cx="94420" cy="130745"/>
            </a:xfrm>
            <a:custGeom>
              <a:avLst/>
              <a:gdLst/>
              <a:ahLst/>
              <a:cxnLst/>
              <a:rect l="0" t="0" r="0" b="0"/>
              <a:pathLst>
                <a:path w="94420" h="130745">
                  <a:moveTo>
                    <a:pt x="54309" y="29843"/>
                  </a:moveTo>
                  <a:lnTo>
                    <a:pt x="38467" y="35124"/>
                  </a:lnTo>
                  <a:lnTo>
                    <a:pt x="30484" y="39995"/>
                  </a:lnTo>
                  <a:lnTo>
                    <a:pt x="21846" y="46559"/>
                  </a:lnTo>
                  <a:lnTo>
                    <a:pt x="12771" y="54251"/>
                  </a:lnTo>
                  <a:lnTo>
                    <a:pt x="6722" y="63800"/>
                  </a:lnTo>
                  <a:lnTo>
                    <a:pt x="2689" y="74587"/>
                  </a:lnTo>
                  <a:lnTo>
                    <a:pt x="0" y="86200"/>
                  </a:lnTo>
                  <a:lnTo>
                    <a:pt x="1523" y="96152"/>
                  </a:lnTo>
                  <a:lnTo>
                    <a:pt x="5855" y="104998"/>
                  </a:lnTo>
                  <a:lnTo>
                    <a:pt x="12059" y="113106"/>
                  </a:lnTo>
                  <a:lnTo>
                    <a:pt x="19511" y="119616"/>
                  </a:lnTo>
                  <a:lnTo>
                    <a:pt x="27794" y="125061"/>
                  </a:lnTo>
                  <a:lnTo>
                    <a:pt x="36632" y="129797"/>
                  </a:lnTo>
                  <a:lnTo>
                    <a:pt x="45841" y="130744"/>
                  </a:lnTo>
                  <a:lnTo>
                    <a:pt x="55295" y="129164"/>
                  </a:lnTo>
                  <a:lnTo>
                    <a:pt x="64914" y="125901"/>
                  </a:lnTo>
                  <a:lnTo>
                    <a:pt x="73538" y="120409"/>
                  </a:lnTo>
                  <a:lnTo>
                    <a:pt x="81497" y="113432"/>
                  </a:lnTo>
                  <a:lnTo>
                    <a:pt x="89014" y="105465"/>
                  </a:lnTo>
                  <a:lnTo>
                    <a:pt x="92920" y="95731"/>
                  </a:lnTo>
                  <a:lnTo>
                    <a:pt x="94419" y="84822"/>
                  </a:lnTo>
                  <a:lnTo>
                    <a:pt x="94313" y="73127"/>
                  </a:lnTo>
                  <a:lnTo>
                    <a:pt x="93137" y="62015"/>
                  </a:lnTo>
                  <a:lnTo>
                    <a:pt x="91247" y="51291"/>
                  </a:lnTo>
                  <a:lnTo>
                    <a:pt x="88883" y="40826"/>
                  </a:lnTo>
                  <a:lnTo>
                    <a:pt x="83990" y="31638"/>
                  </a:lnTo>
                  <a:lnTo>
                    <a:pt x="77412" y="23303"/>
                  </a:lnTo>
                  <a:lnTo>
                    <a:pt x="344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189090" y="3927135"/>
              <a:ext cx="94188" cy="141981"/>
            </a:xfrm>
            <a:custGeom>
              <a:avLst/>
              <a:gdLst/>
              <a:ahLst/>
              <a:cxnLst/>
              <a:rect l="0" t="0" r="0" b="0"/>
              <a:pathLst>
                <a:path w="94188" h="141981">
                  <a:moveTo>
                    <a:pt x="78508" y="22134"/>
                  </a:moveTo>
                  <a:lnTo>
                    <a:pt x="62665" y="16852"/>
                  </a:lnTo>
                  <a:lnTo>
                    <a:pt x="54682" y="13086"/>
                  </a:lnTo>
                  <a:lnTo>
                    <a:pt x="46044" y="8365"/>
                  </a:lnTo>
                  <a:lnTo>
                    <a:pt x="36969" y="3006"/>
                  </a:lnTo>
                  <a:lnTo>
                    <a:pt x="27604" y="540"/>
                  </a:lnTo>
                  <a:lnTo>
                    <a:pt x="18044" y="0"/>
                  </a:lnTo>
                  <a:lnTo>
                    <a:pt x="8355" y="746"/>
                  </a:lnTo>
                  <a:lnTo>
                    <a:pt x="3001" y="4559"/>
                  </a:lnTo>
                  <a:lnTo>
                    <a:pt x="537" y="10418"/>
                  </a:lnTo>
                  <a:lnTo>
                    <a:pt x="0" y="17639"/>
                  </a:lnTo>
                  <a:lnTo>
                    <a:pt x="1853" y="25769"/>
                  </a:lnTo>
                  <a:lnTo>
                    <a:pt x="5298" y="34505"/>
                  </a:lnTo>
                  <a:lnTo>
                    <a:pt x="9806" y="43645"/>
                  </a:lnTo>
                  <a:lnTo>
                    <a:pt x="15021" y="51949"/>
                  </a:lnTo>
                  <a:lnTo>
                    <a:pt x="20709" y="59695"/>
                  </a:lnTo>
                  <a:lnTo>
                    <a:pt x="26711" y="67070"/>
                  </a:lnTo>
                  <a:lnTo>
                    <a:pt x="32924" y="74197"/>
                  </a:lnTo>
                  <a:lnTo>
                    <a:pt x="39276" y="81160"/>
                  </a:lnTo>
                  <a:lnTo>
                    <a:pt x="53334" y="95896"/>
                  </a:lnTo>
                  <a:lnTo>
                    <a:pt x="93737" y="136770"/>
                  </a:lnTo>
                  <a:lnTo>
                    <a:pt x="94187" y="140559"/>
                  </a:lnTo>
                  <a:lnTo>
                    <a:pt x="90066" y="141980"/>
                  </a:lnTo>
                  <a:lnTo>
                    <a:pt x="82897" y="141823"/>
                  </a:lnTo>
                  <a:lnTo>
                    <a:pt x="74802" y="139507"/>
                  </a:lnTo>
                  <a:lnTo>
                    <a:pt x="66090" y="135752"/>
                  </a:lnTo>
                  <a:lnTo>
                    <a:pt x="28769" y="111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39475" y="3949269"/>
              <a:ext cx="27079" cy="129322"/>
            </a:xfrm>
            <a:custGeom>
              <a:avLst/>
              <a:gdLst/>
              <a:ahLst/>
              <a:cxnLst/>
              <a:rect l="0" t="0" r="0" b="0"/>
              <a:pathLst>
                <a:path w="27079" h="129322">
                  <a:moveTo>
                    <a:pt x="17130" y="0"/>
                  </a:moveTo>
                  <a:lnTo>
                    <a:pt x="6569" y="21123"/>
                  </a:lnTo>
                  <a:lnTo>
                    <a:pt x="3457" y="31767"/>
                  </a:lnTo>
                  <a:lnTo>
                    <a:pt x="1383" y="43284"/>
                  </a:lnTo>
                  <a:lnTo>
                    <a:pt x="0" y="55383"/>
                  </a:lnTo>
                  <a:lnTo>
                    <a:pt x="1289" y="66765"/>
                  </a:lnTo>
                  <a:lnTo>
                    <a:pt x="4359" y="77669"/>
                  </a:lnTo>
                  <a:lnTo>
                    <a:pt x="2707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566031" y="3909478"/>
              <a:ext cx="29844" cy="159165"/>
            </a:xfrm>
            <a:custGeom>
              <a:avLst/>
              <a:gdLst/>
              <a:ahLst/>
              <a:cxnLst/>
              <a:rect l="0" t="0" r="0" b="0"/>
              <a:pathLst>
                <a:path w="29844" h="159165">
                  <a:moveTo>
                    <a:pt x="0" y="0"/>
                  </a:moveTo>
                  <a:lnTo>
                    <a:pt x="5281" y="26404"/>
                  </a:lnTo>
                  <a:lnTo>
                    <a:pt x="10821" y="51158"/>
                  </a:lnTo>
                  <a:lnTo>
                    <a:pt x="20154" y="89950"/>
                  </a:lnTo>
                  <a:lnTo>
                    <a:pt x="29843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516292" y="3969164"/>
              <a:ext cx="109427" cy="29844"/>
            </a:xfrm>
            <a:custGeom>
              <a:avLst/>
              <a:gdLst/>
              <a:ahLst/>
              <a:cxnLst/>
              <a:rect l="0" t="0" r="0" b="0"/>
              <a:pathLst>
                <a:path w="109427" h="29844">
                  <a:moveTo>
                    <a:pt x="0" y="29843"/>
                  </a:moveTo>
                  <a:lnTo>
                    <a:pt x="15843" y="19282"/>
                  </a:lnTo>
                  <a:lnTo>
                    <a:pt x="26036" y="15065"/>
                  </a:lnTo>
                  <a:lnTo>
                    <a:pt x="38358" y="11149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725196" y="3909478"/>
              <a:ext cx="49739" cy="169113"/>
            </a:xfrm>
            <a:custGeom>
              <a:avLst/>
              <a:gdLst/>
              <a:ahLst/>
              <a:cxnLst/>
              <a:rect l="0" t="0" r="0" b="0"/>
              <a:pathLst>
                <a:path w="49739" h="169113">
                  <a:moveTo>
                    <a:pt x="0" y="0"/>
                  </a:moveTo>
                  <a:lnTo>
                    <a:pt x="13845" y="69229"/>
                  </a:lnTo>
                  <a:lnTo>
                    <a:pt x="20153" y="97823"/>
                  </a:lnTo>
                  <a:lnTo>
                    <a:pt x="23383" y="111638"/>
                  </a:lnTo>
                  <a:lnTo>
                    <a:pt x="27747" y="124164"/>
                  </a:lnTo>
                  <a:lnTo>
                    <a:pt x="32867" y="135831"/>
                  </a:lnTo>
                  <a:lnTo>
                    <a:pt x="4973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824673" y="3939321"/>
              <a:ext cx="129322" cy="162229"/>
            </a:xfrm>
            <a:custGeom>
              <a:avLst/>
              <a:gdLst/>
              <a:ahLst/>
              <a:cxnLst/>
              <a:rect l="0" t="0" r="0" b="0"/>
              <a:pathLst>
                <a:path w="129322" h="162229">
                  <a:moveTo>
                    <a:pt x="0" y="39791"/>
                  </a:moveTo>
                  <a:lnTo>
                    <a:pt x="27692" y="95175"/>
                  </a:lnTo>
                  <a:lnTo>
                    <a:pt x="32830" y="106557"/>
                  </a:lnTo>
                  <a:lnTo>
                    <a:pt x="37362" y="117461"/>
                  </a:lnTo>
                  <a:lnTo>
                    <a:pt x="41487" y="128046"/>
                  </a:lnTo>
                  <a:lnTo>
                    <a:pt x="46449" y="138419"/>
                  </a:lnTo>
                  <a:lnTo>
                    <a:pt x="51967" y="148650"/>
                  </a:lnTo>
                  <a:lnTo>
                    <a:pt x="57856" y="158786"/>
                  </a:lnTo>
                  <a:lnTo>
                    <a:pt x="63993" y="162228"/>
                  </a:lnTo>
                  <a:lnTo>
                    <a:pt x="70295" y="161207"/>
                  </a:lnTo>
                  <a:lnTo>
                    <a:pt x="76707" y="157210"/>
                  </a:lnTo>
                  <a:lnTo>
                    <a:pt x="82087" y="150124"/>
                  </a:lnTo>
                  <a:lnTo>
                    <a:pt x="86779" y="140979"/>
                  </a:lnTo>
                  <a:lnTo>
                    <a:pt x="91012" y="130461"/>
                  </a:lnTo>
                  <a:lnTo>
                    <a:pt x="98662" y="109932"/>
                  </a:lnTo>
                  <a:lnTo>
                    <a:pt x="102250" y="99815"/>
                  </a:lnTo>
                  <a:lnTo>
                    <a:pt x="105747" y="88650"/>
                  </a:lnTo>
                  <a:lnTo>
                    <a:pt x="112581" y="64453"/>
                  </a:lnTo>
                  <a:lnTo>
                    <a:pt x="114845" y="51811"/>
                  </a:lnTo>
                  <a:lnTo>
                    <a:pt x="116354" y="38962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063420" y="3950437"/>
              <a:ext cx="149218" cy="153866"/>
            </a:xfrm>
            <a:custGeom>
              <a:avLst/>
              <a:gdLst/>
              <a:ahLst/>
              <a:cxnLst/>
              <a:rect l="0" t="0" r="0" b="0"/>
              <a:pathLst>
                <a:path w="149218" h="153866">
                  <a:moveTo>
                    <a:pt x="0" y="118205"/>
                  </a:moveTo>
                  <a:lnTo>
                    <a:pt x="27692" y="90513"/>
                  </a:lnTo>
                  <a:lnTo>
                    <a:pt x="33936" y="83164"/>
                  </a:lnTo>
                  <a:lnTo>
                    <a:pt x="40309" y="74949"/>
                  </a:lnTo>
                  <a:lnTo>
                    <a:pt x="46768" y="66156"/>
                  </a:lnTo>
                  <a:lnTo>
                    <a:pt x="59840" y="47544"/>
                  </a:lnTo>
                  <a:lnTo>
                    <a:pt x="66421" y="37938"/>
                  </a:lnTo>
                  <a:lnTo>
                    <a:pt x="69703" y="28219"/>
                  </a:lnTo>
                  <a:lnTo>
                    <a:pt x="70785" y="18423"/>
                  </a:lnTo>
                  <a:lnTo>
                    <a:pt x="70402" y="8577"/>
                  </a:lnTo>
                  <a:lnTo>
                    <a:pt x="66830" y="3118"/>
                  </a:lnTo>
                  <a:lnTo>
                    <a:pt x="61133" y="584"/>
                  </a:lnTo>
                  <a:lnTo>
                    <a:pt x="54019" y="0"/>
                  </a:lnTo>
                  <a:lnTo>
                    <a:pt x="47066" y="1821"/>
                  </a:lnTo>
                  <a:lnTo>
                    <a:pt x="40220" y="5245"/>
                  </a:lnTo>
                  <a:lnTo>
                    <a:pt x="33445" y="9739"/>
                  </a:lnTo>
                  <a:lnTo>
                    <a:pt x="26718" y="16051"/>
                  </a:lnTo>
                  <a:lnTo>
                    <a:pt x="20023" y="23575"/>
                  </a:lnTo>
                  <a:lnTo>
                    <a:pt x="13348" y="31907"/>
                  </a:lnTo>
                  <a:lnTo>
                    <a:pt x="8899" y="41883"/>
                  </a:lnTo>
                  <a:lnTo>
                    <a:pt x="5932" y="52954"/>
                  </a:lnTo>
                  <a:lnTo>
                    <a:pt x="3955" y="64757"/>
                  </a:lnTo>
                  <a:lnTo>
                    <a:pt x="3742" y="75941"/>
                  </a:lnTo>
                  <a:lnTo>
                    <a:pt x="4705" y="86713"/>
                  </a:lnTo>
                  <a:lnTo>
                    <a:pt x="6453" y="97210"/>
                  </a:lnTo>
                  <a:lnTo>
                    <a:pt x="10934" y="106419"/>
                  </a:lnTo>
                  <a:lnTo>
                    <a:pt x="17237" y="114769"/>
                  </a:lnTo>
                  <a:lnTo>
                    <a:pt x="24755" y="122546"/>
                  </a:lnTo>
                  <a:lnTo>
                    <a:pt x="34188" y="129942"/>
                  </a:lnTo>
                  <a:lnTo>
                    <a:pt x="44899" y="137082"/>
                  </a:lnTo>
                  <a:lnTo>
                    <a:pt x="56460" y="144054"/>
                  </a:lnTo>
                  <a:lnTo>
                    <a:pt x="68589" y="148701"/>
                  </a:lnTo>
                  <a:lnTo>
                    <a:pt x="81095" y="151799"/>
                  </a:lnTo>
                  <a:lnTo>
                    <a:pt x="93855" y="153865"/>
                  </a:lnTo>
                  <a:lnTo>
                    <a:pt x="105677" y="153031"/>
                  </a:lnTo>
                  <a:lnTo>
                    <a:pt x="116874" y="150265"/>
                  </a:lnTo>
                  <a:lnTo>
                    <a:pt x="149217" y="1381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451383" y="3909478"/>
              <a:ext cx="19897" cy="208904"/>
            </a:xfrm>
            <a:custGeom>
              <a:avLst/>
              <a:gdLst/>
              <a:ahLst/>
              <a:cxnLst/>
              <a:rect l="0" t="0" r="0" b="0"/>
              <a:pathLst>
                <a:path w="19897" h="208904">
                  <a:moveTo>
                    <a:pt x="0" y="0"/>
                  </a:moveTo>
                  <a:lnTo>
                    <a:pt x="0" y="26404"/>
                  </a:lnTo>
                  <a:lnTo>
                    <a:pt x="1106" y="39709"/>
                  </a:lnTo>
                  <a:lnTo>
                    <a:pt x="2948" y="54105"/>
                  </a:lnTo>
                  <a:lnTo>
                    <a:pt x="5281" y="69229"/>
                  </a:lnTo>
                  <a:lnTo>
                    <a:pt x="6837" y="84838"/>
                  </a:lnTo>
                  <a:lnTo>
                    <a:pt x="7874" y="100771"/>
                  </a:lnTo>
                  <a:lnTo>
                    <a:pt x="8566" y="116920"/>
                  </a:lnTo>
                  <a:lnTo>
                    <a:pt x="10132" y="132106"/>
                  </a:lnTo>
                  <a:lnTo>
                    <a:pt x="12281" y="146652"/>
                  </a:lnTo>
                  <a:lnTo>
                    <a:pt x="19896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441436" y="3819947"/>
              <a:ext cx="215737" cy="249589"/>
            </a:xfrm>
            <a:custGeom>
              <a:avLst/>
              <a:gdLst/>
              <a:ahLst/>
              <a:cxnLst/>
              <a:rect l="0" t="0" r="0" b="0"/>
              <a:pathLst>
                <a:path w="215737" h="249589">
                  <a:moveTo>
                    <a:pt x="0" y="59687"/>
                  </a:moveTo>
                  <a:lnTo>
                    <a:pt x="10561" y="75530"/>
                  </a:lnTo>
                  <a:lnTo>
                    <a:pt x="24589" y="98046"/>
                  </a:lnTo>
                  <a:lnTo>
                    <a:pt x="32972" y="111787"/>
                  </a:lnTo>
                  <a:lnTo>
                    <a:pt x="41877" y="124264"/>
                  </a:lnTo>
                  <a:lnTo>
                    <a:pt x="51129" y="135897"/>
                  </a:lnTo>
                  <a:lnTo>
                    <a:pt x="60613" y="146969"/>
                  </a:lnTo>
                  <a:lnTo>
                    <a:pt x="69147" y="156561"/>
                  </a:lnTo>
                  <a:lnTo>
                    <a:pt x="84523" y="173113"/>
                  </a:lnTo>
                  <a:lnTo>
                    <a:pt x="91719" y="181728"/>
                  </a:lnTo>
                  <a:lnTo>
                    <a:pt x="98726" y="190786"/>
                  </a:lnTo>
                  <a:lnTo>
                    <a:pt x="105608" y="200141"/>
                  </a:lnTo>
                  <a:lnTo>
                    <a:pt x="113512" y="208589"/>
                  </a:lnTo>
                  <a:lnTo>
                    <a:pt x="122098" y="216431"/>
                  </a:lnTo>
                  <a:lnTo>
                    <a:pt x="131137" y="223870"/>
                  </a:lnTo>
                  <a:lnTo>
                    <a:pt x="140480" y="231039"/>
                  </a:lnTo>
                  <a:lnTo>
                    <a:pt x="150024" y="238030"/>
                  </a:lnTo>
                  <a:lnTo>
                    <a:pt x="159702" y="244901"/>
                  </a:lnTo>
                  <a:lnTo>
                    <a:pt x="169471" y="248376"/>
                  </a:lnTo>
                  <a:lnTo>
                    <a:pt x="179299" y="249588"/>
                  </a:lnTo>
                  <a:lnTo>
                    <a:pt x="189167" y="249290"/>
                  </a:lnTo>
                  <a:lnTo>
                    <a:pt x="196851" y="244670"/>
                  </a:lnTo>
                  <a:lnTo>
                    <a:pt x="203079" y="237170"/>
                  </a:lnTo>
                  <a:lnTo>
                    <a:pt x="208336" y="227748"/>
                  </a:lnTo>
                  <a:lnTo>
                    <a:pt x="211841" y="217045"/>
                  </a:lnTo>
                  <a:lnTo>
                    <a:pt x="214178" y="205489"/>
                  </a:lnTo>
                  <a:lnTo>
                    <a:pt x="215736" y="193363"/>
                  </a:lnTo>
                  <a:lnTo>
                    <a:pt x="215669" y="179753"/>
                  </a:lnTo>
                  <a:lnTo>
                    <a:pt x="214519" y="165153"/>
                  </a:lnTo>
                  <a:lnTo>
                    <a:pt x="212647" y="149894"/>
                  </a:lnTo>
                  <a:lnTo>
                    <a:pt x="210294" y="136404"/>
                  </a:lnTo>
                  <a:lnTo>
                    <a:pt x="207619" y="124095"/>
                  </a:lnTo>
                  <a:lnTo>
                    <a:pt x="204731" y="112574"/>
                  </a:lnTo>
                  <a:lnTo>
                    <a:pt x="201701" y="101577"/>
                  </a:lnTo>
                  <a:lnTo>
                    <a:pt x="195386" y="80515"/>
                  </a:lnTo>
                  <a:lnTo>
                    <a:pt x="191049" y="69151"/>
                  </a:lnTo>
                  <a:lnTo>
                    <a:pt x="185947" y="57154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769712" y="3989060"/>
              <a:ext cx="169114" cy="89629"/>
            </a:xfrm>
            <a:custGeom>
              <a:avLst/>
              <a:gdLst/>
              <a:ahLst/>
              <a:cxnLst/>
              <a:rect l="0" t="0" r="0" b="0"/>
              <a:pathLst>
                <a:path w="169114" h="89629">
                  <a:moveTo>
                    <a:pt x="0" y="0"/>
                  </a:moveTo>
                  <a:lnTo>
                    <a:pt x="0" y="26404"/>
                  </a:lnTo>
                  <a:lnTo>
                    <a:pt x="1106" y="37498"/>
                  </a:lnTo>
                  <a:lnTo>
                    <a:pt x="2948" y="48210"/>
                  </a:lnTo>
                  <a:lnTo>
                    <a:pt x="5282" y="58667"/>
                  </a:lnTo>
                  <a:lnTo>
                    <a:pt x="9048" y="67849"/>
                  </a:lnTo>
                  <a:lnTo>
                    <a:pt x="13769" y="76181"/>
                  </a:lnTo>
                  <a:lnTo>
                    <a:pt x="19128" y="83947"/>
                  </a:lnTo>
                  <a:lnTo>
                    <a:pt x="27121" y="88019"/>
                  </a:lnTo>
                  <a:lnTo>
                    <a:pt x="36871" y="89628"/>
                  </a:lnTo>
                  <a:lnTo>
                    <a:pt x="47792" y="89595"/>
                  </a:lnTo>
                  <a:lnTo>
                    <a:pt x="56178" y="86257"/>
                  </a:lnTo>
                  <a:lnTo>
                    <a:pt x="62875" y="80716"/>
                  </a:lnTo>
                  <a:lnTo>
                    <a:pt x="68444" y="73706"/>
                  </a:lnTo>
                  <a:lnTo>
                    <a:pt x="73262" y="64611"/>
                  </a:lnTo>
                  <a:lnTo>
                    <a:pt x="77580" y="54127"/>
                  </a:lnTo>
                  <a:lnTo>
                    <a:pt x="81563" y="42717"/>
                  </a:lnTo>
                  <a:lnTo>
                    <a:pt x="83114" y="31794"/>
                  </a:lnTo>
                  <a:lnTo>
                    <a:pt x="83042" y="21195"/>
                  </a:lnTo>
                  <a:lnTo>
                    <a:pt x="81889" y="10814"/>
                  </a:lnTo>
                  <a:lnTo>
                    <a:pt x="81120" y="8315"/>
                  </a:lnTo>
                  <a:lnTo>
                    <a:pt x="80608" y="11069"/>
                  </a:lnTo>
                  <a:lnTo>
                    <a:pt x="80266" y="17328"/>
                  </a:lnTo>
                  <a:lnTo>
                    <a:pt x="83354" y="24815"/>
                  </a:lnTo>
                  <a:lnTo>
                    <a:pt x="88729" y="33123"/>
                  </a:lnTo>
                  <a:lnTo>
                    <a:pt x="95628" y="41977"/>
                  </a:lnTo>
                  <a:lnTo>
                    <a:pt x="103543" y="50091"/>
                  </a:lnTo>
                  <a:lnTo>
                    <a:pt x="112136" y="57711"/>
                  </a:lnTo>
                  <a:lnTo>
                    <a:pt x="169113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58720" y="3969164"/>
              <a:ext cx="288487" cy="110818"/>
            </a:xfrm>
            <a:custGeom>
              <a:avLst/>
              <a:gdLst/>
              <a:ahLst/>
              <a:cxnLst/>
              <a:rect l="0" t="0" r="0" b="0"/>
              <a:pathLst>
                <a:path w="288487" h="110818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9" y="32463"/>
                  </a:lnTo>
                  <a:lnTo>
                    <a:pt x="19127" y="41538"/>
                  </a:lnTo>
                  <a:lnTo>
                    <a:pt x="22699" y="52009"/>
                  </a:lnTo>
                  <a:lnTo>
                    <a:pt x="25080" y="63411"/>
                  </a:lnTo>
                  <a:lnTo>
                    <a:pt x="26668" y="75433"/>
                  </a:lnTo>
                  <a:lnTo>
                    <a:pt x="28832" y="86764"/>
                  </a:lnTo>
                  <a:lnTo>
                    <a:pt x="31380" y="97634"/>
                  </a:lnTo>
                  <a:lnTo>
                    <a:pt x="34184" y="108196"/>
                  </a:lnTo>
                  <a:lnTo>
                    <a:pt x="36053" y="110817"/>
                  </a:lnTo>
                  <a:lnTo>
                    <a:pt x="37300" y="108142"/>
                  </a:lnTo>
                  <a:lnTo>
                    <a:pt x="38130" y="101938"/>
                  </a:lnTo>
                  <a:lnTo>
                    <a:pt x="39789" y="94486"/>
                  </a:lnTo>
                  <a:lnTo>
                    <a:pt x="42000" y="86202"/>
                  </a:lnTo>
                  <a:lnTo>
                    <a:pt x="47405" y="68156"/>
                  </a:lnTo>
                  <a:lnTo>
                    <a:pt x="53491" y="49082"/>
                  </a:lnTo>
                  <a:lnTo>
                    <a:pt x="59978" y="43774"/>
                  </a:lnTo>
                  <a:lnTo>
                    <a:pt x="68724" y="41341"/>
                  </a:lnTo>
                  <a:lnTo>
                    <a:pt x="78975" y="40825"/>
                  </a:lnTo>
                  <a:lnTo>
                    <a:pt x="86915" y="43796"/>
                  </a:lnTo>
                  <a:lnTo>
                    <a:pt x="93313" y="49093"/>
                  </a:lnTo>
                  <a:lnTo>
                    <a:pt x="98684" y="55940"/>
                  </a:lnTo>
                  <a:lnTo>
                    <a:pt x="104475" y="63821"/>
                  </a:lnTo>
                  <a:lnTo>
                    <a:pt x="116805" y="81420"/>
                  </a:lnTo>
                  <a:lnTo>
                    <a:pt x="123188" y="85228"/>
                  </a:lnTo>
                  <a:lnTo>
                    <a:pt x="129654" y="85557"/>
                  </a:lnTo>
                  <a:lnTo>
                    <a:pt x="136175" y="83565"/>
                  </a:lnTo>
                  <a:lnTo>
                    <a:pt x="141628" y="78922"/>
                  </a:lnTo>
                  <a:lnTo>
                    <a:pt x="146368" y="72510"/>
                  </a:lnTo>
                  <a:lnTo>
                    <a:pt x="150634" y="64919"/>
                  </a:lnTo>
                  <a:lnTo>
                    <a:pt x="155688" y="56544"/>
                  </a:lnTo>
                  <a:lnTo>
                    <a:pt x="167199" y="38394"/>
                  </a:lnTo>
                  <a:lnTo>
                    <a:pt x="186108" y="9534"/>
                  </a:lnTo>
                  <a:lnTo>
                    <a:pt x="193706" y="4145"/>
                  </a:lnTo>
                  <a:lnTo>
                    <a:pt x="202088" y="1658"/>
                  </a:lnTo>
                  <a:lnTo>
                    <a:pt x="210992" y="1106"/>
                  </a:lnTo>
                  <a:lnTo>
                    <a:pt x="219138" y="2948"/>
                  </a:lnTo>
                  <a:lnTo>
                    <a:pt x="226779" y="6387"/>
                  </a:lnTo>
                  <a:lnTo>
                    <a:pt x="234084" y="10889"/>
                  </a:lnTo>
                  <a:lnTo>
                    <a:pt x="241165" y="17207"/>
                  </a:lnTo>
                  <a:lnTo>
                    <a:pt x="248096" y="24736"/>
                  </a:lnTo>
                  <a:lnTo>
                    <a:pt x="254928" y="33070"/>
                  </a:lnTo>
                  <a:lnTo>
                    <a:pt x="261693" y="41942"/>
                  </a:lnTo>
                  <a:lnTo>
                    <a:pt x="268414" y="51173"/>
                  </a:lnTo>
                  <a:lnTo>
                    <a:pt x="288486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277049" y="3899530"/>
              <a:ext cx="198622" cy="199258"/>
            </a:xfrm>
            <a:custGeom>
              <a:avLst/>
              <a:gdLst/>
              <a:ahLst/>
              <a:cxnLst/>
              <a:rect l="0" t="0" r="0" b="0"/>
              <a:pathLst>
                <a:path w="198622" h="199258">
                  <a:moveTo>
                    <a:pt x="0" y="0"/>
                  </a:moveTo>
                  <a:lnTo>
                    <a:pt x="1" y="98817"/>
                  </a:lnTo>
                  <a:lnTo>
                    <a:pt x="1106" y="112301"/>
                  </a:lnTo>
                  <a:lnTo>
                    <a:pt x="2948" y="124606"/>
                  </a:lnTo>
                  <a:lnTo>
                    <a:pt x="5281" y="136125"/>
                  </a:lnTo>
                  <a:lnTo>
                    <a:pt x="10153" y="142700"/>
                  </a:lnTo>
                  <a:lnTo>
                    <a:pt x="16716" y="145977"/>
                  </a:lnTo>
                  <a:lnTo>
                    <a:pt x="24408" y="147057"/>
                  </a:lnTo>
                  <a:lnTo>
                    <a:pt x="29536" y="143355"/>
                  </a:lnTo>
                  <a:lnTo>
                    <a:pt x="32954" y="136467"/>
                  </a:lnTo>
                  <a:lnTo>
                    <a:pt x="35233" y="127453"/>
                  </a:lnTo>
                  <a:lnTo>
                    <a:pt x="38963" y="118127"/>
                  </a:lnTo>
                  <a:lnTo>
                    <a:pt x="43660" y="108595"/>
                  </a:lnTo>
                  <a:lnTo>
                    <a:pt x="49002" y="98924"/>
                  </a:lnTo>
                  <a:lnTo>
                    <a:pt x="54774" y="90266"/>
                  </a:lnTo>
                  <a:lnTo>
                    <a:pt x="60833" y="82283"/>
                  </a:lnTo>
                  <a:lnTo>
                    <a:pt x="67083" y="74751"/>
                  </a:lnTo>
                  <a:lnTo>
                    <a:pt x="76776" y="71940"/>
                  </a:lnTo>
                  <a:lnTo>
                    <a:pt x="88765" y="72277"/>
                  </a:lnTo>
                  <a:lnTo>
                    <a:pt x="102284" y="74712"/>
                  </a:lnTo>
                  <a:lnTo>
                    <a:pt x="114612" y="79651"/>
                  </a:lnTo>
                  <a:lnTo>
                    <a:pt x="126147" y="86260"/>
                  </a:lnTo>
                  <a:lnTo>
                    <a:pt x="137153" y="93982"/>
                  </a:lnTo>
                  <a:lnTo>
                    <a:pt x="146701" y="101340"/>
                  </a:lnTo>
                  <a:lnTo>
                    <a:pt x="155276" y="108456"/>
                  </a:lnTo>
                  <a:lnTo>
                    <a:pt x="163204" y="115411"/>
                  </a:lnTo>
                  <a:lnTo>
                    <a:pt x="169595" y="123364"/>
                  </a:lnTo>
                  <a:lnTo>
                    <a:pt x="174961" y="131981"/>
                  </a:lnTo>
                  <a:lnTo>
                    <a:pt x="179643" y="141042"/>
                  </a:lnTo>
                  <a:lnTo>
                    <a:pt x="184975" y="150399"/>
                  </a:lnTo>
                  <a:lnTo>
                    <a:pt x="190741" y="159952"/>
                  </a:lnTo>
                  <a:lnTo>
                    <a:pt x="196795" y="169637"/>
                  </a:lnTo>
                  <a:lnTo>
                    <a:pt x="198621" y="178305"/>
                  </a:lnTo>
                  <a:lnTo>
                    <a:pt x="197627" y="186293"/>
                  </a:lnTo>
                  <a:lnTo>
                    <a:pt x="194754" y="193830"/>
                  </a:lnTo>
                  <a:lnTo>
                    <a:pt x="187312" y="197749"/>
                  </a:lnTo>
                  <a:lnTo>
                    <a:pt x="176824" y="199257"/>
                  </a:lnTo>
                  <a:lnTo>
                    <a:pt x="164306" y="199156"/>
                  </a:lnTo>
                  <a:lnTo>
                    <a:pt x="153750" y="196878"/>
                  </a:lnTo>
                  <a:lnTo>
                    <a:pt x="144502" y="193150"/>
                  </a:lnTo>
                  <a:lnTo>
                    <a:pt x="136126" y="188453"/>
                  </a:lnTo>
                  <a:lnTo>
                    <a:pt x="127226" y="184217"/>
                  </a:lnTo>
                  <a:lnTo>
                    <a:pt x="117976" y="180287"/>
                  </a:lnTo>
                  <a:lnTo>
                    <a:pt x="8953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533163" y="3949746"/>
              <a:ext cx="121903" cy="118897"/>
            </a:xfrm>
            <a:custGeom>
              <a:avLst/>
              <a:gdLst/>
              <a:ahLst/>
              <a:cxnLst/>
              <a:rect l="0" t="0" r="0" b="0"/>
              <a:pathLst>
                <a:path w="121903" h="118897">
                  <a:moveTo>
                    <a:pt x="22424" y="118896"/>
                  </a:moveTo>
                  <a:lnTo>
                    <a:pt x="38266" y="97772"/>
                  </a:lnTo>
                  <a:lnTo>
                    <a:pt x="45144" y="87128"/>
                  </a:lnTo>
                  <a:lnTo>
                    <a:pt x="51939" y="75612"/>
                  </a:lnTo>
                  <a:lnTo>
                    <a:pt x="58681" y="63512"/>
                  </a:lnTo>
                  <a:lnTo>
                    <a:pt x="62070" y="51025"/>
                  </a:lnTo>
                  <a:lnTo>
                    <a:pt x="63224" y="38278"/>
                  </a:lnTo>
                  <a:lnTo>
                    <a:pt x="62887" y="25360"/>
                  </a:lnTo>
                  <a:lnTo>
                    <a:pt x="59347" y="15642"/>
                  </a:lnTo>
                  <a:lnTo>
                    <a:pt x="53672" y="8058"/>
                  </a:lnTo>
                  <a:lnTo>
                    <a:pt x="46572" y="1897"/>
                  </a:lnTo>
                  <a:lnTo>
                    <a:pt x="38522" y="0"/>
                  </a:lnTo>
                  <a:lnTo>
                    <a:pt x="29841" y="946"/>
                  </a:lnTo>
                  <a:lnTo>
                    <a:pt x="20736" y="3788"/>
                  </a:lnTo>
                  <a:lnTo>
                    <a:pt x="13562" y="8998"/>
                  </a:lnTo>
                  <a:lnTo>
                    <a:pt x="7674" y="15787"/>
                  </a:lnTo>
                  <a:lnTo>
                    <a:pt x="2642" y="23629"/>
                  </a:lnTo>
                  <a:lnTo>
                    <a:pt x="394" y="32173"/>
                  </a:lnTo>
                  <a:lnTo>
                    <a:pt x="0" y="41185"/>
                  </a:lnTo>
                  <a:lnTo>
                    <a:pt x="843" y="50509"/>
                  </a:lnTo>
                  <a:lnTo>
                    <a:pt x="4720" y="60041"/>
                  </a:lnTo>
                  <a:lnTo>
                    <a:pt x="10622" y="69712"/>
                  </a:lnTo>
                  <a:lnTo>
                    <a:pt x="17872" y="79474"/>
                  </a:lnTo>
                  <a:lnTo>
                    <a:pt x="27127" y="87088"/>
                  </a:lnTo>
                  <a:lnTo>
                    <a:pt x="37718" y="93270"/>
                  </a:lnTo>
                  <a:lnTo>
                    <a:pt x="49199" y="98496"/>
                  </a:lnTo>
                  <a:lnTo>
                    <a:pt x="61275" y="101980"/>
                  </a:lnTo>
                  <a:lnTo>
                    <a:pt x="73747" y="104303"/>
                  </a:lnTo>
                  <a:lnTo>
                    <a:pt x="121902" y="99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704803" y="3999007"/>
              <a:ext cx="139270" cy="88703"/>
            </a:xfrm>
            <a:custGeom>
              <a:avLst/>
              <a:gdLst/>
              <a:ahLst/>
              <a:cxnLst/>
              <a:rect l="0" t="0" r="0" b="0"/>
              <a:pathLst>
                <a:path w="139270" h="88703">
                  <a:moveTo>
                    <a:pt x="0" y="0"/>
                  </a:moveTo>
                  <a:lnTo>
                    <a:pt x="5281" y="21124"/>
                  </a:lnTo>
                  <a:lnTo>
                    <a:pt x="7943" y="30663"/>
                  </a:lnTo>
                  <a:lnTo>
                    <a:pt x="13847" y="50103"/>
                  </a:lnTo>
                  <a:lnTo>
                    <a:pt x="18074" y="61035"/>
                  </a:lnTo>
                  <a:lnTo>
                    <a:pt x="23102" y="72744"/>
                  </a:lnTo>
                  <a:lnTo>
                    <a:pt x="28665" y="84971"/>
                  </a:lnTo>
                  <a:lnTo>
                    <a:pt x="34584" y="88702"/>
                  </a:lnTo>
                  <a:lnTo>
                    <a:pt x="40741" y="86767"/>
                  </a:lnTo>
                  <a:lnTo>
                    <a:pt x="47057" y="81056"/>
                  </a:lnTo>
                  <a:lnTo>
                    <a:pt x="51267" y="71723"/>
                  </a:lnTo>
                  <a:lnTo>
                    <a:pt x="54074" y="59974"/>
                  </a:lnTo>
                  <a:lnTo>
                    <a:pt x="55945" y="46615"/>
                  </a:lnTo>
                  <a:lnTo>
                    <a:pt x="59404" y="34392"/>
                  </a:lnTo>
                  <a:lnTo>
                    <a:pt x="63920" y="22928"/>
                  </a:lnTo>
                  <a:lnTo>
                    <a:pt x="69140" y="11970"/>
                  </a:lnTo>
                  <a:lnTo>
                    <a:pt x="75938" y="5769"/>
                  </a:lnTo>
                  <a:lnTo>
                    <a:pt x="83784" y="2741"/>
                  </a:lnTo>
                  <a:lnTo>
                    <a:pt x="92332" y="1827"/>
                  </a:lnTo>
                  <a:lnTo>
                    <a:pt x="101346" y="2324"/>
                  </a:lnTo>
                  <a:lnTo>
                    <a:pt x="110672" y="3760"/>
                  </a:lnTo>
                  <a:lnTo>
                    <a:pt x="13926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944262" y="3993276"/>
              <a:ext cx="62922" cy="103073"/>
            </a:xfrm>
            <a:custGeom>
              <a:avLst/>
              <a:gdLst/>
              <a:ahLst/>
              <a:cxnLst/>
              <a:rect l="0" t="0" r="0" b="0"/>
              <a:pathLst>
                <a:path w="62922" h="103073">
                  <a:moveTo>
                    <a:pt x="49028" y="5731"/>
                  </a:moveTo>
                  <a:lnTo>
                    <a:pt x="33184" y="450"/>
                  </a:lnTo>
                  <a:lnTo>
                    <a:pt x="25202" y="0"/>
                  </a:lnTo>
                  <a:lnTo>
                    <a:pt x="16564" y="805"/>
                  </a:lnTo>
                  <a:lnTo>
                    <a:pt x="7490" y="2447"/>
                  </a:lnTo>
                  <a:lnTo>
                    <a:pt x="2545" y="7963"/>
                  </a:lnTo>
                  <a:lnTo>
                    <a:pt x="355" y="16062"/>
                  </a:lnTo>
                  <a:lnTo>
                    <a:pt x="0" y="25882"/>
                  </a:lnTo>
                  <a:lnTo>
                    <a:pt x="1973" y="34640"/>
                  </a:lnTo>
                  <a:lnTo>
                    <a:pt x="5499" y="42688"/>
                  </a:lnTo>
                  <a:lnTo>
                    <a:pt x="10061" y="50265"/>
                  </a:lnTo>
                  <a:lnTo>
                    <a:pt x="16418" y="58632"/>
                  </a:lnTo>
                  <a:lnTo>
                    <a:pt x="23972" y="67526"/>
                  </a:lnTo>
                  <a:lnTo>
                    <a:pt x="32323" y="76771"/>
                  </a:lnTo>
                  <a:lnTo>
                    <a:pt x="41207" y="85145"/>
                  </a:lnTo>
                  <a:lnTo>
                    <a:pt x="50445" y="92938"/>
                  </a:lnTo>
                  <a:lnTo>
                    <a:pt x="59921" y="100345"/>
                  </a:lnTo>
                  <a:lnTo>
                    <a:pt x="62921" y="103072"/>
                  </a:lnTo>
                  <a:lnTo>
                    <a:pt x="61606" y="102679"/>
                  </a:lnTo>
                  <a:lnTo>
                    <a:pt x="57413" y="100207"/>
                  </a:lnTo>
                  <a:lnTo>
                    <a:pt x="51302" y="97453"/>
                  </a:lnTo>
                  <a:lnTo>
                    <a:pt x="43912" y="94512"/>
                  </a:lnTo>
                  <a:lnTo>
                    <a:pt x="19184" y="753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142506" y="3959216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202193" y="406864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411096" y="3909478"/>
              <a:ext cx="69635" cy="198956"/>
            </a:xfrm>
            <a:custGeom>
              <a:avLst/>
              <a:gdLst/>
              <a:ahLst/>
              <a:cxnLst/>
              <a:rect l="0" t="0" r="0" b="0"/>
              <a:pathLst>
                <a:path w="69635" h="198956">
                  <a:moveTo>
                    <a:pt x="0" y="0"/>
                  </a:moveTo>
                  <a:lnTo>
                    <a:pt x="5281" y="15842"/>
                  </a:lnTo>
                  <a:lnTo>
                    <a:pt x="7942" y="26036"/>
                  </a:lnTo>
                  <a:lnTo>
                    <a:pt x="13846" y="52099"/>
                  </a:lnTo>
                  <a:lnTo>
                    <a:pt x="18073" y="65681"/>
                  </a:lnTo>
                  <a:lnTo>
                    <a:pt x="23102" y="79157"/>
                  </a:lnTo>
                  <a:lnTo>
                    <a:pt x="28665" y="92562"/>
                  </a:lnTo>
                  <a:lnTo>
                    <a:pt x="33479" y="104815"/>
                  </a:lnTo>
                  <a:lnTo>
                    <a:pt x="41776" y="127272"/>
                  </a:lnTo>
                  <a:lnTo>
                    <a:pt x="49147" y="148306"/>
                  </a:lnTo>
                  <a:lnTo>
                    <a:pt x="69634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430992" y="3839843"/>
              <a:ext cx="277026" cy="245590"/>
            </a:xfrm>
            <a:custGeom>
              <a:avLst/>
              <a:gdLst/>
              <a:ahLst/>
              <a:cxnLst/>
              <a:rect l="0" t="0" r="0" b="0"/>
              <a:pathLst>
                <a:path w="277026" h="245590">
                  <a:moveTo>
                    <a:pt x="0" y="49739"/>
                  </a:moveTo>
                  <a:lnTo>
                    <a:pt x="10562" y="65582"/>
                  </a:lnTo>
                  <a:lnTo>
                    <a:pt x="24590" y="85149"/>
                  </a:lnTo>
                  <a:lnTo>
                    <a:pt x="60614" y="133737"/>
                  </a:lnTo>
                  <a:lnTo>
                    <a:pt x="70253" y="144423"/>
                  </a:lnTo>
                  <a:lnTo>
                    <a:pt x="79994" y="153758"/>
                  </a:lnTo>
                  <a:lnTo>
                    <a:pt x="89805" y="162192"/>
                  </a:lnTo>
                  <a:lnTo>
                    <a:pt x="98556" y="171131"/>
                  </a:lnTo>
                  <a:lnTo>
                    <a:pt x="106600" y="180406"/>
                  </a:lnTo>
                  <a:lnTo>
                    <a:pt x="114174" y="189905"/>
                  </a:lnTo>
                  <a:lnTo>
                    <a:pt x="124749" y="199553"/>
                  </a:lnTo>
                  <a:lnTo>
                    <a:pt x="137326" y="209302"/>
                  </a:lnTo>
                  <a:lnTo>
                    <a:pt x="151238" y="219117"/>
                  </a:lnTo>
                  <a:lnTo>
                    <a:pt x="164933" y="226766"/>
                  </a:lnTo>
                  <a:lnTo>
                    <a:pt x="178484" y="232970"/>
                  </a:lnTo>
                  <a:lnTo>
                    <a:pt x="191940" y="238211"/>
                  </a:lnTo>
                  <a:lnTo>
                    <a:pt x="205331" y="241706"/>
                  </a:lnTo>
                  <a:lnTo>
                    <a:pt x="218680" y="244036"/>
                  </a:lnTo>
                  <a:lnTo>
                    <a:pt x="232001" y="245589"/>
                  </a:lnTo>
                  <a:lnTo>
                    <a:pt x="243092" y="243308"/>
                  </a:lnTo>
                  <a:lnTo>
                    <a:pt x="252697" y="238472"/>
                  </a:lnTo>
                  <a:lnTo>
                    <a:pt x="261310" y="231931"/>
                  </a:lnTo>
                  <a:lnTo>
                    <a:pt x="267053" y="222045"/>
                  </a:lnTo>
                  <a:lnTo>
                    <a:pt x="270881" y="209927"/>
                  </a:lnTo>
                  <a:lnTo>
                    <a:pt x="273433" y="196322"/>
                  </a:lnTo>
                  <a:lnTo>
                    <a:pt x="275135" y="182831"/>
                  </a:lnTo>
                  <a:lnTo>
                    <a:pt x="276269" y="169416"/>
                  </a:lnTo>
                  <a:lnTo>
                    <a:pt x="277025" y="156051"/>
                  </a:lnTo>
                  <a:lnTo>
                    <a:pt x="276425" y="143825"/>
                  </a:lnTo>
                  <a:lnTo>
                    <a:pt x="274919" y="132359"/>
                  </a:lnTo>
                  <a:lnTo>
                    <a:pt x="272809" y="121398"/>
                  </a:lnTo>
                  <a:lnTo>
                    <a:pt x="270298" y="110775"/>
                  </a:lnTo>
                  <a:lnTo>
                    <a:pt x="267517" y="100378"/>
                  </a:lnTo>
                  <a:lnTo>
                    <a:pt x="264559" y="90130"/>
                  </a:lnTo>
                  <a:lnTo>
                    <a:pt x="262587" y="78877"/>
                  </a:lnTo>
                  <a:lnTo>
                    <a:pt x="261272" y="66954"/>
                  </a:lnTo>
                  <a:lnTo>
                    <a:pt x="260395" y="54584"/>
                  </a:lnTo>
                  <a:lnTo>
                    <a:pt x="258706" y="43021"/>
                  </a:lnTo>
                  <a:lnTo>
                    <a:pt x="256473" y="31996"/>
                  </a:lnTo>
                  <a:lnTo>
                    <a:pt x="2486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818341" y="4018903"/>
              <a:ext cx="110782" cy="72977"/>
            </a:xfrm>
            <a:custGeom>
              <a:avLst/>
              <a:gdLst/>
              <a:ahLst/>
              <a:cxnLst/>
              <a:rect l="0" t="0" r="0" b="0"/>
              <a:pathLst>
                <a:path w="110782" h="72977">
                  <a:moveTo>
                    <a:pt x="10562" y="29843"/>
                  </a:moveTo>
                  <a:lnTo>
                    <a:pt x="0" y="40405"/>
                  </a:lnTo>
                  <a:lnTo>
                    <a:pt x="205" y="45727"/>
                  </a:lnTo>
                  <a:lnTo>
                    <a:pt x="3657" y="51485"/>
                  </a:lnTo>
                  <a:lnTo>
                    <a:pt x="9275" y="57535"/>
                  </a:lnTo>
                  <a:lnTo>
                    <a:pt x="16335" y="62674"/>
                  </a:lnTo>
                  <a:lnTo>
                    <a:pt x="24358" y="67204"/>
                  </a:lnTo>
                  <a:lnTo>
                    <a:pt x="33023" y="71330"/>
                  </a:lnTo>
                  <a:lnTo>
                    <a:pt x="42116" y="72976"/>
                  </a:lnTo>
                  <a:lnTo>
                    <a:pt x="51494" y="72967"/>
                  </a:lnTo>
                  <a:lnTo>
                    <a:pt x="61061" y="71856"/>
                  </a:lnTo>
                  <a:lnTo>
                    <a:pt x="70755" y="70010"/>
                  </a:lnTo>
                  <a:lnTo>
                    <a:pt x="80535" y="67675"/>
                  </a:lnTo>
                  <a:lnTo>
                    <a:pt x="90370" y="65012"/>
                  </a:lnTo>
                  <a:lnTo>
                    <a:pt x="98032" y="59921"/>
                  </a:lnTo>
                  <a:lnTo>
                    <a:pt x="104245" y="53211"/>
                  </a:lnTo>
                  <a:lnTo>
                    <a:pt x="109493" y="45422"/>
                  </a:lnTo>
                  <a:lnTo>
                    <a:pt x="110781" y="36913"/>
                  </a:lnTo>
                  <a:lnTo>
                    <a:pt x="109428" y="27924"/>
                  </a:lnTo>
                  <a:lnTo>
                    <a:pt x="106316" y="18616"/>
                  </a:lnTo>
                  <a:lnTo>
                    <a:pt x="99820" y="12411"/>
                  </a:lnTo>
                  <a:lnTo>
                    <a:pt x="91069" y="8274"/>
                  </a:lnTo>
                  <a:lnTo>
                    <a:pt x="503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834112" y="4287493"/>
              <a:ext cx="35575" cy="258643"/>
            </a:xfrm>
            <a:custGeom>
              <a:avLst/>
              <a:gdLst/>
              <a:ahLst/>
              <a:cxnLst/>
              <a:rect l="0" t="0" r="0" b="0"/>
              <a:pathLst>
                <a:path w="35575" h="258643">
                  <a:moveTo>
                    <a:pt x="5731" y="0"/>
                  </a:moveTo>
                  <a:lnTo>
                    <a:pt x="5731" y="21124"/>
                  </a:lnTo>
                  <a:lnTo>
                    <a:pt x="4626" y="31767"/>
                  </a:lnTo>
                  <a:lnTo>
                    <a:pt x="2784" y="43284"/>
                  </a:lnTo>
                  <a:lnTo>
                    <a:pt x="450" y="55384"/>
                  </a:lnTo>
                  <a:lnTo>
                    <a:pt x="0" y="70082"/>
                  </a:lnTo>
                  <a:lnTo>
                    <a:pt x="805" y="86512"/>
                  </a:lnTo>
                  <a:lnTo>
                    <a:pt x="2447" y="104098"/>
                  </a:lnTo>
                  <a:lnTo>
                    <a:pt x="4647" y="122453"/>
                  </a:lnTo>
                  <a:lnTo>
                    <a:pt x="10039" y="160533"/>
                  </a:lnTo>
                  <a:lnTo>
                    <a:pt x="13024" y="177762"/>
                  </a:lnTo>
                  <a:lnTo>
                    <a:pt x="16120" y="193669"/>
                  </a:lnTo>
                  <a:lnTo>
                    <a:pt x="35574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829895" y="4237754"/>
              <a:ext cx="228214" cy="372297"/>
            </a:xfrm>
            <a:custGeom>
              <a:avLst/>
              <a:gdLst/>
              <a:ahLst/>
              <a:cxnLst/>
              <a:rect l="0" t="0" r="0" b="0"/>
              <a:pathLst>
                <a:path w="228214" h="372297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6968" y="57740"/>
                  </a:lnTo>
                  <a:lnTo>
                    <a:pt x="23384" y="78717"/>
                  </a:lnTo>
                  <a:lnTo>
                    <a:pt x="27748" y="90059"/>
                  </a:lnTo>
                  <a:lnTo>
                    <a:pt x="32868" y="102041"/>
                  </a:lnTo>
                  <a:lnTo>
                    <a:pt x="38491" y="114450"/>
                  </a:lnTo>
                  <a:lnTo>
                    <a:pt x="44451" y="126039"/>
                  </a:lnTo>
                  <a:lnTo>
                    <a:pt x="50635" y="137081"/>
                  </a:lnTo>
                  <a:lnTo>
                    <a:pt x="56968" y="147758"/>
                  </a:lnTo>
                  <a:lnTo>
                    <a:pt x="63401" y="159298"/>
                  </a:lnTo>
                  <a:lnTo>
                    <a:pt x="76443" y="183909"/>
                  </a:lnTo>
                  <a:lnTo>
                    <a:pt x="96214" y="222621"/>
                  </a:lnTo>
                  <a:lnTo>
                    <a:pt x="102829" y="234628"/>
                  </a:lnTo>
                  <a:lnTo>
                    <a:pt x="109449" y="245949"/>
                  </a:lnTo>
                  <a:lnTo>
                    <a:pt x="116073" y="256812"/>
                  </a:lnTo>
                  <a:lnTo>
                    <a:pt x="123805" y="267370"/>
                  </a:lnTo>
                  <a:lnTo>
                    <a:pt x="132275" y="277725"/>
                  </a:lnTo>
                  <a:lnTo>
                    <a:pt x="141238" y="287943"/>
                  </a:lnTo>
                  <a:lnTo>
                    <a:pt x="148319" y="298072"/>
                  </a:lnTo>
                  <a:lnTo>
                    <a:pt x="154145" y="308140"/>
                  </a:lnTo>
                  <a:lnTo>
                    <a:pt x="159134" y="318169"/>
                  </a:lnTo>
                  <a:lnTo>
                    <a:pt x="164671" y="327065"/>
                  </a:lnTo>
                  <a:lnTo>
                    <a:pt x="170573" y="335206"/>
                  </a:lnTo>
                  <a:lnTo>
                    <a:pt x="176718" y="342844"/>
                  </a:lnTo>
                  <a:lnTo>
                    <a:pt x="181920" y="351252"/>
                  </a:lnTo>
                  <a:lnTo>
                    <a:pt x="186493" y="360173"/>
                  </a:lnTo>
                  <a:lnTo>
                    <a:pt x="190647" y="369437"/>
                  </a:lnTo>
                  <a:lnTo>
                    <a:pt x="194522" y="372296"/>
                  </a:lnTo>
                  <a:lnTo>
                    <a:pt x="198211" y="370887"/>
                  </a:lnTo>
                  <a:lnTo>
                    <a:pt x="201775" y="366632"/>
                  </a:lnTo>
                  <a:lnTo>
                    <a:pt x="205257" y="360478"/>
                  </a:lnTo>
                  <a:lnTo>
                    <a:pt x="208683" y="353061"/>
                  </a:lnTo>
                  <a:lnTo>
                    <a:pt x="212072" y="344800"/>
                  </a:lnTo>
                  <a:lnTo>
                    <a:pt x="215437" y="334871"/>
                  </a:lnTo>
                  <a:lnTo>
                    <a:pt x="218786" y="323830"/>
                  </a:lnTo>
                  <a:lnTo>
                    <a:pt x="222123" y="312049"/>
                  </a:lnTo>
                  <a:lnTo>
                    <a:pt x="224349" y="298668"/>
                  </a:lnTo>
                  <a:lnTo>
                    <a:pt x="225832" y="284221"/>
                  </a:lnTo>
                  <a:lnTo>
                    <a:pt x="226821" y="269063"/>
                  </a:lnTo>
                  <a:lnTo>
                    <a:pt x="227480" y="253431"/>
                  </a:lnTo>
                  <a:lnTo>
                    <a:pt x="228213" y="221325"/>
                  </a:lnTo>
                  <a:lnTo>
                    <a:pt x="227303" y="205026"/>
                  </a:lnTo>
                  <a:lnTo>
                    <a:pt x="225591" y="188633"/>
                  </a:lnTo>
                  <a:lnTo>
                    <a:pt x="223344" y="172179"/>
                  </a:lnTo>
                  <a:lnTo>
                    <a:pt x="220741" y="157893"/>
                  </a:lnTo>
                  <a:lnTo>
                    <a:pt x="217900" y="145053"/>
                  </a:lnTo>
                  <a:lnTo>
                    <a:pt x="208904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098485" y="4446795"/>
              <a:ext cx="130792" cy="178924"/>
            </a:xfrm>
            <a:custGeom>
              <a:avLst/>
              <a:gdLst/>
              <a:ahLst/>
              <a:cxnLst/>
              <a:rect l="0" t="0" r="0" b="0"/>
              <a:pathLst>
                <a:path w="130792" h="178924">
                  <a:moveTo>
                    <a:pt x="0" y="89393"/>
                  </a:moveTo>
                  <a:lnTo>
                    <a:pt x="63949" y="89393"/>
                  </a:lnTo>
                  <a:lnTo>
                    <a:pt x="76897" y="88287"/>
                  </a:lnTo>
                  <a:lnTo>
                    <a:pt x="89951" y="86445"/>
                  </a:lnTo>
                  <a:lnTo>
                    <a:pt x="103074" y="84112"/>
                  </a:lnTo>
                  <a:lnTo>
                    <a:pt x="112929" y="79240"/>
                  </a:lnTo>
                  <a:lnTo>
                    <a:pt x="120603" y="72676"/>
                  </a:lnTo>
                  <a:lnTo>
                    <a:pt x="126825" y="64985"/>
                  </a:lnTo>
                  <a:lnTo>
                    <a:pt x="129868" y="55436"/>
                  </a:lnTo>
                  <a:lnTo>
                    <a:pt x="130791" y="44649"/>
                  </a:lnTo>
                  <a:lnTo>
                    <a:pt x="130301" y="33036"/>
                  </a:lnTo>
                  <a:lnTo>
                    <a:pt x="126659" y="23083"/>
                  </a:lnTo>
                  <a:lnTo>
                    <a:pt x="120914" y="14238"/>
                  </a:lnTo>
                  <a:lnTo>
                    <a:pt x="113769" y="6130"/>
                  </a:lnTo>
                  <a:lnTo>
                    <a:pt x="105689" y="1830"/>
                  </a:lnTo>
                  <a:lnTo>
                    <a:pt x="96987" y="69"/>
                  </a:lnTo>
                  <a:lnTo>
                    <a:pt x="87869" y="0"/>
                  </a:lnTo>
                  <a:lnTo>
                    <a:pt x="78475" y="2165"/>
                  </a:lnTo>
                  <a:lnTo>
                    <a:pt x="68897" y="5819"/>
                  </a:lnTo>
                  <a:lnTo>
                    <a:pt x="59195" y="10465"/>
                  </a:lnTo>
                  <a:lnTo>
                    <a:pt x="50516" y="17984"/>
                  </a:lnTo>
                  <a:lnTo>
                    <a:pt x="42520" y="27418"/>
                  </a:lnTo>
                  <a:lnTo>
                    <a:pt x="34979" y="38128"/>
                  </a:lnTo>
                  <a:lnTo>
                    <a:pt x="29951" y="49690"/>
                  </a:lnTo>
                  <a:lnTo>
                    <a:pt x="26599" y="61819"/>
                  </a:lnTo>
                  <a:lnTo>
                    <a:pt x="24365" y="74326"/>
                  </a:lnTo>
                  <a:lnTo>
                    <a:pt x="25086" y="87085"/>
                  </a:lnTo>
                  <a:lnTo>
                    <a:pt x="27777" y="100013"/>
                  </a:lnTo>
                  <a:lnTo>
                    <a:pt x="31782" y="113053"/>
                  </a:lnTo>
                  <a:lnTo>
                    <a:pt x="36662" y="123956"/>
                  </a:lnTo>
                  <a:lnTo>
                    <a:pt x="42126" y="133436"/>
                  </a:lnTo>
                  <a:lnTo>
                    <a:pt x="47980" y="141966"/>
                  </a:lnTo>
                  <a:lnTo>
                    <a:pt x="54093" y="149863"/>
                  </a:lnTo>
                  <a:lnTo>
                    <a:pt x="60378" y="157339"/>
                  </a:lnTo>
                  <a:lnTo>
                    <a:pt x="79582" y="1789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277545" y="4463730"/>
              <a:ext cx="137310" cy="370764"/>
            </a:xfrm>
            <a:custGeom>
              <a:avLst/>
              <a:gdLst/>
              <a:ahLst/>
              <a:cxnLst/>
              <a:rect l="0" t="0" r="0" b="0"/>
              <a:pathLst>
                <a:path w="137310" h="370764">
                  <a:moveTo>
                    <a:pt x="119374" y="42614"/>
                  </a:moveTo>
                  <a:lnTo>
                    <a:pt x="108812" y="32052"/>
                  </a:lnTo>
                  <a:lnTo>
                    <a:pt x="102385" y="27836"/>
                  </a:lnTo>
                  <a:lnTo>
                    <a:pt x="94784" y="23920"/>
                  </a:lnTo>
                  <a:lnTo>
                    <a:pt x="86401" y="20203"/>
                  </a:lnTo>
                  <a:lnTo>
                    <a:pt x="76391" y="17726"/>
                  </a:lnTo>
                  <a:lnTo>
                    <a:pt x="65296" y="16074"/>
                  </a:lnTo>
                  <a:lnTo>
                    <a:pt x="53479" y="14973"/>
                  </a:lnTo>
                  <a:lnTo>
                    <a:pt x="43390" y="18660"/>
                  </a:lnTo>
                  <a:lnTo>
                    <a:pt x="34453" y="25540"/>
                  </a:lnTo>
                  <a:lnTo>
                    <a:pt x="26285" y="34547"/>
                  </a:lnTo>
                  <a:lnTo>
                    <a:pt x="23050" y="42763"/>
                  </a:lnTo>
                  <a:lnTo>
                    <a:pt x="23104" y="50451"/>
                  </a:lnTo>
                  <a:lnTo>
                    <a:pt x="25350" y="57786"/>
                  </a:lnTo>
                  <a:lnTo>
                    <a:pt x="30164" y="61572"/>
                  </a:lnTo>
                  <a:lnTo>
                    <a:pt x="36689" y="62990"/>
                  </a:lnTo>
                  <a:lnTo>
                    <a:pt x="44355" y="62830"/>
                  </a:lnTo>
                  <a:lnTo>
                    <a:pt x="51676" y="60512"/>
                  </a:lnTo>
                  <a:lnTo>
                    <a:pt x="58768" y="56757"/>
                  </a:lnTo>
                  <a:lnTo>
                    <a:pt x="65706" y="52043"/>
                  </a:lnTo>
                  <a:lnTo>
                    <a:pt x="71437" y="45584"/>
                  </a:lnTo>
                  <a:lnTo>
                    <a:pt x="76363" y="37962"/>
                  </a:lnTo>
                  <a:lnTo>
                    <a:pt x="80752" y="29565"/>
                  </a:lnTo>
                  <a:lnTo>
                    <a:pt x="84783" y="20651"/>
                  </a:lnTo>
                  <a:lnTo>
                    <a:pt x="88576" y="11393"/>
                  </a:lnTo>
                  <a:lnTo>
                    <a:pt x="92210" y="1904"/>
                  </a:lnTo>
                  <a:lnTo>
                    <a:pt x="92422" y="0"/>
                  </a:lnTo>
                  <a:lnTo>
                    <a:pt x="90353" y="3152"/>
                  </a:lnTo>
                  <a:lnTo>
                    <a:pt x="86763" y="9674"/>
                  </a:lnTo>
                  <a:lnTo>
                    <a:pt x="85475" y="18444"/>
                  </a:lnTo>
                  <a:lnTo>
                    <a:pt x="85722" y="28711"/>
                  </a:lnTo>
                  <a:lnTo>
                    <a:pt x="86991" y="39977"/>
                  </a:lnTo>
                  <a:lnTo>
                    <a:pt x="87837" y="51909"/>
                  </a:lnTo>
                  <a:lnTo>
                    <a:pt x="88402" y="64285"/>
                  </a:lnTo>
                  <a:lnTo>
                    <a:pt x="88778" y="76957"/>
                  </a:lnTo>
                  <a:lnTo>
                    <a:pt x="90134" y="88721"/>
                  </a:lnTo>
                  <a:lnTo>
                    <a:pt x="92143" y="99880"/>
                  </a:lnTo>
                  <a:lnTo>
                    <a:pt x="100252" y="134374"/>
                  </a:lnTo>
                  <a:lnTo>
                    <a:pt x="112895" y="185640"/>
                  </a:lnTo>
                  <a:lnTo>
                    <a:pt x="116160" y="197651"/>
                  </a:lnTo>
                  <a:lnTo>
                    <a:pt x="126036" y="231504"/>
                  </a:lnTo>
                  <a:lnTo>
                    <a:pt x="132651" y="256255"/>
                  </a:lnTo>
                  <a:lnTo>
                    <a:pt x="134857" y="270150"/>
                  </a:lnTo>
                  <a:lnTo>
                    <a:pt x="136328" y="284940"/>
                  </a:lnTo>
                  <a:lnTo>
                    <a:pt x="137309" y="300327"/>
                  </a:lnTo>
                  <a:lnTo>
                    <a:pt x="136857" y="313900"/>
                  </a:lnTo>
                  <a:lnTo>
                    <a:pt x="135450" y="326265"/>
                  </a:lnTo>
                  <a:lnTo>
                    <a:pt x="133407" y="337824"/>
                  </a:lnTo>
                  <a:lnTo>
                    <a:pt x="129835" y="347741"/>
                  </a:lnTo>
                  <a:lnTo>
                    <a:pt x="125242" y="356563"/>
                  </a:lnTo>
                  <a:lnTo>
                    <a:pt x="119970" y="364655"/>
                  </a:lnTo>
                  <a:lnTo>
                    <a:pt x="112034" y="368945"/>
                  </a:lnTo>
                  <a:lnTo>
                    <a:pt x="102322" y="370698"/>
                  </a:lnTo>
                  <a:lnTo>
                    <a:pt x="91427" y="370763"/>
                  </a:lnTo>
                  <a:lnTo>
                    <a:pt x="79741" y="368595"/>
                  </a:lnTo>
                  <a:lnTo>
                    <a:pt x="67530" y="364939"/>
                  </a:lnTo>
                  <a:lnTo>
                    <a:pt x="54968" y="360291"/>
                  </a:lnTo>
                  <a:lnTo>
                    <a:pt x="44383" y="352771"/>
                  </a:lnTo>
                  <a:lnTo>
                    <a:pt x="35115" y="343337"/>
                  </a:lnTo>
                  <a:lnTo>
                    <a:pt x="26726" y="332626"/>
                  </a:lnTo>
                  <a:lnTo>
                    <a:pt x="20028" y="322170"/>
                  </a:lnTo>
                  <a:lnTo>
                    <a:pt x="14458" y="311883"/>
                  </a:lnTo>
                  <a:lnTo>
                    <a:pt x="0" y="281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476039" y="4513440"/>
              <a:ext cx="149680" cy="122226"/>
            </a:xfrm>
            <a:custGeom>
              <a:avLst/>
              <a:gdLst/>
              <a:ahLst/>
              <a:cxnLst/>
              <a:rect l="0" t="0" r="0" b="0"/>
              <a:pathLst>
                <a:path w="149680" h="122226">
                  <a:moveTo>
                    <a:pt x="70096" y="12800"/>
                  </a:moveTo>
                  <a:lnTo>
                    <a:pt x="54253" y="2238"/>
                  </a:lnTo>
                  <a:lnTo>
                    <a:pt x="46271" y="232"/>
                  </a:lnTo>
                  <a:lnTo>
                    <a:pt x="37633" y="0"/>
                  </a:lnTo>
                  <a:lnTo>
                    <a:pt x="28558" y="951"/>
                  </a:lnTo>
                  <a:lnTo>
                    <a:pt x="20298" y="4900"/>
                  </a:lnTo>
                  <a:lnTo>
                    <a:pt x="12581" y="10849"/>
                  </a:lnTo>
                  <a:lnTo>
                    <a:pt x="5225" y="18131"/>
                  </a:lnTo>
                  <a:lnTo>
                    <a:pt x="1427" y="27407"/>
                  </a:lnTo>
                  <a:lnTo>
                    <a:pt x="0" y="38012"/>
                  </a:lnTo>
                  <a:lnTo>
                    <a:pt x="154" y="49504"/>
                  </a:lnTo>
                  <a:lnTo>
                    <a:pt x="3573" y="58270"/>
                  </a:lnTo>
                  <a:lnTo>
                    <a:pt x="9167" y="65220"/>
                  </a:lnTo>
                  <a:lnTo>
                    <a:pt x="16213" y="70958"/>
                  </a:lnTo>
                  <a:lnTo>
                    <a:pt x="24227" y="73678"/>
                  </a:lnTo>
                  <a:lnTo>
                    <a:pt x="32885" y="74386"/>
                  </a:lnTo>
                  <a:lnTo>
                    <a:pt x="41973" y="73753"/>
                  </a:lnTo>
                  <a:lnTo>
                    <a:pt x="51347" y="72226"/>
                  </a:lnTo>
                  <a:lnTo>
                    <a:pt x="60913" y="70102"/>
                  </a:lnTo>
                  <a:lnTo>
                    <a:pt x="70606" y="67581"/>
                  </a:lnTo>
                  <a:lnTo>
                    <a:pt x="78173" y="62584"/>
                  </a:lnTo>
                  <a:lnTo>
                    <a:pt x="84323" y="55937"/>
                  </a:lnTo>
                  <a:lnTo>
                    <a:pt x="90788" y="46341"/>
                  </a:lnTo>
                  <a:lnTo>
                    <a:pt x="86293" y="53129"/>
                  </a:lnTo>
                  <a:lnTo>
                    <a:pt x="86421" y="59582"/>
                  </a:lnTo>
                  <a:lnTo>
                    <a:pt x="88716" y="67199"/>
                  </a:lnTo>
                  <a:lnTo>
                    <a:pt x="92458" y="75593"/>
                  </a:lnTo>
                  <a:lnTo>
                    <a:pt x="97162" y="84505"/>
                  </a:lnTo>
                  <a:lnTo>
                    <a:pt x="102509" y="93763"/>
                  </a:lnTo>
                  <a:lnTo>
                    <a:pt x="149679" y="122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735143" y="4446658"/>
              <a:ext cx="9949" cy="149217"/>
            </a:xfrm>
            <a:custGeom>
              <a:avLst/>
              <a:gdLst/>
              <a:ahLst/>
              <a:cxnLst/>
              <a:rect l="0" t="0" r="0" b="0"/>
              <a:pathLst>
                <a:path w="9949" h="149217">
                  <a:moveTo>
                    <a:pt x="0" y="0"/>
                  </a:moveTo>
                  <a:lnTo>
                    <a:pt x="0" y="60664"/>
                  </a:lnTo>
                  <a:lnTo>
                    <a:pt x="1105" y="76918"/>
                  </a:lnTo>
                  <a:lnTo>
                    <a:pt x="2948" y="94386"/>
                  </a:lnTo>
                  <a:lnTo>
                    <a:pt x="9948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655561" y="4497779"/>
              <a:ext cx="179061" cy="18514"/>
            </a:xfrm>
            <a:custGeom>
              <a:avLst/>
              <a:gdLst/>
              <a:ahLst/>
              <a:cxnLst/>
              <a:rect l="0" t="0" r="0" b="0"/>
              <a:pathLst>
                <a:path w="179061" h="18514">
                  <a:moveTo>
                    <a:pt x="0" y="8565"/>
                  </a:moveTo>
                  <a:lnTo>
                    <a:pt x="21124" y="3284"/>
                  </a:lnTo>
                  <a:lnTo>
                    <a:pt x="32873" y="1728"/>
                  </a:lnTo>
                  <a:lnTo>
                    <a:pt x="46232" y="692"/>
                  </a:lnTo>
                  <a:lnTo>
                    <a:pt x="60665" y="0"/>
                  </a:lnTo>
                  <a:lnTo>
                    <a:pt x="75813" y="644"/>
                  </a:lnTo>
                  <a:lnTo>
                    <a:pt x="91438" y="2180"/>
                  </a:lnTo>
                  <a:lnTo>
                    <a:pt x="107382" y="4308"/>
                  </a:lnTo>
                  <a:lnTo>
                    <a:pt x="122432" y="6832"/>
                  </a:lnTo>
                  <a:lnTo>
                    <a:pt x="136887" y="9621"/>
                  </a:lnTo>
                  <a:lnTo>
                    <a:pt x="179060" y="18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868681" y="4466553"/>
              <a:ext cx="5732" cy="139270"/>
            </a:xfrm>
            <a:custGeom>
              <a:avLst/>
              <a:gdLst/>
              <a:ahLst/>
              <a:cxnLst/>
              <a:rect l="0" t="0" r="0" b="0"/>
              <a:pathLst>
                <a:path w="5732" h="139270">
                  <a:moveTo>
                    <a:pt x="5731" y="0"/>
                  </a:moveTo>
                  <a:lnTo>
                    <a:pt x="5731" y="26405"/>
                  </a:lnTo>
                  <a:lnTo>
                    <a:pt x="4626" y="37499"/>
                  </a:lnTo>
                  <a:lnTo>
                    <a:pt x="2784" y="48211"/>
                  </a:lnTo>
                  <a:lnTo>
                    <a:pt x="450" y="58668"/>
                  </a:lnTo>
                  <a:lnTo>
                    <a:pt x="0" y="70061"/>
                  </a:lnTo>
                  <a:lnTo>
                    <a:pt x="805" y="82077"/>
                  </a:lnTo>
                  <a:lnTo>
                    <a:pt x="5731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963942" y="4456605"/>
              <a:ext cx="119375" cy="165945"/>
            </a:xfrm>
            <a:custGeom>
              <a:avLst/>
              <a:gdLst/>
              <a:ahLst/>
              <a:cxnLst/>
              <a:rect l="0" t="0" r="0" b="0"/>
              <a:pathLst>
                <a:path w="119375" h="165945">
                  <a:moveTo>
                    <a:pt x="0" y="9948"/>
                  </a:moveTo>
                  <a:lnTo>
                    <a:pt x="0" y="36353"/>
                  </a:lnTo>
                  <a:lnTo>
                    <a:pt x="1106" y="48552"/>
                  </a:lnTo>
                  <a:lnTo>
                    <a:pt x="2948" y="61106"/>
                  </a:lnTo>
                  <a:lnTo>
                    <a:pt x="5281" y="73897"/>
                  </a:lnTo>
                  <a:lnTo>
                    <a:pt x="7942" y="86845"/>
                  </a:lnTo>
                  <a:lnTo>
                    <a:pt x="13846" y="113022"/>
                  </a:lnTo>
                  <a:lnTo>
                    <a:pt x="23384" y="152616"/>
                  </a:lnTo>
                  <a:lnTo>
                    <a:pt x="28853" y="160325"/>
                  </a:lnTo>
                  <a:lnTo>
                    <a:pt x="35815" y="164360"/>
                  </a:lnTo>
                  <a:lnTo>
                    <a:pt x="43772" y="165944"/>
                  </a:lnTo>
                  <a:lnTo>
                    <a:pt x="51288" y="163684"/>
                  </a:lnTo>
                  <a:lnTo>
                    <a:pt x="58509" y="158862"/>
                  </a:lnTo>
                  <a:lnTo>
                    <a:pt x="65533" y="152331"/>
                  </a:lnTo>
                  <a:lnTo>
                    <a:pt x="72427" y="142451"/>
                  </a:lnTo>
                  <a:lnTo>
                    <a:pt x="79233" y="130337"/>
                  </a:lnTo>
                  <a:lnTo>
                    <a:pt x="85981" y="116735"/>
                  </a:lnTo>
                  <a:lnTo>
                    <a:pt x="91586" y="103245"/>
                  </a:lnTo>
                  <a:lnTo>
                    <a:pt x="96427" y="89831"/>
                  </a:lnTo>
                  <a:lnTo>
                    <a:pt x="108522" y="52776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143002" y="4508471"/>
              <a:ext cx="149218" cy="137143"/>
            </a:xfrm>
            <a:custGeom>
              <a:avLst/>
              <a:gdLst/>
              <a:ahLst/>
              <a:cxnLst/>
              <a:rect l="0" t="0" r="0" b="0"/>
              <a:pathLst>
                <a:path w="149218" h="137143">
                  <a:moveTo>
                    <a:pt x="0" y="67508"/>
                  </a:moveTo>
                  <a:lnTo>
                    <a:pt x="15843" y="72789"/>
                  </a:lnTo>
                  <a:lnTo>
                    <a:pt x="24931" y="73239"/>
                  </a:lnTo>
                  <a:lnTo>
                    <a:pt x="35411" y="72434"/>
                  </a:lnTo>
                  <a:lnTo>
                    <a:pt x="46819" y="70792"/>
                  </a:lnTo>
                  <a:lnTo>
                    <a:pt x="56635" y="66381"/>
                  </a:lnTo>
                  <a:lnTo>
                    <a:pt x="65389" y="60125"/>
                  </a:lnTo>
                  <a:lnTo>
                    <a:pt x="73436" y="52638"/>
                  </a:lnTo>
                  <a:lnTo>
                    <a:pt x="79906" y="44331"/>
                  </a:lnTo>
                  <a:lnTo>
                    <a:pt x="85325" y="35477"/>
                  </a:lnTo>
                  <a:lnTo>
                    <a:pt x="90042" y="26258"/>
                  </a:lnTo>
                  <a:lnTo>
                    <a:pt x="90977" y="17902"/>
                  </a:lnTo>
                  <a:lnTo>
                    <a:pt x="89389" y="10120"/>
                  </a:lnTo>
                  <a:lnTo>
                    <a:pt x="86120" y="2722"/>
                  </a:lnTo>
                  <a:lnTo>
                    <a:pt x="80625" y="0"/>
                  </a:lnTo>
                  <a:lnTo>
                    <a:pt x="73645" y="396"/>
                  </a:lnTo>
                  <a:lnTo>
                    <a:pt x="65676" y="2871"/>
                  </a:lnTo>
                  <a:lnTo>
                    <a:pt x="58153" y="6732"/>
                  </a:lnTo>
                  <a:lnTo>
                    <a:pt x="50927" y="11516"/>
                  </a:lnTo>
                  <a:lnTo>
                    <a:pt x="43900" y="16916"/>
                  </a:lnTo>
                  <a:lnTo>
                    <a:pt x="38109" y="23832"/>
                  </a:lnTo>
                  <a:lnTo>
                    <a:pt x="33143" y="31759"/>
                  </a:lnTo>
                  <a:lnTo>
                    <a:pt x="28728" y="40359"/>
                  </a:lnTo>
                  <a:lnTo>
                    <a:pt x="25784" y="50514"/>
                  </a:lnTo>
                  <a:lnTo>
                    <a:pt x="23821" y="61705"/>
                  </a:lnTo>
                  <a:lnTo>
                    <a:pt x="22512" y="73587"/>
                  </a:lnTo>
                  <a:lnTo>
                    <a:pt x="26061" y="83719"/>
                  </a:lnTo>
                  <a:lnTo>
                    <a:pt x="32849" y="92684"/>
                  </a:lnTo>
                  <a:lnTo>
                    <a:pt x="41795" y="100872"/>
                  </a:lnTo>
                  <a:lnTo>
                    <a:pt x="51075" y="107435"/>
                  </a:lnTo>
                  <a:lnTo>
                    <a:pt x="60577" y="112916"/>
                  </a:lnTo>
                  <a:lnTo>
                    <a:pt x="70228" y="117676"/>
                  </a:lnTo>
                  <a:lnTo>
                    <a:pt x="81083" y="121954"/>
                  </a:lnTo>
                  <a:lnTo>
                    <a:pt x="92741" y="125912"/>
                  </a:lnTo>
                  <a:lnTo>
                    <a:pt x="149217" y="1371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530966" y="4337232"/>
              <a:ext cx="29844" cy="278539"/>
            </a:xfrm>
            <a:custGeom>
              <a:avLst/>
              <a:gdLst/>
              <a:ahLst/>
              <a:cxnLst/>
              <a:rect l="0" t="0" r="0" b="0"/>
              <a:pathLst>
                <a:path w="29844" h="278539">
                  <a:moveTo>
                    <a:pt x="0" y="0"/>
                  </a:moveTo>
                  <a:lnTo>
                    <a:pt x="0" y="26405"/>
                  </a:lnTo>
                  <a:lnTo>
                    <a:pt x="1105" y="39709"/>
                  </a:lnTo>
                  <a:lnTo>
                    <a:pt x="2948" y="54106"/>
                  </a:lnTo>
                  <a:lnTo>
                    <a:pt x="5281" y="69230"/>
                  </a:lnTo>
                  <a:lnTo>
                    <a:pt x="6837" y="85944"/>
                  </a:lnTo>
                  <a:lnTo>
                    <a:pt x="7874" y="103719"/>
                  </a:lnTo>
                  <a:lnTo>
                    <a:pt x="8565" y="122201"/>
                  </a:lnTo>
                  <a:lnTo>
                    <a:pt x="10131" y="137838"/>
                  </a:lnTo>
                  <a:lnTo>
                    <a:pt x="12281" y="151578"/>
                  </a:lnTo>
                  <a:lnTo>
                    <a:pt x="14819" y="164055"/>
                  </a:lnTo>
                  <a:lnTo>
                    <a:pt x="16511" y="177899"/>
                  </a:lnTo>
                  <a:lnTo>
                    <a:pt x="17639" y="192655"/>
                  </a:lnTo>
                  <a:lnTo>
                    <a:pt x="18391" y="208019"/>
                  </a:lnTo>
                  <a:lnTo>
                    <a:pt x="19997" y="222683"/>
                  </a:lnTo>
                  <a:lnTo>
                    <a:pt x="22174" y="236880"/>
                  </a:lnTo>
                  <a:lnTo>
                    <a:pt x="29843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505789" y="4270299"/>
              <a:ext cx="291063" cy="412657"/>
            </a:xfrm>
            <a:custGeom>
              <a:avLst/>
              <a:gdLst/>
              <a:ahLst/>
              <a:cxnLst/>
              <a:rect l="0" t="0" r="0" b="0"/>
              <a:pathLst>
                <a:path w="291063" h="412657">
                  <a:moveTo>
                    <a:pt x="5281" y="17194"/>
                  </a:moveTo>
                  <a:lnTo>
                    <a:pt x="0" y="1351"/>
                  </a:lnTo>
                  <a:lnTo>
                    <a:pt x="655" y="0"/>
                  </a:lnTo>
                  <a:lnTo>
                    <a:pt x="3302" y="2416"/>
                  </a:lnTo>
                  <a:lnTo>
                    <a:pt x="7278" y="7342"/>
                  </a:lnTo>
                  <a:lnTo>
                    <a:pt x="11033" y="13942"/>
                  </a:lnTo>
                  <a:lnTo>
                    <a:pt x="14643" y="21658"/>
                  </a:lnTo>
                  <a:lnTo>
                    <a:pt x="18154" y="30117"/>
                  </a:lnTo>
                  <a:lnTo>
                    <a:pt x="21600" y="39074"/>
                  </a:lnTo>
                  <a:lnTo>
                    <a:pt x="28377" y="57867"/>
                  </a:lnTo>
                  <a:lnTo>
                    <a:pt x="32837" y="68626"/>
                  </a:lnTo>
                  <a:lnTo>
                    <a:pt x="38021" y="80220"/>
                  </a:lnTo>
                  <a:lnTo>
                    <a:pt x="43687" y="92371"/>
                  </a:lnTo>
                  <a:lnTo>
                    <a:pt x="48570" y="104892"/>
                  </a:lnTo>
                  <a:lnTo>
                    <a:pt x="52931" y="117661"/>
                  </a:lnTo>
                  <a:lnTo>
                    <a:pt x="56943" y="130595"/>
                  </a:lnTo>
                  <a:lnTo>
                    <a:pt x="61828" y="143639"/>
                  </a:lnTo>
                  <a:lnTo>
                    <a:pt x="67296" y="156756"/>
                  </a:lnTo>
                  <a:lnTo>
                    <a:pt x="73152" y="169922"/>
                  </a:lnTo>
                  <a:lnTo>
                    <a:pt x="85553" y="196341"/>
                  </a:lnTo>
                  <a:lnTo>
                    <a:pt x="131327" y="289105"/>
                  </a:lnTo>
                  <a:lnTo>
                    <a:pt x="137945" y="301262"/>
                  </a:lnTo>
                  <a:lnTo>
                    <a:pt x="144568" y="312682"/>
                  </a:lnTo>
                  <a:lnTo>
                    <a:pt x="157822" y="334214"/>
                  </a:lnTo>
                  <a:lnTo>
                    <a:pt x="184343" y="375056"/>
                  </a:lnTo>
                  <a:lnTo>
                    <a:pt x="190974" y="385090"/>
                  </a:lnTo>
                  <a:lnTo>
                    <a:pt x="198711" y="393989"/>
                  </a:lnTo>
                  <a:lnTo>
                    <a:pt x="207185" y="402133"/>
                  </a:lnTo>
                  <a:lnTo>
                    <a:pt x="216150" y="409773"/>
                  </a:lnTo>
                  <a:lnTo>
                    <a:pt x="225442" y="412656"/>
                  </a:lnTo>
                  <a:lnTo>
                    <a:pt x="234954" y="412367"/>
                  </a:lnTo>
                  <a:lnTo>
                    <a:pt x="244610" y="409964"/>
                  </a:lnTo>
                  <a:lnTo>
                    <a:pt x="253259" y="405046"/>
                  </a:lnTo>
                  <a:lnTo>
                    <a:pt x="261235" y="398451"/>
                  </a:lnTo>
                  <a:lnTo>
                    <a:pt x="268763" y="390739"/>
                  </a:lnTo>
                  <a:lnTo>
                    <a:pt x="274887" y="378966"/>
                  </a:lnTo>
                  <a:lnTo>
                    <a:pt x="280075" y="364485"/>
                  </a:lnTo>
                  <a:lnTo>
                    <a:pt x="284639" y="348199"/>
                  </a:lnTo>
                  <a:lnTo>
                    <a:pt x="287682" y="332921"/>
                  </a:lnTo>
                  <a:lnTo>
                    <a:pt x="289710" y="318314"/>
                  </a:lnTo>
                  <a:lnTo>
                    <a:pt x="291062" y="304155"/>
                  </a:lnTo>
                  <a:lnTo>
                    <a:pt x="290859" y="291399"/>
                  </a:lnTo>
                  <a:lnTo>
                    <a:pt x="289617" y="279579"/>
                  </a:lnTo>
                  <a:lnTo>
                    <a:pt x="287684" y="268384"/>
                  </a:lnTo>
                  <a:lnTo>
                    <a:pt x="286396" y="256499"/>
                  </a:lnTo>
                  <a:lnTo>
                    <a:pt x="285536" y="244155"/>
                  </a:lnTo>
                  <a:lnTo>
                    <a:pt x="284964" y="231504"/>
                  </a:lnTo>
                  <a:lnTo>
                    <a:pt x="283477" y="215333"/>
                  </a:lnTo>
                  <a:lnTo>
                    <a:pt x="278877" y="176733"/>
                  </a:lnTo>
                  <a:lnTo>
                    <a:pt x="276103" y="160028"/>
                  </a:lnTo>
                  <a:lnTo>
                    <a:pt x="273149" y="145576"/>
                  </a:lnTo>
                  <a:lnTo>
                    <a:pt x="270073" y="132625"/>
                  </a:lnTo>
                  <a:lnTo>
                    <a:pt x="266918" y="120676"/>
                  </a:lnTo>
                  <a:lnTo>
                    <a:pt x="260465" y="98556"/>
                  </a:lnTo>
                  <a:lnTo>
                    <a:pt x="250617" y="67460"/>
                  </a:lnTo>
                  <a:lnTo>
                    <a:pt x="246210" y="57337"/>
                  </a:lnTo>
                  <a:lnTo>
                    <a:pt x="241062" y="47271"/>
                  </a:lnTo>
                  <a:lnTo>
                    <a:pt x="214185" y="7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840729" y="4436710"/>
              <a:ext cx="97081" cy="171123"/>
            </a:xfrm>
            <a:custGeom>
              <a:avLst/>
              <a:gdLst/>
              <a:ahLst/>
              <a:cxnLst/>
              <a:rect l="0" t="0" r="0" b="0"/>
              <a:pathLst>
                <a:path w="97081" h="171123">
                  <a:moveTo>
                    <a:pt x="8566" y="59686"/>
                  </a:moveTo>
                  <a:lnTo>
                    <a:pt x="3285" y="75529"/>
                  </a:lnTo>
                  <a:lnTo>
                    <a:pt x="1729" y="85723"/>
                  </a:lnTo>
                  <a:lnTo>
                    <a:pt x="692" y="98045"/>
                  </a:lnTo>
                  <a:lnTo>
                    <a:pt x="0" y="111786"/>
                  </a:lnTo>
                  <a:lnTo>
                    <a:pt x="1750" y="124263"/>
                  </a:lnTo>
                  <a:lnTo>
                    <a:pt x="5127" y="135896"/>
                  </a:lnTo>
                  <a:lnTo>
                    <a:pt x="9589" y="146968"/>
                  </a:lnTo>
                  <a:lnTo>
                    <a:pt x="15880" y="155455"/>
                  </a:lnTo>
                  <a:lnTo>
                    <a:pt x="23389" y="162218"/>
                  </a:lnTo>
                  <a:lnTo>
                    <a:pt x="31712" y="167832"/>
                  </a:lnTo>
                  <a:lnTo>
                    <a:pt x="40576" y="170469"/>
                  </a:lnTo>
                  <a:lnTo>
                    <a:pt x="49802" y="171122"/>
                  </a:lnTo>
                  <a:lnTo>
                    <a:pt x="59268" y="170452"/>
                  </a:lnTo>
                  <a:lnTo>
                    <a:pt x="66684" y="165584"/>
                  </a:lnTo>
                  <a:lnTo>
                    <a:pt x="72733" y="157918"/>
                  </a:lnTo>
                  <a:lnTo>
                    <a:pt x="77871" y="148385"/>
                  </a:lnTo>
                  <a:lnTo>
                    <a:pt x="82402" y="137609"/>
                  </a:lnTo>
                  <a:lnTo>
                    <a:pt x="86528" y="126004"/>
                  </a:lnTo>
                  <a:lnTo>
                    <a:pt x="90384" y="113846"/>
                  </a:lnTo>
                  <a:lnTo>
                    <a:pt x="92954" y="100214"/>
                  </a:lnTo>
                  <a:lnTo>
                    <a:pt x="94668" y="85600"/>
                  </a:lnTo>
                  <a:lnTo>
                    <a:pt x="95810" y="70330"/>
                  </a:lnTo>
                  <a:lnTo>
                    <a:pt x="96572" y="55729"/>
                  </a:lnTo>
                  <a:lnTo>
                    <a:pt x="97080" y="41574"/>
                  </a:lnTo>
                  <a:lnTo>
                    <a:pt x="881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008459" y="4479382"/>
              <a:ext cx="189009" cy="126441"/>
            </a:xfrm>
            <a:custGeom>
              <a:avLst/>
              <a:gdLst/>
              <a:ahLst/>
              <a:cxnLst/>
              <a:rect l="0" t="0" r="0" b="0"/>
              <a:pathLst>
                <a:path w="189009" h="126441">
                  <a:moveTo>
                    <a:pt x="0" y="76701"/>
                  </a:moveTo>
                  <a:lnTo>
                    <a:pt x="5281" y="92544"/>
                  </a:lnTo>
                  <a:lnTo>
                    <a:pt x="7942" y="92790"/>
                  </a:lnTo>
                  <a:lnTo>
                    <a:pt x="10822" y="88532"/>
                  </a:lnTo>
                  <a:lnTo>
                    <a:pt x="13847" y="81272"/>
                  </a:lnTo>
                  <a:lnTo>
                    <a:pt x="15863" y="72011"/>
                  </a:lnTo>
                  <a:lnTo>
                    <a:pt x="17208" y="61416"/>
                  </a:lnTo>
                  <a:lnTo>
                    <a:pt x="18104" y="49932"/>
                  </a:lnTo>
                  <a:lnTo>
                    <a:pt x="19806" y="37854"/>
                  </a:lnTo>
                  <a:lnTo>
                    <a:pt x="22046" y="25381"/>
                  </a:lnTo>
                  <a:lnTo>
                    <a:pt x="24646" y="12644"/>
                  </a:lnTo>
                  <a:lnTo>
                    <a:pt x="29694" y="5259"/>
                  </a:lnTo>
                  <a:lnTo>
                    <a:pt x="36376" y="1440"/>
                  </a:lnTo>
                  <a:lnTo>
                    <a:pt x="44146" y="0"/>
                  </a:lnTo>
                  <a:lnTo>
                    <a:pt x="50432" y="2356"/>
                  </a:lnTo>
                  <a:lnTo>
                    <a:pt x="55727" y="7242"/>
                  </a:lnTo>
                  <a:lnTo>
                    <a:pt x="60363" y="13815"/>
                  </a:lnTo>
                  <a:lnTo>
                    <a:pt x="64559" y="22619"/>
                  </a:lnTo>
                  <a:lnTo>
                    <a:pt x="68461" y="32909"/>
                  </a:lnTo>
                  <a:lnTo>
                    <a:pt x="82666" y="75911"/>
                  </a:lnTo>
                  <a:lnTo>
                    <a:pt x="86060" y="78385"/>
                  </a:lnTo>
                  <a:lnTo>
                    <a:pt x="89427" y="75613"/>
                  </a:lnTo>
                  <a:lnTo>
                    <a:pt x="92777" y="69344"/>
                  </a:lnTo>
                  <a:lnTo>
                    <a:pt x="97222" y="62954"/>
                  </a:lnTo>
                  <a:lnTo>
                    <a:pt x="102395" y="56483"/>
                  </a:lnTo>
                  <a:lnTo>
                    <a:pt x="108054" y="49959"/>
                  </a:lnTo>
                  <a:lnTo>
                    <a:pt x="115143" y="47820"/>
                  </a:lnTo>
                  <a:lnTo>
                    <a:pt x="123185" y="48604"/>
                  </a:lnTo>
                  <a:lnTo>
                    <a:pt x="131862" y="51338"/>
                  </a:lnTo>
                  <a:lnTo>
                    <a:pt x="139857" y="57582"/>
                  </a:lnTo>
                  <a:lnTo>
                    <a:pt x="147398" y="66166"/>
                  </a:lnTo>
                  <a:lnTo>
                    <a:pt x="161672" y="86388"/>
                  </a:lnTo>
                  <a:lnTo>
                    <a:pt x="189008" y="126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227310" y="4446658"/>
              <a:ext cx="165045" cy="270315"/>
            </a:xfrm>
            <a:custGeom>
              <a:avLst/>
              <a:gdLst/>
              <a:ahLst/>
              <a:cxnLst/>
              <a:rect l="0" t="0" r="0" b="0"/>
              <a:pathLst>
                <a:path w="165045" h="270315">
                  <a:moveTo>
                    <a:pt x="0" y="0"/>
                  </a:moveTo>
                  <a:lnTo>
                    <a:pt x="5282" y="21123"/>
                  </a:lnTo>
                  <a:lnTo>
                    <a:pt x="9048" y="32872"/>
                  </a:lnTo>
                  <a:lnTo>
                    <a:pt x="13769" y="46232"/>
                  </a:lnTo>
                  <a:lnTo>
                    <a:pt x="19127" y="60664"/>
                  </a:lnTo>
                  <a:lnTo>
                    <a:pt x="23804" y="75813"/>
                  </a:lnTo>
                  <a:lnTo>
                    <a:pt x="28028" y="91438"/>
                  </a:lnTo>
                  <a:lnTo>
                    <a:pt x="31949" y="107381"/>
                  </a:lnTo>
                  <a:lnTo>
                    <a:pt x="35668" y="121327"/>
                  </a:lnTo>
                  <a:lnTo>
                    <a:pt x="42749" y="145663"/>
                  </a:lnTo>
                  <a:lnTo>
                    <a:pt x="45079" y="159006"/>
                  </a:lnTo>
                  <a:lnTo>
                    <a:pt x="46633" y="173428"/>
                  </a:lnTo>
                  <a:lnTo>
                    <a:pt x="47668" y="188569"/>
                  </a:lnTo>
                  <a:lnTo>
                    <a:pt x="48359" y="203084"/>
                  </a:lnTo>
                  <a:lnTo>
                    <a:pt x="49126" y="231002"/>
                  </a:lnTo>
                  <a:lnTo>
                    <a:pt x="50436" y="236899"/>
                  </a:lnTo>
                  <a:lnTo>
                    <a:pt x="52414" y="237515"/>
                  </a:lnTo>
                  <a:lnTo>
                    <a:pt x="54839" y="234610"/>
                  </a:lnTo>
                  <a:lnTo>
                    <a:pt x="56455" y="228251"/>
                  </a:lnTo>
                  <a:lnTo>
                    <a:pt x="57532" y="219592"/>
                  </a:lnTo>
                  <a:lnTo>
                    <a:pt x="58250" y="209397"/>
                  </a:lnTo>
                  <a:lnTo>
                    <a:pt x="59835" y="198179"/>
                  </a:lnTo>
                  <a:lnTo>
                    <a:pt x="61996" y="186279"/>
                  </a:lnTo>
                  <a:lnTo>
                    <a:pt x="64542" y="173925"/>
                  </a:lnTo>
                  <a:lnTo>
                    <a:pt x="69556" y="164584"/>
                  </a:lnTo>
                  <a:lnTo>
                    <a:pt x="76214" y="157251"/>
                  </a:lnTo>
                  <a:lnTo>
                    <a:pt x="83969" y="151257"/>
                  </a:lnTo>
                  <a:lnTo>
                    <a:pt x="92454" y="150576"/>
                  </a:lnTo>
                  <a:lnTo>
                    <a:pt x="101428" y="153439"/>
                  </a:lnTo>
                  <a:lnTo>
                    <a:pt x="110726" y="158663"/>
                  </a:lnTo>
                  <a:lnTo>
                    <a:pt x="119135" y="165462"/>
                  </a:lnTo>
                  <a:lnTo>
                    <a:pt x="126952" y="173311"/>
                  </a:lnTo>
                  <a:lnTo>
                    <a:pt x="134373" y="181859"/>
                  </a:lnTo>
                  <a:lnTo>
                    <a:pt x="141532" y="190874"/>
                  </a:lnTo>
                  <a:lnTo>
                    <a:pt x="148515" y="200199"/>
                  </a:lnTo>
                  <a:lnTo>
                    <a:pt x="155381" y="209732"/>
                  </a:lnTo>
                  <a:lnTo>
                    <a:pt x="159958" y="220509"/>
                  </a:lnTo>
                  <a:lnTo>
                    <a:pt x="163010" y="232115"/>
                  </a:lnTo>
                  <a:lnTo>
                    <a:pt x="165044" y="244273"/>
                  </a:lnTo>
                  <a:lnTo>
                    <a:pt x="163084" y="253484"/>
                  </a:lnTo>
                  <a:lnTo>
                    <a:pt x="158462" y="260730"/>
                  </a:lnTo>
                  <a:lnTo>
                    <a:pt x="152064" y="266666"/>
                  </a:lnTo>
                  <a:lnTo>
                    <a:pt x="143378" y="269518"/>
                  </a:lnTo>
                  <a:lnTo>
                    <a:pt x="133166" y="270314"/>
                  </a:lnTo>
                  <a:lnTo>
                    <a:pt x="121936" y="269739"/>
                  </a:lnTo>
                  <a:lnTo>
                    <a:pt x="112240" y="267145"/>
                  </a:lnTo>
                  <a:lnTo>
                    <a:pt x="103564" y="263206"/>
                  </a:lnTo>
                  <a:lnTo>
                    <a:pt x="69635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440435" y="4530806"/>
              <a:ext cx="244475" cy="154314"/>
            </a:xfrm>
            <a:custGeom>
              <a:avLst/>
              <a:gdLst/>
              <a:ahLst/>
              <a:cxnLst/>
              <a:rect l="0" t="0" r="0" b="0"/>
              <a:pathLst>
                <a:path w="244475" h="154314">
                  <a:moveTo>
                    <a:pt x="5726" y="124755"/>
                  </a:moveTo>
                  <a:lnTo>
                    <a:pt x="47264" y="110909"/>
                  </a:lnTo>
                  <a:lnTo>
                    <a:pt x="55525" y="106682"/>
                  </a:lnTo>
                  <a:lnTo>
                    <a:pt x="63242" y="101653"/>
                  </a:lnTo>
                  <a:lnTo>
                    <a:pt x="70597" y="96090"/>
                  </a:lnTo>
                  <a:lnTo>
                    <a:pt x="75501" y="87960"/>
                  </a:lnTo>
                  <a:lnTo>
                    <a:pt x="78770" y="78119"/>
                  </a:lnTo>
                  <a:lnTo>
                    <a:pt x="80949" y="67136"/>
                  </a:lnTo>
                  <a:lnTo>
                    <a:pt x="81297" y="56500"/>
                  </a:lnTo>
                  <a:lnTo>
                    <a:pt x="80424" y="46092"/>
                  </a:lnTo>
                  <a:lnTo>
                    <a:pt x="78736" y="35838"/>
                  </a:lnTo>
                  <a:lnTo>
                    <a:pt x="75401" y="26791"/>
                  </a:lnTo>
                  <a:lnTo>
                    <a:pt x="70966" y="18549"/>
                  </a:lnTo>
                  <a:lnTo>
                    <a:pt x="65799" y="10844"/>
                  </a:lnTo>
                  <a:lnTo>
                    <a:pt x="57933" y="5707"/>
                  </a:lnTo>
                  <a:lnTo>
                    <a:pt x="48268" y="2283"/>
                  </a:lnTo>
                  <a:lnTo>
                    <a:pt x="37404" y="0"/>
                  </a:lnTo>
                  <a:lnTo>
                    <a:pt x="27950" y="2899"/>
                  </a:lnTo>
                  <a:lnTo>
                    <a:pt x="19437" y="9253"/>
                  </a:lnTo>
                  <a:lnTo>
                    <a:pt x="11551" y="17910"/>
                  </a:lnTo>
                  <a:lnTo>
                    <a:pt x="6293" y="28103"/>
                  </a:lnTo>
                  <a:lnTo>
                    <a:pt x="2789" y="39319"/>
                  </a:lnTo>
                  <a:lnTo>
                    <a:pt x="452" y="51218"/>
                  </a:lnTo>
                  <a:lnTo>
                    <a:pt x="0" y="62467"/>
                  </a:lnTo>
                  <a:lnTo>
                    <a:pt x="803" y="73282"/>
                  </a:lnTo>
                  <a:lnTo>
                    <a:pt x="2444" y="83808"/>
                  </a:lnTo>
                  <a:lnTo>
                    <a:pt x="5749" y="95246"/>
                  </a:lnTo>
                  <a:lnTo>
                    <a:pt x="10163" y="107293"/>
                  </a:lnTo>
                  <a:lnTo>
                    <a:pt x="15316" y="119746"/>
                  </a:lnTo>
                  <a:lnTo>
                    <a:pt x="22067" y="130258"/>
                  </a:lnTo>
                  <a:lnTo>
                    <a:pt x="29884" y="139477"/>
                  </a:lnTo>
                  <a:lnTo>
                    <a:pt x="38411" y="147833"/>
                  </a:lnTo>
                  <a:lnTo>
                    <a:pt x="47412" y="152299"/>
                  </a:lnTo>
                  <a:lnTo>
                    <a:pt x="56728" y="154171"/>
                  </a:lnTo>
                  <a:lnTo>
                    <a:pt x="66255" y="154313"/>
                  </a:lnTo>
                  <a:lnTo>
                    <a:pt x="75922" y="152198"/>
                  </a:lnTo>
                  <a:lnTo>
                    <a:pt x="85682" y="148576"/>
                  </a:lnTo>
                  <a:lnTo>
                    <a:pt x="95506" y="143952"/>
                  </a:lnTo>
                  <a:lnTo>
                    <a:pt x="104265" y="137553"/>
                  </a:lnTo>
                  <a:lnTo>
                    <a:pt x="112315" y="129971"/>
                  </a:lnTo>
                  <a:lnTo>
                    <a:pt x="119893" y="121601"/>
                  </a:lnTo>
                  <a:lnTo>
                    <a:pt x="126050" y="112704"/>
                  </a:lnTo>
                  <a:lnTo>
                    <a:pt x="131259" y="103458"/>
                  </a:lnTo>
                  <a:lnTo>
                    <a:pt x="135838" y="93977"/>
                  </a:lnTo>
                  <a:lnTo>
                    <a:pt x="141102" y="89867"/>
                  </a:lnTo>
                  <a:lnTo>
                    <a:pt x="146821" y="89338"/>
                  </a:lnTo>
                  <a:lnTo>
                    <a:pt x="152844" y="91196"/>
                  </a:lnTo>
                  <a:lnTo>
                    <a:pt x="156859" y="96856"/>
                  </a:lnTo>
                  <a:lnTo>
                    <a:pt x="159537" y="105050"/>
                  </a:lnTo>
                  <a:lnTo>
                    <a:pt x="161321" y="114934"/>
                  </a:lnTo>
                  <a:lnTo>
                    <a:pt x="162511" y="125945"/>
                  </a:lnTo>
                  <a:lnTo>
                    <a:pt x="163304" y="137707"/>
                  </a:lnTo>
                  <a:lnTo>
                    <a:pt x="163833" y="149969"/>
                  </a:lnTo>
                  <a:lnTo>
                    <a:pt x="164185" y="153723"/>
                  </a:lnTo>
                  <a:lnTo>
                    <a:pt x="164421" y="151804"/>
                  </a:lnTo>
                  <a:lnTo>
                    <a:pt x="164578" y="146104"/>
                  </a:lnTo>
                  <a:lnTo>
                    <a:pt x="165788" y="137882"/>
                  </a:lnTo>
                  <a:lnTo>
                    <a:pt x="167699" y="127980"/>
                  </a:lnTo>
                  <a:lnTo>
                    <a:pt x="172771" y="105187"/>
                  </a:lnTo>
                  <a:lnTo>
                    <a:pt x="178709" y="80320"/>
                  </a:lnTo>
                  <a:lnTo>
                    <a:pt x="181840" y="68604"/>
                  </a:lnTo>
                  <a:lnTo>
                    <a:pt x="188267" y="46744"/>
                  </a:lnTo>
                  <a:lnTo>
                    <a:pt x="193739" y="38483"/>
                  </a:lnTo>
                  <a:lnTo>
                    <a:pt x="200703" y="31870"/>
                  </a:lnTo>
                  <a:lnTo>
                    <a:pt x="244474" y="15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754543" y="4544512"/>
              <a:ext cx="109426" cy="157242"/>
            </a:xfrm>
            <a:custGeom>
              <a:avLst/>
              <a:gdLst/>
              <a:ahLst/>
              <a:cxnLst/>
              <a:rect l="0" t="0" r="0" b="0"/>
              <a:pathLst>
                <a:path w="109426" h="157242">
                  <a:moveTo>
                    <a:pt x="109425" y="31467"/>
                  </a:moveTo>
                  <a:lnTo>
                    <a:pt x="81733" y="3775"/>
                  </a:lnTo>
                  <a:lnTo>
                    <a:pt x="74385" y="847"/>
                  </a:lnTo>
                  <a:lnTo>
                    <a:pt x="66169" y="0"/>
                  </a:lnTo>
                  <a:lnTo>
                    <a:pt x="57376" y="541"/>
                  </a:lnTo>
                  <a:lnTo>
                    <a:pt x="52619" y="4218"/>
                  </a:lnTo>
                  <a:lnTo>
                    <a:pt x="50554" y="9985"/>
                  </a:lnTo>
                  <a:lnTo>
                    <a:pt x="50282" y="17145"/>
                  </a:lnTo>
                  <a:lnTo>
                    <a:pt x="51207" y="26340"/>
                  </a:lnTo>
                  <a:lnTo>
                    <a:pt x="52928" y="36892"/>
                  </a:lnTo>
                  <a:lnTo>
                    <a:pt x="55181" y="48347"/>
                  </a:lnTo>
                  <a:lnTo>
                    <a:pt x="58893" y="60405"/>
                  </a:lnTo>
                  <a:lnTo>
                    <a:pt x="63579" y="72865"/>
                  </a:lnTo>
                  <a:lnTo>
                    <a:pt x="68913" y="85593"/>
                  </a:lnTo>
                  <a:lnTo>
                    <a:pt x="73575" y="98500"/>
                  </a:lnTo>
                  <a:lnTo>
                    <a:pt x="77788" y="111525"/>
                  </a:lnTo>
                  <a:lnTo>
                    <a:pt x="81702" y="124630"/>
                  </a:lnTo>
                  <a:lnTo>
                    <a:pt x="82100" y="135577"/>
                  </a:lnTo>
                  <a:lnTo>
                    <a:pt x="80156" y="145086"/>
                  </a:lnTo>
                  <a:lnTo>
                    <a:pt x="76649" y="153636"/>
                  </a:lnTo>
                  <a:lnTo>
                    <a:pt x="70995" y="157125"/>
                  </a:lnTo>
                  <a:lnTo>
                    <a:pt x="63909" y="157241"/>
                  </a:lnTo>
                  <a:lnTo>
                    <a:pt x="55869" y="155107"/>
                  </a:lnTo>
                  <a:lnTo>
                    <a:pt x="48299" y="151474"/>
                  </a:lnTo>
                  <a:lnTo>
                    <a:pt x="41042" y="146841"/>
                  </a:lnTo>
                  <a:lnTo>
                    <a:pt x="33993" y="141543"/>
                  </a:lnTo>
                  <a:lnTo>
                    <a:pt x="27083" y="135799"/>
                  </a:lnTo>
                  <a:lnTo>
                    <a:pt x="20265" y="129760"/>
                  </a:lnTo>
                  <a:lnTo>
                    <a:pt x="0" y="1110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003237" y="4506344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013185" y="4655561"/>
              <a:ext cx="9949" cy="19896"/>
            </a:xfrm>
            <a:custGeom>
              <a:avLst/>
              <a:gdLst/>
              <a:ahLst/>
              <a:cxnLst/>
              <a:rect l="0" t="0" r="0" b="0"/>
              <a:pathLst>
                <a:path w="9949" h="19896">
                  <a:moveTo>
                    <a:pt x="9948" y="0"/>
                  </a:move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241984" y="4287493"/>
            <a:ext cx="487442" cy="368069"/>
            <a:chOff x="7241984" y="4287493"/>
            <a:chExt cx="487442" cy="368069"/>
          </a:xfrm>
        </p:grpSpPr>
        <p:sp>
          <p:nvSpPr>
            <p:cNvPr id="137" name="Freeform 136"/>
            <p:cNvSpPr/>
            <p:nvPr/>
          </p:nvSpPr>
          <p:spPr>
            <a:xfrm>
              <a:off x="7241984" y="4287493"/>
              <a:ext cx="169113" cy="187106"/>
            </a:xfrm>
            <a:custGeom>
              <a:avLst/>
              <a:gdLst/>
              <a:ahLst/>
              <a:cxnLst/>
              <a:rect l="0" t="0" r="0" b="0"/>
              <a:pathLst>
                <a:path w="169113" h="187106">
                  <a:moveTo>
                    <a:pt x="0" y="9948"/>
                  </a:moveTo>
                  <a:lnTo>
                    <a:pt x="10562" y="25791"/>
                  </a:lnTo>
                  <a:lnTo>
                    <a:pt x="13673" y="34878"/>
                  </a:lnTo>
                  <a:lnTo>
                    <a:pt x="15747" y="45359"/>
                  </a:lnTo>
                  <a:lnTo>
                    <a:pt x="17130" y="56767"/>
                  </a:lnTo>
                  <a:lnTo>
                    <a:pt x="19158" y="69898"/>
                  </a:lnTo>
                  <a:lnTo>
                    <a:pt x="24357" y="99227"/>
                  </a:lnTo>
                  <a:lnTo>
                    <a:pt x="28397" y="113680"/>
                  </a:lnTo>
                  <a:lnTo>
                    <a:pt x="33300" y="127736"/>
                  </a:lnTo>
                  <a:lnTo>
                    <a:pt x="38780" y="141528"/>
                  </a:lnTo>
                  <a:lnTo>
                    <a:pt x="44643" y="154039"/>
                  </a:lnTo>
                  <a:lnTo>
                    <a:pt x="50763" y="165695"/>
                  </a:lnTo>
                  <a:lnTo>
                    <a:pt x="57054" y="176782"/>
                  </a:lnTo>
                  <a:lnTo>
                    <a:pt x="65668" y="183068"/>
                  </a:lnTo>
                  <a:lnTo>
                    <a:pt x="75832" y="186153"/>
                  </a:lnTo>
                  <a:lnTo>
                    <a:pt x="87030" y="187105"/>
                  </a:lnTo>
                  <a:lnTo>
                    <a:pt x="97811" y="183318"/>
                  </a:lnTo>
                  <a:lnTo>
                    <a:pt x="108315" y="176372"/>
                  </a:lnTo>
                  <a:lnTo>
                    <a:pt x="118633" y="167320"/>
                  </a:lnTo>
                  <a:lnTo>
                    <a:pt x="127722" y="156865"/>
                  </a:lnTo>
                  <a:lnTo>
                    <a:pt x="135992" y="145473"/>
                  </a:lnTo>
                  <a:lnTo>
                    <a:pt x="143716" y="133457"/>
                  </a:lnTo>
                  <a:lnTo>
                    <a:pt x="149971" y="119920"/>
                  </a:lnTo>
                  <a:lnTo>
                    <a:pt x="155246" y="105369"/>
                  </a:lnTo>
                  <a:lnTo>
                    <a:pt x="159868" y="90142"/>
                  </a:lnTo>
                  <a:lnTo>
                    <a:pt x="162950" y="75568"/>
                  </a:lnTo>
                  <a:lnTo>
                    <a:pt x="165003" y="61432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351410" y="4416814"/>
              <a:ext cx="29844" cy="238748"/>
            </a:xfrm>
            <a:custGeom>
              <a:avLst/>
              <a:gdLst/>
              <a:ahLst/>
              <a:cxnLst/>
              <a:rect l="0" t="0" r="0" b="0"/>
              <a:pathLst>
                <a:path w="29844" h="238748">
                  <a:moveTo>
                    <a:pt x="0" y="0"/>
                  </a:moveTo>
                  <a:lnTo>
                    <a:pt x="0" y="74511"/>
                  </a:lnTo>
                  <a:lnTo>
                    <a:pt x="1105" y="89465"/>
                  </a:lnTo>
                  <a:lnTo>
                    <a:pt x="2947" y="102751"/>
                  </a:lnTo>
                  <a:lnTo>
                    <a:pt x="5281" y="114924"/>
                  </a:lnTo>
                  <a:lnTo>
                    <a:pt x="10821" y="140239"/>
                  </a:lnTo>
                  <a:lnTo>
                    <a:pt x="13845" y="153179"/>
                  </a:lnTo>
                  <a:lnTo>
                    <a:pt x="15862" y="166227"/>
                  </a:lnTo>
                  <a:lnTo>
                    <a:pt x="17206" y="179348"/>
                  </a:lnTo>
                  <a:lnTo>
                    <a:pt x="29843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475446" y="4458589"/>
              <a:ext cx="75815" cy="157182"/>
            </a:xfrm>
            <a:custGeom>
              <a:avLst/>
              <a:gdLst/>
              <a:ahLst/>
              <a:cxnLst/>
              <a:rect l="0" t="0" r="0" b="0"/>
              <a:pathLst>
                <a:path w="75815" h="157182">
                  <a:moveTo>
                    <a:pt x="5284" y="87546"/>
                  </a:moveTo>
                  <a:lnTo>
                    <a:pt x="26408" y="82266"/>
                  </a:lnTo>
                  <a:lnTo>
                    <a:pt x="34842" y="78499"/>
                  </a:lnTo>
                  <a:lnTo>
                    <a:pt x="42674" y="73778"/>
                  </a:lnTo>
                  <a:lnTo>
                    <a:pt x="50107" y="68419"/>
                  </a:lnTo>
                  <a:lnTo>
                    <a:pt x="57273" y="62637"/>
                  </a:lnTo>
                  <a:lnTo>
                    <a:pt x="64260" y="56571"/>
                  </a:lnTo>
                  <a:lnTo>
                    <a:pt x="71129" y="50316"/>
                  </a:lnTo>
                  <a:lnTo>
                    <a:pt x="74604" y="42831"/>
                  </a:lnTo>
                  <a:lnTo>
                    <a:pt x="75814" y="34524"/>
                  </a:lnTo>
                  <a:lnTo>
                    <a:pt x="75515" y="25671"/>
                  </a:lnTo>
                  <a:lnTo>
                    <a:pt x="72001" y="17558"/>
                  </a:lnTo>
                  <a:lnTo>
                    <a:pt x="66341" y="9939"/>
                  </a:lnTo>
                  <a:lnTo>
                    <a:pt x="59253" y="2649"/>
                  </a:lnTo>
                  <a:lnTo>
                    <a:pt x="52316" y="0"/>
                  </a:lnTo>
                  <a:lnTo>
                    <a:pt x="45481" y="444"/>
                  </a:lnTo>
                  <a:lnTo>
                    <a:pt x="38714" y="2951"/>
                  </a:lnTo>
                  <a:lnTo>
                    <a:pt x="30887" y="6833"/>
                  </a:lnTo>
                  <a:lnTo>
                    <a:pt x="22353" y="11631"/>
                  </a:lnTo>
                  <a:lnTo>
                    <a:pt x="13348" y="17040"/>
                  </a:lnTo>
                  <a:lnTo>
                    <a:pt x="7344" y="25068"/>
                  </a:lnTo>
                  <a:lnTo>
                    <a:pt x="3342" y="34841"/>
                  </a:lnTo>
                  <a:lnTo>
                    <a:pt x="673" y="45778"/>
                  </a:lnTo>
                  <a:lnTo>
                    <a:pt x="0" y="57490"/>
                  </a:lnTo>
                  <a:lnTo>
                    <a:pt x="656" y="69719"/>
                  </a:lnTo>
                  <a:lnTo>
                    <a:pt x="2199" y="82293"/>
                  </a:lnTo>
                  <a:lnTo>
                    <a:pt x="5438" y="93992"/>
                  </a:lnTo>
                  <a:lnTo>
                    <a:pt x="9808" y="105108"/>
                  </a:lnTo>
                  <a:lnTo>
                    <a:pt x="14932" y="115834"/>
                  </a:lnTo>
                  <a:lnTo>
                    <a:pt x="21664" y="125195"/>
                  </a:lnTo>
                  <a:lnTo>
                    <a:pt x="29468" y="133646"/>
                  </a:lnTo>
                  <a:lnTo>
                    <a:pt x="74919" y="157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659791" y="4485440"/>
              <a:ext cx="69635" cy="162232"/>
            </a:xfrm>
            <a:custGeom>
              <a:avLst/>
              <a:gdLst/>
              <a:ahLst/>
              <a:cxnLst/>
              <a:rect l="0" t="0" r="0" b="0"/>
              <a:pathLst>
                <a:path w="69635" h="162232">
                  <a:moveTo>
                    <a:pt x="69634" y="40800"/>
                  </a:moveTo>
                  <a:lnTo>
                    <a:pt x="64353" y="24957"/>
                  </a:lnTo>
                  <a:lnTo>
                    <a:pt x="60587" y="18080"/>
                  </a:lnTo>
                  <a:lnTo>
                    <a:pt x="55865" y="11284"/>
                  </a:lnTo>
                  <a:lnTo>
                    <a:pt x="50508" y="4543"/>
                  </a:lnTo>
                  <a:lnTo>
                    <a:pt x="43620" y="1154"/>
                  </a:lnTo>
                  <a:lnTo>
                    <a:pt x="35712" y="0"/>
                  </a:lnTo>
                  <a:lnTo>
                    <a:pt x="27124" y="336"/>
                  </a:lnTo>
                  <a:lnTo>
                    <a:pt x="21399" y="6087"/>
                  </a:lnTo>
                  <a:lnTo>
                    <a:pt x="17581" y="15447"/>
                  </a:lnTo>
                  <a:lnTo>
                    <a:pt x="15036" y="27214"/>
                  </a:lnTo>
                  <a:lnTo>
                    <a:pt x="16656" y="39480"/>
                  </a:lnTo>
                  <a:lnTo>
                    <a:pt x="21051" y="52078"/>
                  </a:lnTo>
                  <a:lnTo>
                    <a:pt x="46651" y="104065"/>
                  </a:lnTo>
                  <a:lnTo>
                    <a:pt x="52102" y="116136"/>
                  </a:lnTo>
                  <a:lnTo>
                    <a:pt x="56841" y="127499"/>
                  </a:lnTo>
                  <a:lnTo>
                    <a:pt x="61105" y="138390"/>
                  </a:lnTo>
                  <a:lnTo>
                    <a:pt x="60633" y="146757"/>
                  </a:lnTo>
                  <a:lnTo>
                    <a:pt x="57001" y="153440"/>
                  </a:lnTo>
                  <a:lnTo>
                    <a:pt x="51265" y="159000"/>
                  </a:lnTo>
                  <a:lnTo>
                    <a:pt x="44124" y="161602"/>
                  </a:lnTo>
                  <a:lnTo>
                    <a:pt x="36048" y="162231"/>
                  </a:lnTo>
                  <a:lnTo>
                    <a:pt x="0" y="150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Freeform 141"/>
          <p:cNvSpPr/>
          <p:nvPr/>
        </p:nvSpPr>
        <p:spPr>
          <a:xfrm>
            <a:off x="3470516" y="3650835"/>
            <a:ext cx="339485" cy="1042490"/>
          </a:xfrm>
          <a:custGeom>
            <a:avLst/>
            <a:gdLst/>
            <a:ahLst/>
            <a:cxnLst/>
            <a:rect l="0" t="0" r="0" b="0"/>
            <a:pathLst>
              <a:path w="339485" h="1042490">
                <a:moveTo>
                  <a:pt x="230058" y="0"/>
                </a:moveTo>
                <a:lnTo>
                  <a:pt x="224777" y="15843"/>
                </a:lnTo>
                <a:lnTo>
                  <a:pt x="218800" y="21615"/>
                </a:lnTo>
                <a:lnTo>
                  <a:pt x="210394" y="26568"/>
                </a:lnTo>
                <a:lnTo>
                  <a:pt x="200369" y="30976"/>
                </a:lnTo>
                <a:lnTo>
                  <a:pt x="188159" y="35020"/>
                </a:lnTo>
                <a:lnTo>
                  <a:pt x="174493" y="38821"/>
                </a:lnTo>
                <a:lnTo>
                  <a:pt x="159856" y="42460"/>
                </a:lnTo>
                <a:lnTo>
                  <a:pt x="146781" y="45992"/>
                </a:lnTo>
                <a:lnTo>
                  <a:pt x="123412" y="52863"/>
                </a:lnTo>
                <a:lnTo>
                  <a:pt x="110327" y="57348"/>
                </a:lnTo>
                <a:lnTo>
                  <a:pt x="81051" y="68227"/>
                </a:lnTo>
                <a:lnTo>
                  <a:pt x="68823" y="74222"/>
                </a:lnTo>
                <a:lnTo>
                  <a:pt x="58460" y="80430"/>
                </a:lnTo>
                <a:lnTo>
                  <a:pt x="49341" y="86779"/>
                </a:lnTo>
                <a:lnTo>
                  <a:pt x="41051" y="93223"/>
                </a:lnTo>
                <a:lnTo>
                  <a:pt x="33313" y="99729"/>
                </a:lnTo>
                <a:lnTo>
                  <a:pt x="25944" y="106277"/>
                </a:lnTo>
                <a:lnTo>
                  <a:pt x="21032" y="115064"/>
                </a:lnTo>
                <a:lnTo>
                  <a:pt x="15573" y="136617"/>
                </a:lnTo>
                <a:lnTo>
                  <a:pt x="13147" y="163881"/>
                </a:lnTo>
                <a:lnTo>
                  <a:pt x="13174" y="192209"/>
                </a:lnTo>
                <a:lnTo>
                  <a:pt x="16871" y="215853"/>
                </a:lnTo>
                <a:lnTo>
                  <a:pt x="25146" y="237414"/>
                </a:lnTo>
                <a:lnTo>
                  <a:pt x="35087" y="258050"/>
                </a:lnTo>
                <a:lnTo>
                  <a:pt x="43190" y="278275"/>
                </a:lnTo>
                <a:lnTo>
                  <a:pt x="53422" y="298316"/>
                </a:lnTo>
                <a:lnTo>
                  <a:pt x="59246" y="308303"/>
                </a:lnTo>
                <a:lnTo>
                  <a:pt x="71612" y="328242"/>
                </a:lnTo>
                <a:lnTo>
                  <a:pt x="78004" y="338202"/>
                </a:lnTo>
                <a:lnTo>
                  <a:pt x="88055" y="358110"/>
                </a:lnTo>
                <a:lnTo>
                  <a:pt x="97311" y="380222"/>
                </a:lnTo>
                <a:lnTo>
                  <a:pt x="108794" y="408471"/>
                </a:lnTo>
                <a:lnTo>
                  <a:pt x="118318" y="436501"/>
                </a:lnTo>
                <a:lnTo>
                  <a:pt x="122406" y="450165"/>
                </a:lnTo>
                <a:lnTo>
                  <a:pt x="122920" y="461485"/>
                </a:lnTo>
                <a:lnTo>
                  <a:pt x="121052" y="471242"/>
                </a:lnTo>
                <a:lnTo>
                  <a:pt x="117597" y="479958"/>
                </a:lnTo>
                <a:lnTo>
                  <a:pt x="110871" y="485768"/>
                </a:lnTo>
                <a:lnTo>
                  <a:pt x="101967" y="489642"/>
                </a:lnTo>
                <a:lnTo>
                  <a:pt x="91609" y="492224"/>
                </a:lnTo>
                <a:lnTo>
                  <a:pt x="81388" y="492841"/>
                </a:lnTo>
                <a:lnTo>
                  <a:pt x="71258" y="492146"/>
                </a:lnTo>
                <a:lnTo>
                  <a:pt x="61188" y="490578"/>
                </a:lnTo>
                <a:lnTo>
                  <a:pt x="55581" y="493954"/>
                </a:lnTo>
                <a:lnTo>
                  <a:pt x="52948" y="500625"/>
                </a:lnTo>
                <a:lnTo>
                  <a:pt x="52298" y="509494"/>
                </a:lnTo>
                <a:lnTo>
                  <a:pt x="54075" y="517617"/>
                </a:lnTo>
                <a:lnTo>
                  <a:pt x="61945" y="532539"/>
                </a:lnTo>
                <a:lnTo>
                  <a:pt x="78804" y="558648"/>
                </a:lnTo>
                <a:lnTo>
                  <a:pt x="85009" y="566966"/>
                </a:lnTo>
                <a:lnTo>
                  <a:pt x="91357" y="574722"/>
                </a:lnTo>
                <a:lnTo>
                  <a:pt x="97799" y="582104"/>
                </a:lnTo>
                <a:lnTo>
                  <a:pt x="104305" y="589236"/>
                </a:lnTo>
                <a:lnTo>
                  <a:pt x="117429" y="603054"/>
                </a:lnTo>
                <a:lnTo>
                  <a:pt x="137245" y="623263"/>
                </a:lnTo>
                <a:lnTo>
                  <a:pt x="147543" y="642495"/>
                </a:lnTo>
                <a:lnTo>
                  <a:pt x="151836" y="653813"/>
                </a:lnTo>
                <a:lnTo>
                  <a:pt x="152488" y="664674"/>
                </a:lnTo>
                <a:lnTo>
                  <a:pt x="150712" y="675231"/>
                </a:lnTo>
                <a:lnTo>
                  <a:pt x="147317" y="685585"/>
                </a:lnTo>
                <a:lnTo>
                  <a:pt x="140633" y="693593"/>
                </a:lnTo>
                <a:lnTo>
                  <a:pt x="131755" y="700037"/>
                </a:lnTo>
                <a:lnTo>
                  <a:pt x="85740" y="723601"/>
                </a:lnTo>
                <a:lnTo>
                  <a:pt x="47168" y="742984"/>
                </a:lnTo>
                <a:lnTo>
                  <a:pt x="36287" y="751754"/>
                </a:lnTo>
                <a:lnTo>
                  <a:pt x="26822" y="762022"/>
                </a:lnTo>
                <a:lnTo>
                  <a:pt x="18301" y="773289"/>
                </a:lnTo>
                <a:lnTo>
                  <a:pt x="11515" y="786327"/>
                </a:lnTo>
                <a:lnTo>
                  <a:pt x="1027" y="815550"/>
                </a:lnTo>
                <a:lnTo>
                  <a:pt x="0" y="828870"/>
                </a:lnTo>
                <a:lnTo>
                  <a:pt x="1524" y="841066"/>
                </a:lnTo>
                <a:lnTo>
                  <a:pt x="8009" y="864564"/>
                </a:lnTo>
                <a:lnTo>
                  <a:pt x="14575" y="889745"/>
                </a:lnTo>
                <a:lnTo>
                  <a:pt x="20084" y="901545"/>
                </a:lnTo>
                <a:lnTo>
                  <a:pt x="27073" y="912727"/>
                </a:lnTo>
                <a:lnTo>
                  <a:pt x="35048" y="923498"/>
                </a:lnTo>
                <a:lnTo>
                  <a:pt x="43681" y="932889"/>
                </a:lnTo>
                <a:lnTo>
                  <a:pt x="52752" y="941360"/>
                </a:lnTo>
                <a:lnTo>
                  <a:pt x="62115" y="949219"/>
                </a:lnTo>
                <a:lnTo>
                  <a:pt x="84308" y="966792"/>
                </a:lnTo>
                <a:lnTo>
                  <a:pt x="96417" y="976121"/>
                </a:lnTo>
                <a:lnTo>
                  <a:pt x="107804" y="984551"/>
                </a:lnTo>
                <a:lnTo>
                  <a:pt x="129300" y="999812"/>
                </a:lnTo>
                <a:lnTo>
                  <a:pt x="140780" y="1005871"/>
                </a:lnTo>
                <a:lnTo>
                  <a:pt x="152855" y="1011016"/>
                </a:lnTo>
                <a:lnTo>
                  <a:pt x="188025" y="1023538"/>
                </a:lnTo>
                <a:lnTo>
                  <a:pt x="229615" y="1037671"/>
                </a:lnTo>
                <a:lnTo>
                  <a:pt x="240816" y="1039953"/>
                </a:lnTo>
                <a:lnTo>
                  <a:pt x="252704" y="1041475"/>
                </a:lnTo>
                <a:lnTo>
                  <a:pt x="265051" y="1042489"/>
                </a:lnTo>
                <a:lnTo>
                  <a:pt x="277704" y="1042059"/>
                </a:lnTo>
                <a:lnTo>
                  <a:pt x="290560" y="1040668"/>
                </a:lnTo>
                <a:lnTo>
                  <a:pt x="339484" y="10345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06400"/>
            <a:ext cx="3022600" cy="36317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Solve the Inequalities: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5.) 20x ≥ 5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6.) -9x ≤ 45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7.) -8x &gt; 40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8.) 7x &lt; 21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431800"/>
            <a:ext cx="23876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DO NOT GRAPH!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6187" y="1213629"/>
            <a:ext cx="956959" cy="885353"/>
            <a:chOff x="726187" y="1213629"/>
            <a:chExt cx="956959" cy="885353"/>
          </a:xfrm>
        </p:grpSpPr>
        <p:sp>
          <p:nvSpPr>
            <p:cNvPr id="4" name="Freeform 3"/>
            <p:cNvSpPr/>
            <p:nvPr/>
          </p:nvSpPr>
          <p:spPr>
            <a:xfrm>
              <a:off x="726187" y="1462323"/>
              <a:ext cx="417808" cy="39792"/>
            </a:xfrm>
            <a:custGeom>
              <a:avLst/>
              <a:gdLst/>
              <a:ahLst/>
              <a:cxnLst/>
              <a:rect l="0" t="0" r="0" b="0"/>
              <a:pathLst>
                <a:path w="417808" h="39792">
                  <a:moveTo>
                    <a:pt x="0" y="0"/>
                  </a:moveTo>
                  <a:lnTo>
                    <a:pt x="21124" y="5281"/>
                  </a:lnTo>
                  <a:lnTo>
                    <a:pt x="30663" y="7942"/>
                  </a:lnTo>
                  <a:lnTo>
                    <a:pt x="50103" y="13846"/>
                  </a:lnTo>
                  <a:lnTo>
                    <a:pt x="62140" y="15863"/>
                  </a:lnTo>
                  <a:lnTo>
                    <a:pt x="75692" y="17207"/>
                  </a:lnTo>
                  <a:lnTo>
                    <a:pt x="90252" y="18103"/>
                  </a:lnTo>
                  <a:lnTo>
                    <a:pt x="124116" y="19099"/>
                  </a:lnTo>
                  <a:lnTo>
                    <a:pt x="301282" y="19882"/>
                  </a:lnTo>
                  <a:lnTo>
                    <a:pt x="318017" y="20992"/>
                  </a:lnTo>
                  <a:lnTo>
                    <a:pt x="333596" y="22837"/>
                  </a:lnTo>
                  <a:lnTo>
                    <a:pt x="348403" y="25173"/>
                  </a:lnTo>
                  <a:lnTo>
                    <a:pt x="361590" y="27835"/>
                  </a:lnTo>
                  <a:lnTo>
                    <a:pt x="373697" y="30715"/>
                  </a:lnTo>
                  <a:lnTo>
                    <a:pt x="417807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43167" y="1574514"/>
              <a:ext cx="91925" cy="146453"/>
            </a:xfrm>
            <a:custGeom>
              <a:avLst/>
              <a:gdLst/>
              <a:ahLst/>
              <a:cxnLst/>
              <a:rect l="0" t="0" r="0" b="0"/>
              <a:pathLst>
                <a:path w="91925" h="146453">
                  <a:moveTo>
                    <a:pt x="12342" y="17130"/>
                  </a:moveTo>
                  <a:lnTo>
                    <a:pt x="28184" y="6569"/>
                  </a:lnTo>
                  <a:lnTo>
                    <a:pt x="37272" y="3457"/>
                  </a:lnTo>
                  <a:lnTo>
                    <a:pt x="47752" y="1383"/>
                  </a:lnTo>
                  <a:lnTo>
                    <a:pt x="59160" y="0"/>
                  </a:lnTo>
                  <a:lnTo>
                    <a:pt x="68976" y="1289"/>
                  </a:lnTo>
                  <a:lnTo>
                    <a:pt x="77731" y="4359"/>
                  </a:lnTo>
                  <a:lnTo>
                    <a:pt x="85778" y="8616"/>
                  </a:lnTo>
                  <a:lnTo>
                    <a:pt x="90037" y="15875"/>
                  </a:lnTo>
                  <a:lnTo>
                    <a:pt x="91771" y="25136"/>
                  </a:lnTo>
                  <a:lnTo>
                    <a:pt x="91822" y="35731"/>
                  </a:lnTo>
                  <a:lnTo>
                    <a:pt x="89645" y="45005"/>
                  </a:lnTo>
                  <a:lnTo>
                    <a:pt x="85984" y="53399"/>
                  </a:lnTo>
                  <a:lnTo>
                    <a:pt x="81332" y="61205"/>
                  </a:lnTo>
                  <a:lnTo>
                    <a:pt x="74915" y="68620"/>
                  </a:lnTo>
                  <a:lnTo>
                    <a:pt x="67321" y="75773"/>
                  </a:lnTo>
                  <a:lnTo>
                    <a:pt x="58942" y="82753"/>
                  </a:lnTo>
                  <a:lnTo>
                    <a:pt x="50040" y="89617"/>
                  </a:lnTo>
                  <a:lnTo>
                    <a:pt x="40790" y="96403"/>
                  </a:lnTo>
                  <a:lnTo>
                    <a:pt x="31307" y="103138"/>
                  </a:lnTo>
                  <a:lnTo>
                    <a:pt x="21669" y="108734"/>
                  </a:lnTo>
                  <a:lnTo>
                    <a:pt x="11928" y="113569"/>
                  </a:lnTo>
                  <a:lnTo>
                    <a:pt x="2118" y="117898"/>
                  </a:lnTo>
                  <a:lnTo>
                    <a:pt x="0" y="121890"/>
                  </a:lnTo>
                  <a:lnTo>
                    <a:pt x="3008" y="125656"/>
                  </a:lnTo>
                  <a:lnTo>
                    <a:pt x="9435" y="129272"/>
                  </a:lnTo>
                  <a:lnTo>
                    <a:pt x="18141" y="131682"/>
                  </a:lnTo>
                  <a:lnTo>
                    <a:pt x="28367" y="133289"/>
                  </a:lnTo>
                  <a:lnTo>
                    <a:pt x="39604" y="134361"/>
                  </a:lnTo>
                  <a:lnTo>
                    <a:pt x="50412" y="136180"/>
                  </a:lnTo>
                  <a:lnTo>
                    <a:pt x="60934" y="138499"/>
                  </a:lnTo>
                  <a:lnTo>
                    <a:pt x="91924" y="1464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93769" y="1621488"/>
              <a:ext cx="141974" cy="89885"/>
            </a:xfrm>
            <a:custGeom>
              <a:avLst/>
              <a:gdLst/>
              <a:ahLst/>
              <a:cxnLst/>
              <a:rect l="0" t="0" r="0" b="0"/>
              <a:pathLst>
                <a:path w="141974" h="89885">
                  <a:moveTo>
                    <a:pt x="40800" y="0"/>
                  </a:moveTo>
                  <a:lnTo>
                    <a:pt x="24957" y="10562"/>
                  </a:lnTo>
                  <a:lnTo>
                    <a:pt x="18079" y="16989"/>
                  </a:lnTo>
                  <a:lnTo>
                    <a:pt x="11284" y="24590"/>
                  </a:lnTo>
                  <a:lnTo>
                    <a:pt x="4543" y="32973"/>
                  </a:lnTo>
                  <a:lnTo>
                    <a:pt x="1154" y="41877"/>
                  </a:lnTo>
                  <a:lnTo>
                    <a:pt x="0" y="51130"/>
                  </a:lnTo>
                  <a:lnTo>
                    <a:pt x="336" y="60614"/>
                  </a:lnTo>
                  <a:lnTo>
                    <a:pt x="4982" y="69147"/>
                  </a:lnTo>
                  <a:lnTo>
                    <a:pt x="12500" y="77047"/>
                  </a:lnTo>
                  <a:lnTo>
                    <a:pt x="21933" y="84524"/>
                  </a:lnTo>
                  <a:lnTo>
                    <a:pt x="31538" y="88403"/>
                  </a:lnTo>
                  <a:lnTo>
                    <a:pt x="41257" y="89884"/>
                  </a:lnTo>
                  <a:lnTo>
                    <a:pt x="51052" y="89766"/>
                  </a:lnTo>
                  <a:lnTo>
                    <a:pt x="60899" y="88582"/>
                  </a:lnTo>
                  <a:lnTo>
                    <a:pt x="70779" y="86687"/>
                  </a:lnTo>
                  <a:lnTo>
                    <a:pt x="115742" y="75705"/>
                  </a:lnTo>
                  <a:lnTo>
                    <a:pt x="125026" y="70365"/>
                  </a:lnTo>
                  <a:lnTo>
                    <a:pt x="132320" y="63490"/>
                  </a:lnTo>
                  <a:lnTo>
                    <a:pt x="138289" y="55590"/>
                  </a:lnTo>
                  <a:lnTo>
                    <a:pt x="141162" y="47008"/>
                  </a:lnTo>
                  <a:lnTo>
                    <a:pt x="141973" y="37970"/>
                  </a:lnTo>
                  <a:lnTo>
                    <a:pt x="141408" y="28629"/>
                  </a:lnTo>
                  <a:lnTo>
                    <a:pt x="137715" y="21297"/>
                  </a:lnTo>
                  <a:lnTo>
                    <a:pt x="131937" y="15303"/>
                  </a:lnTo>
                  <a:lnTo>
                    <a:pt x="124770" y="10202"/>
                  </a:lnTo>
                  <a:lnTo>
                    <a:pt x="115570" y="6801"/>
                  </a:lnTo>
                  <a:lnTo>
                    <a:pt x="105016" y="4534"/>
                  </a:lnTo>
                  <a:lnTo>
                    <a:pt x="706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62845" y="1472271"/>
              <a:ext cx="268592" cy="9949"/>
            </a:xfrm>
            <a:custGeom>
              <a:avLst/>
              <a:gdLst/>
              <a:ahLst/>
              <a:cxnLst/>
              <a:rect l="0" t="0" r="0" b="0"/>
              <a:pathLst>
                <a:path w="268592" h="9949">
                  <a:moveTo>
                    <a:pt x="0" y="0"/>
                  </a:moveTo>
                  <a:lnTo>
                    <a:pt x="184155" y="0"/>
                  </a:lnTo>
                  <a:lnTo>
                    <a:pt x="200142" y="1105"/>
                  </a:lnTo>
                  <a:lnTo>
                    <a:pt x="268591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386427" y="1546122"/>
              <a:ext cx="104666" cy="135053"/>
            </a:xfrm>
            <a:custGeom>
              <a:avLst/>
              <a:gdLst/>
              <a:ahLst/>
              <a:cxnLst/>
              <a:rect l="0" t="0" r="0" b="0"/>
              <a:pathLst>
                <a:path w="104666" h="135053">
                  <a:moveTo>
                    <a:pt x="26157" y="5731"/>
                  </a:moveTo>
                  <a:lnTo>
                    <a:pt x="42000" y="450"/>
                  </a:lnTo>
                  <a:lnTo>
                    <a:pt x="49983" y="0"/>
                  </a:lnTo>
                  <a:lnTo>
                    <a:pt x="58621" y="805"/>
                  </a:lnTo>
                  <a:lnTo>
                    <a:pt x="67695" y="2447"/>
                  </a:lnTo>
                  <a:lnTo>
                    <a:pt x="77061" y="4647"/>
                  </a:lnTo>
                  <a:lnTo>
                    <a:pt x="86620" y="7219"/>
                  </a:lnTo>
                  <a:lnTo>
                    <a:pt x="96309" y="10039"/>
                  </a:lnTo>
                  <a:lnTo>
                    <a:pt x="101663" y="15235"/>
                  </a:lnTo>
                  <a:lnTo>
                    <a:pt x="104128" y="22015"/>
                  </a:lnTo>
                  <a:lnTo>
                    <a:pt x="104665" y="29851"/>
                  </a:lnTo>
                  <a:lnTo>
                    <a:pt x="101707" y="37285"/>
                  </a:lnTo>
                  <a:lnTo>
                    <a:pt x="96419" y="44452"/>
                  </a:lnTo>
                  <a:lnTo>
                    <a:pt x="89578" y="51441"/>
                  </a:lnTo>
                  <a:lnTo>
                    <a:pt x="80597" y="58311"/>
                  </a:lnTo>
                  <a:lnTo>
                    <a:pt x="70187" y="65101"/>
                  </a:lnTo>
                  <a:lnTo>
                    <a:pt x="58827" y="71838"/>
                  </a:lnTo>
                  <a:lnTo>
                    <a:pt x="37361" y="85220"/>
                  </a:lnTo>
                  <a:lnTo>
                    <a:pt x="26995" y="91883"/>
                  </a:lnTo>
                  <a:lnTo>
                    <a:pt x="17873" y="98535"/>
                  </a:lnTo>
                  <a:lnTo>
                    <a:pt x="9581" y="105181"/>
                  </a:lnTo>
                  <a:lnTo>
                    <a:pt x="1843" y="111822"/>
                  </a:lnTo>
                  <a:lnTo>
                    <a:pt x="0" y="117355"/>
                  </a:lnTo>
                  <a:lnTo>
                    <a:pt x="2087" y="122149"/>
                  </a:lnTo>
                  <a:lnTo>
                    <a:pt x="6795" y="126450"/>
                  </a:lnTo>
                  <a:lnTo>
                    <a:pt x="14354" y="129317"/>
                  </a:lnTo>
                  <a:lnTo>
                    <a:pt x="23815" y="131229"/>
                  </a:lnTo>
                  <a:lnTo>
                    <a:pt x="75896" y="135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550567" y="1571402"/>
              <a:ext cx="132579" cy="92905"/>
            </a:xfrm>
            <a:custGeom>
              <a:avLst/>
              <a:gdLst/>
              <a:ahLst/>
              <a:cxnLst/>
              <a:rect l="0" t="0" r="0" b="0"/>
              <a:pathLst>
                <a:path w="132579" h="92905">
                  <a:moveTo>
                    <a:pt x="51025" y="10295"/>
                  </a:moveTo>
                  <a:lnTo>
                    <a:pt x="35182" y="15576"/>
                  </a:lnTo>
                  <a:lnTo>
                    <a:pt x="28305" y="19342"/>
                  </a:lnTo>
                  <a:lnTo>
                    <a:pt x="21509" y="24063"/>
                  </a:lnTo>
                  <a:lnTo>
                    <a:pt x="14768" y="29421"/>
                  </a:lnTo>
                  <a:lnTo>
                    <a:pt x="9169" y="36310"/>
                  </a:lnTo>
                  <a:lnTo>
                    <a:pt x="4331" y="44218"/>
                  </a:lnTo>
                  <a:lnTo>
                    <a:pt x="0" y="52806"/>
                  </a:lnTo>
                  <a:lnTo>
                    <a:pt x="429" y="60741"/>
                  </a:lnTo>
                  <a:lnTo>
                    <a:pt x="4031" y="68243"/>
                  </a:lnTo>
                  <a:lnTo>
                    <a:pt x="9748" y="75454"/>
                  </a:lnTo>
                  <a:lnTo>
                    <a:pt x="16875" y="81367"/>
                  </a:lnTo>
                  <a:lnTo>
                    <a:pt x="24943" y="86414"/>
                  </a:lnTo>
                  <a:lnTo>
                    <a:pt x="33637" y="90884"/>
                  </a:lnTo>
                  <a:lnTo>
                    <a:pt x="44959" y="92759"/>
                  </a:lnTo>
                  <a:lnTo>
                    <a:pt x="58034" y="92904"/>
                  </a:lnTo>
                  <a:lnTo>
                    <a:pt x="72278" y="91895"/>
                  </a:lnTo>
                  <a:lnTo>
                    <a:pt x="85089" y="89012"/>
                  </a:lnTo>
                  <a:lnTo>
                    <a:pt x="96946" y="84879"/>
                  </a:lnTo>
                  <a:lnTo>
                    <a:pt x="108166" y="79913"/>
                  </a:lnTo>
                  <a:lnTo>
                    <a:pt x="116752" y="73286"/>
                  </a:lnTo>
                  <a:lnTo>
                    <a:pt x="123581" y="65553"/>
                  </a:lnTo>
                  <a:lnTo>
                    <a:pt x="129239" y="57081"/>
                  </a:lnTo>
                  <a:lnTo>
                    <a:pt x="131906" y="48118"/>
                  </a:lnTo>
                  <a:lnTo>
                    <a:pt x="132578" y="38826"/>
                  </a:lnTo>
                  <a:lnTo>
                    <a:pt x="131921" y="29315"/>
                  </a:lnTo>
                  <a:lnTo>
                    <a:pt x="128167" y="20765"/>
                  </a:lnTo>
                  <a:lnTo>
                    <a:pt x="122349" y="12853"/>
                  </a:lnTo>
                  <a:lnTo>
                    <a:pt x="115154" y="5369"/>
                  </a:lnTo>
                  <a:lnTo>
                    <a:pt x="105936" y="1484"/>
                  </a:lnTo>
                  <a:lnTo>
                    <a:pt x="95370" y="0"/>
                  </a:lnTo>
                  <a:lnTo>
                    <a:pt x="83904" y="115"/>
                  </a:lnTo>
                  <a:lnTo>
                    <a:pt x="72945" y="1298"/>
                  </a:lnTo>
                  <a:lnTo>
                    <a:pt x="62322" y="3192"/>
                  </a:lnTo>
                  <a:lnTo>
                    <a:pt x="31130" y="10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805770" y="1213629"/>
              <a:ext cx="228647" cy="433907"/>
            </a:xfrm>
            <a:custGeom>
              <a:avLst/>
              <a:gdLst/>
              <a:ahLst/>
              <a:cxnLst/>
              <a:rect l="0" t="0" r="0" b="0"/>
              <a:pathLst>
                <a:path w="228647" h="433907">
                  <a:moveTo>
                    <a:pt x="0" y="0"/>
                  </a:moveTo>
                  <a:lnTo>
                    <a:pt x="10562" y="15843"/>
                  </a:lnTo>
                  <a:lnTo>
                    <a:pt x="24589" y="35411"/>
                  </a:lnTo>
                  <a:lnTo>
                    <a:pt x="32972" y="46818"/>
                  </a:lnTo>
                  <a:lnTo>
                    <a:pt x="39667" y="57740"/>
                  </a:lnTo>
                  <a:lnTo>
                    <a:pt x="45235" y="68336"/>
                  </a:lnTo>
                  <a:lnTo>
                    <a:pt x="50052" y="78717"/>
                  </a:lnTo>
                  <a:lnTo>
                    <a:pt x="55474" y="88953"/>
                  </a:lnTo>
                  <a:lnTo>
                    <a:pt x="61299" y="99093"/>
                  </a:lnTo>
                  <a:lnTo>
                    <a:pt x="67394" y="109169"/>
                  </a:lnTo>
                  <a:lnTo>
                    <a:pt x="80060" y="129207"/>
                  </a:lnTo>
                  <a:lnTo>
                    <a:pt x="86532" y="139193"/>
                  </a:lnTo>
                  <a:lnTo>
                    <a:pt x="91953" y="150271"/>
                  </a:lnTo>
                  <a:lnTo>
                    <a:pt x="96672" y="162078"/>
                  </a:lnTo>
                  <a:lnTo>
                    <a:pt x="100923" y="174370"/>
                  </a:lnTo>
                  <a:lnTo>
                    <a:pt x="105968" y="185881"/>
                  </a:lnTo>
                  <a:lnTo>
                    <a:pt x="111541" y="196871"/>
                  </a:lnTo>
                  <a:lnTo>
                    <a:pt x="117468" y="207514"/>
                  </a:lnTo>
                  <a:lnTo>
                    <a:pt x="129948" y="231129"/>
                  </a:lnTo>
                  <a:lnTo>
                    <a:pt x="136371" y="243616"/>
                  </a:lnTo>
                  <a:lnTo>
                    <a:pt x="141758" y="255256"/>
                  </a:lnTo>
                  <a:lnTo>
                    <a:pt x="146455" y="266333"/>
                  </a:lnTo>
                  <a:lnTo>
                    <a:pt x="150691" y="277033"/>
                  </a:lnTo>
                  <a:lnTo>
                    <a:pt x="158346" y="297764"/>
                  </a:lnTo>
                  <a:lnTo>
                    <a:pt x="161935" y="307935"/>
                  </a:lnTo>
                  <a:lnTo>
                    <a:pt x="166538" y="318031"/>
                  </a:lnTo>
                  <a:lnTo>
                    <a:pt x="171817" y="328078"/>
                  </a:lnTo>
                  <a:lnTo>
                    <a:pt x="177547" y="338092"/>
                  </a:lnTo>
                  <a:lnTo>
                    <a:pt x="189809" y="361009"/>
                  </a:lnTo>
                  <a:lnTo>
                    <a:pt x="196174" y="373309"/>
                  </a:lnTo>
                  <a:lnTo>
                    <a:pt x="201522" y="384826"/>
                  </a:lnTo>
                  <a:lnTo>
                    <a:pt x="206193" y="395819"/>
                  </a:lnTo>
                  <a:lnTo>
                    <a:pt x="210412" y="406464"/>
                  </a:lnTo>
                  <a:lnTo>
                    <a:pt x="215436" y="415772"/>
                  </a:lnTo>
                  <a:lnTo>
                    <a:pt x="220995" y="424187"/>
                  </a:lnTo>
                  <a:lnTo>
                    <a:pt x="226912" y="432008"/>
                  </a:lnTo>
                  <a:lnTo>
                    <a:pt x="228646" y="433906"/>
                  </a:lnTo>
                  <a:lnTo>
                    <a:pt x="227592" y="431856"/>
                  </a:lnTo>
                  <a:lnTo>
                    <a:pt x="218851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04725" y="1929869"/>
              <a:ext cx="169114" cy="169113"/>
            </a:xfrm>
            <a:custGeom>
              <a:avLst/>
              <a:gdLst/>
              <a:ahLst/>
              <a:cxnLst/>
              <a:rect l="0" t="0" r="0" b="0"/>
              <a:pathLst>
                <a:path w="169114" h="169113">
                  <a:moveTo>
                    <a:pt x="0" y="0"/>
                  </a:moveTo>
                  <a:lnTo>
                    <a:pt x="5281" y="15843"/>
                  </a:lnTo>
                  <a:lnTo>
                    <a:pt x="10153" y="23826"/>
                  </a:lnTo>
                  <a:lnTo>
                    <a:pt x="16716" y="32463"/>
                  </a:lnTo>
                  <a:lnTo>
                    <a:pt x="24408" y="41538"/>
                  </a:lnTo>
                  <a:lnTo>
                    <a:pt x="32852" y="50903"/>
                  </a:lnTo>
                  <a:lnTo>
                    <a:pt x="51076" y="70152"/>
                  </a:lnTo>
                  <a:lnTo>
                    <a:pt x="74698" y="94350"/>
                  </a:lnTo>
                  <a:lnTo>
                    <a:pt x="81853" y="102691"/>
                  </a:lnTo>
                  <a:lnTo>
                    <a:pt x="88833" y="111568"/>
                  </a:lnTo>
                  <a:lnTo>
                    <a:pt x="95697" y="120802"/>
                  </a:lnTo>
                  <a:lnTo>
                    <a:pt x="102484" y="129168"/>
                  </a:lnTo>
                  <a:lnTo>
                    <a:pt x="109219" y="136956"/>
                  </a:lnTo>
                  <a:lnTo>
                    <a:pt x="115920" y="144359"/>
                  </a:lnTo>
                  <a:lnTo>
                    <a:pt x="123703" y="150399"/>
                  </a:lnTo>
                  <a:lnTo>
                    <a:pt x="132208" y="155532"/>
                  </a:lnTo>
                  <a:lnTo>
                    <a:pt x="16911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94778" y="1909973"/>
              <a:ext cx="139270" cy="189009"/>
            </a:xfrm>
            <a:custGeom>
              <a:avLst/>
              <a:gdLst/>
              <a:ahLst/>
              <a:cxnLst/>
              <a:rect l="0" t="0" r="0" b="0"/>
              <a:pathLst>
                <a:path w="139270" h="189009">
                  <a:moveTo>
                    <a:pt x="139269" y="0"/>
                  </a:moveTo>
                  <a:lnTo>
                    <a:pt x="72848" y="99632"/>
                  </a:lnTo>
                  <a:lnTo>
                    <a:pt x="66250" y="108423"/>
                  </a:lnTo>
                  <a:lnTo>
                    <a:pt x="59641" y="116494"/>
                  </a:lnTo>
                  <a:lnTo>
                    <a:pt x="53024" y="124086"/>
                  </a:lnTo>
                  <a:lnTo>
                    <a:pt x="46402" y="132463"/>
                  </a:lnTo>
                  <a:lnTo>
                    <a:pt x="39777" y="141364"/>
                  </a:lnTo>
                  <a:lnTo>
                    <a:pt x="33150" y="150613"/>
                  </a:lnTo>
                  <a:lnTo>
                    <a:pt x="26521" y="158990"/>
                  </a:lnTo>
                  <a:lnTo>
                    <a:pt x="19891" y="166786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82741" y="1860235"/>
            <a:ext cx="161317" cy="198956"/>
            <a:chOff x="1382741" y="1860235"/>
            <a:chExt cx="161317" cy="198956"/>
          </a:xfrm>
        </p:grpSpPr>
        <p:sp>
          <p:nvSpPr>
            <p:cNvPr id="14" name="Freeform 13"/>
            <p:cNvSpPr/>
            <p:nvPr/>
          </p:nvSpPr>
          <p:spPr>
            <a:xfrm>
              <a:off x="1392689" y="1860235"/>
              <a:ext cx="151369" cy="109426"/>
            </a:xfrm>
            <a:custGeom>
              <a:avLst/>
              <a:gdLst/>
              <a:ahLst/>
              <a:cxnLst/>
              <a:rect l="0" t="0" r="0" b="0"/>
              <a:pathLst>
                <a:path w="151369" h="109426">
                  <a:moveTo>
                    <a:pt x="0" y="0"/>
                  </a:moveTo>
                  <a:lnTo>
                    <a:pt x="15843" y="10561"/>
                  </a:lnTo>
                  <a:lnTo>
                    <a:pt x="23825" y="14778"/>
                  </a:lnTo>
                  <a:lnTo>
                    <a:pt x="32463" y="18694"/>
                  </a:lnTo>
                  <a:lnTo>
                    <a:pt x="41538" y="22410"/>
                  </a:lnTo>
                  <a:lnTo>
                    <a:pt x="52008" y="25993"/>
                  </a:lnTo>
                  <a:lnTo>
                    <a:pt x="63410" y="29487"/>
                  </a:lnTo>
                  <a:lnTo>
                    <a:pt x="87869" y="36317"/>
                  </a:lnTo>
                  <a:lnTo>
                    <a:pt x="113477" y="43036"/>
                  </a:lnTo>
                  <a:lnTo>
                    <a:pt x="125390" y="46376"/>
                  </a:lnTo>
                  <a:lnTo>
                    <a:pt x="147469" y="53034"/>
                  </a:lnTo>
                  <a:lnTo>
                    <a:pt x="151368" y="56356"/>
                  </a:lnTo>
                  <a:lnTo>
                    <a:pt x="150651" y="59677"/>
                  </a:lnTo>
                  <a:lnTo>
                    <a:pt x="146857" y="62996"/>
                  </a:lnTo>
                  <a:lnTo>
                    <a:pt x="141011" y="66314"/>
                  </a:lnTo>
                  <a:lnTo>
                    <a:pt x="133799" y="69631"/>
                  </a:lnTo>
                  <a:lnTo>
                    <a:pt x="125674" y="72948"/>
                  </a:lnTo>
                  <a:lnTo>
                    <a:pt x="116942" y="76265"/>
                  </a:lnTo>
                  <a:lnTo>
                    <a:pt x="98397" y="82897"/>
                  </a:lnTo>
                  <a:lnTo>
                    <a:pt x="79102" y="89529"/>
                  </a:lnTo>
                  <a:lnTo>
                    <a:pt x="39791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82741" y="2039295"/>
              <a:ext cx="149218" cy="19896"/>
            </a:xfrm>
            <a:custGeom>
              <a:avLst/>
              <a:gdLst/>
              <a:ahLst/>
              <a:cxnLst/>
              <a:rect l="0" t="0" r="0" b="0"/>
              <a:pathLst>
                <a:path w="149218" h="19896">
                  <a:moveTo>
                    <a:pt x="0" y="0"/>
                  </a:moveTo>
                  <a:lnTo>
                    <a:pt x="41538" y="13845"/>
                  </a:lnTo>
                  <a:lnTo>
                    <a:pt x="52009" y="15862"/>
                  </a:lnTo>
                  <a:lnTo>
                    <a:pt x="63411" y="17206"/>
                  </a:lnTo>
                  <a:lnTo>
                    <a:pt x="75433" y="18103"/>
                  </a:lnTo>
                  <a:lnTo>
                    <a:pt x="87869" y="18700"/>
                  </a:lnTo>
                  <a:lnTo>
                    <a:pt x="100581" y="19098"/>
                  </a:lnTo>
                  <a:lnTo>
                    <a:pt x="149217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362845" y="1163890"/>
            <a:ext cx="885354" cy="1193735"/>
            <a:chOff x="1362845" y="1163890"/>
            <a:chExt cx="885354" cy="1193735"/>
          </a:xfrm>
        </p:grpSpPr>
        <p:sp>
          <p:nvSpPr>
            <p:cNvPr id="17" name="Freeform 16"/>
            <p:cNvSpPr/>
            <p:nvPr/>
          </p:nvSpPr>
          <p:spPr>
            <a:xfrm>
              <a:off x="1362845" y="1193733"/>
              <a:ext cx="238748" cy="248696"/>
            </a:xfrm>
            <a:custGeom>
              <a:avLst/>
              <a:gdLst/>
              <a:ahLst/>
              <a:cxnLst/>
              <a:rect l="0" t="0" r="0" b="0"/>
              <a:pathLst>
                <a:path w="238748" h="248696">
                  <a:moveTo>
                    <a:pt x="238747" y="0"/>
                  </a:moveTo>
                  <a:lnTo>
                    <a:pt x="228185" y="10562"/>
                  </a:lnTo>
                  <a:lnTo>
                    <a:pt x="221758" y="15884"/>
                  </a:lnTo>
                  <a:lnTo>
                    <a:pt x="214157" y="21642"/>
                  </a:lnTo>
                  <a:lnTo>
                    <a:pt x="205774" y="27692"/>
                  </a:lnTo>
                  <a:lnTo>
                    <a:pt x="196870" y="35041"/>
                  </a:lnTo>
                  <a:lnTo>
                    <a:pt x="187618" y="43256"/>
                  </a:lnTo>
                  <a:lnTo>
                    <a:pt x="168495" y="61227"/>
                  </a:lnTo>
                  <a:lnTo>
                    <a:pt x="124573" y="104348"/>
                  </a:lnTo>
                  <a:lnTo>
                    <a:pt x="117314" y="112672"/>
                  </a:lnTo>
                  <a:lnTo>
                    <a:pt x="110263" y="121538"/>
                  </a:lnTo>
                  <a:lnTo>
                    <a:pt x="103352" y="130764"/>
                  </a:lnTo>
                  <a:lnTo>
                    <a:pt x="95429" y="140231"/>
                  </a:lnTo>
                  <a:lnTo>
                    <a:pt x="86831" y="149858"/>
                  </a:lnTo>
                  <a:lnTo>
                    <a:pt x="77783" y="159592"/>
                  </a:lnTo>
                  <a:lnTo>
                    <a:pt x="68435" y="168292"/>
                  </a:lnTo>
                  <a:lnTo>
                    <a:pt x="58887" y="176303"/>
                  </a:lnTo>
                  <a:lnTo>
                    <a:pt x="49206" y="183854"/>
                  </a:lnTo>
                  <a:lnTo>
                    <a:pt x="39436" y="191098"/>
                  </a:lnTo>
                  <a:lnTo>
                    <a:pt x="29607" y="198139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382741" y="1551853"/>
              <a:ext cx="298434" cy="129322"/>
            </a:xfrm>
            <a:custGeom>
              <a:avLst/>
              <a:gdLst/>
              <a:ahLst/>
              <a:cxnLst/>
              <a:rect l="0" t="0" r="0" b="0"/>
              <a:pathLst>
                <a:path w="298434" h="129322">
                  <a:moveTo>
                    <a:pt x="298433" y="0"/>
                  </a:moveTo>
                  <a:lnTo>
                    <a:pt x="282591" y="10562"/>
                  </a:lnTo>
                  <a:lnTo>
                    <a:pt x="273503" y="15884"/>
                  </a:lnTo>
                  <a:lnTo>
                    <a:pt x="263023" y="21643"/>
                  </a:lnTo>
                  <a:lnTo>
                    <a:pt x="251615" y="27692"/>
                  </a:lnTo>
                  <a:lnTo>
                    <a:pt x="238483" y="33936"/>
                  </a:lnTo>
                  <a:lnTo>
                    <a:pt x="224202" y="40309"/>
                  </a:lnTo>
                  <a:lnTo>
                    <a:pt x="193597" y="53285"/>
                  </a:lnTo>
                  <a:lnTo>
                    <a:pt x="161572" y="66421"/>
                  </a:lnTo>
                  <a:lnTo>
                    <a:pt x="146401" y="73019"/>
                  </a:lnTo>
                  <a:lnTo>
                    <a:pt x="117753" y="86245"/>
                  </a:lnTo>
                  <a:lnTo>
                    <a:pt x="103924" y="91761"/>
                  </a:lnTo>
                  <a:lnTo>
                    <a:pt x="90284" y="96544"/>
                  </a:lnTo>
                  <a:lnTo>
                    <a:pt x="52910" y="108557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079086" y="1163890"/>
              <a:ext cx="5732" cy="129322"/>
            </a:xfrm>
            <a:custGeom>
              <a:avLst/>
              <a:gdLst/>
              <a:ahLst/>
              <a:cxnLst/>
              <a:rect l="0" t="0" r="0" b="0"/>
              <a:pathLst>
                <a:path w="5732" h="129322">
                  <a:moveTo>
                    <a:pt x="0" y="0"/>
                  </a:moveTo>
                  <a:lnTo>
                    <a:pt x="5281" y="15843"/>
                  </a:lnTo>
                  <a:lnTo>
                    <a:pt x="5731" y="24931"/>
                  </a:lnTo>
                  <a:lnTo>
                    <a:pt x="4926" y="35411"/>
                  </a:lnTo>
                  <a:lnTo>
                    <a:pt x="3284" y="46819"/>
                  </a:lnTo>
                  <a:lnTo>
                    <a:pt x="2189" y="58845"/>
                  </a:lnTo>
                  <a:lnTo>
                    <a:pt x="1459" y="71284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39817" y="1372793"/>
              <a:ext cx="308382" cy="9949"/>
            </a:xfrm>
            <a:custGeom>
              <a:avLst/>
              <a:gdLst/>
              <a:ahLst/>
              <a:cxnLst/>
              <a:rect l="0" t="0" r="0" b="0"/>
              <a:pathLst>
                <a:path w="308382" h="9949">
                  <a:moveTo>
                    <a:pt x="0" y="9948"/>
                  </a:moveTo>
                  <a:lnTo>
                    <a:pt x="21123" y="9948"/>
                  </a:lnTo>
                  <a:lnTo>
                    <a:pt x="30662" y="8843"/>
                  </a:lnTo>
                  <a:lnTo>
                    <a:pt x="40337" y="7001"/>
                  </a:lnTo>
                  <a:lnTo>
                    <a:pt x="50103" y="4667"/>
                  </a:lnTo>
                  <a:lnTo>
                    <a:pt x="61034" y="3111"/>
                  </a:lnTo>
                  <a:lnTo>
                    <a:pt x="72744" y="2074"/>
                  </a:lnTo>
                  <a:lnTo>
                    <a:pt x="84971" y="1383"/>
                  </a:lnTo>
                  <a:lnTo>
                    <a:pt x="110347" y="615"/>
                  </a:lnTo>
                  <a:lnTo>
                    <a:pt x="199910" y="54"/>
                  </a:lnTo>
                  <a:lnTo>
                    <a:pt x="308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020782" y="1482219"/>
              <a:ext cx="157782" cy="89531"/>
            </a:xfrm>
            <a:custGeom>
              <a:avLst/>
              <a:gdLst/>
              <a:ahLst/>
              <a:cxnLst/>
              <a:rect l="0" t="0" r="0" b="0"/>
              <a:pathLst>
                <a:path w="157782" h="89531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8"/>
                  </a:lnTo>
                  <a:lnTo>
                    <a:pt x="1749" y="56634"/>
                  </a:lnTo>
                  <a:lnTo>
                    <a:pt x="5127" y="65389"/>
                  </a:lnTo>
                  <a:lnTo>
                    <a:pt x="9589" y="73436"/>
                  </a:lnTo>
                  <a:lnTo>
                    <a:pt x="15879" y="77695"/>
                  </a:lnTo>
                  <a:lnTo>
                    <a:pt x="23389" y="79430"/>
                  </a:lnTo>
                  <a:lnTo>
                    <a:pt x="102278" y="79573"/>
                  </a:lnTo>
                  <a:lnTo>
                    <a:pt x="114147" y="80682"/>
                  </a:lnTo>
                  <a:lnTo>
                    <a:pt x="125376" y="82526"/>
                  </a:lnTo>
                  <a:lnTo>
                    <a:pt x="157781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104393" y="1482219"/>
              <a:ext cx="24433" cy="179061"/>
            </a:xfrm>
            <a:custGeom>
              <a:avLst/>
              <a:gdLst/>
              <a:ahLst/>
              <a:cxnLst/>
              <a:rect l="0" t="0" r="0" b="0"/>
              <a:pathLst>
                <a:path w="24433" h="179061">
                  <a:moveTo>
                    <a:pt x="24432" y="0"/>
                  </a:moveTo>
                  <a:lnTo>
                    <a:pt x="10586" y="41538"/>
                  </a:lnTo>
                  <a:lnTo>
                    <a:pt x="7464" y="52008"/>
                  </a:lnTo>
                  <a:lnTo>
                    <a:pt x="1048" y="75433"/>
                  </a:lnTo>
                  <a:lnTo>
                    <a:pt x="0" y="87869"/>
                  </a:lnTo>
                  <a:lnTo>
                    <a:pt x="407" y="100581"/>
                  </a:lnTo>
                  <a:lnTo>
                    <a:pt x="1783" y="113477"/>
                  </a:lnTo>
                  <a:lnTo>
                    <a:pt x="2701" y="126495"/>
                  </a:lnTo>
                  <a:lnTo>
                    <a:pt x="3313" y="139596"/>
                  </a:lnTo>
                  <a:lnTo>
                    <a:pt x="4536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825582" y="1810496"/>
              <a:ext cx="14758" cy="119374"/>
            </a:xfrm>
            <a:custGeom>
              <a:avLst/>
              <a:gdLst/>
              <a:ahLst/>
              <a:cxnLst/>
              <a:rect l="0" t="0" r="0" b="0"/>
              <a:pathLst>
                <a:path w="14758" h="119374">
                  <a:moveTo>
                    <a:pt x="14757" y="0"/>
                  </a:moveTo>
                  <a:lnTo>
                    <a:pt x="9476" y="15842"/>
                  </a:lnTo>
                  <a:lnTo>
                    <a:pt x="6815" y="24930"/>
                  </a:lnTo>
                  <a:lnTo>
                    <a:pt x="911" y="46818"/>
                  </a:lnTo>
                  <a:lnTo>
                    <a:pt x="0" y="57739"/>
                  </a:lnTo>
                  <a:lnTo>
                    <a:pt x="498" y="68336"/>
                  </a:lnTo>
                  <a:lnTo>
                    <a:pt x="4809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30913" y="2009451"/>
              <a:ext cx="248696" cy="1"/>
            </a:xfrm>
            <a:custGeom>
              <a:avLst/>
              <a:gdLst/>
              <a:ahLst/>
              <a:cxnLst/>
              <a:rect l="0" t="0" r="0" b="0"/>
              <a:pathLst>
                <a:path w="248696" h="1">
                  <a:moveTo>
                    <a:pt x="0" y="0"/>
                  </a:moveTo>
                  <a:lnTo>
                    <a:pt x="2486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77164" y="2079086"/>
              <a:ext cx="152706" cy="119374"/>
            </a:xfrm>
            <a:custGeom>
              <a:avLst/>
              <a:gdLst/>
              <a:ahLst/>
              <a:cxnLst/>
              <a:rect l="0" t="0" r="0" b="0"/>
              <a:pathLst>
                <a:path w="152706" h="119374">
                  <a:moveTo>
                    <a:pt x="23384" y="0"/>
                  </a:moveTo>
                  <a:lnTo>
                    <a:pt x="0" y="70152"/>
                  </a:lnTo>
                  <a:lnTo>
                    <a:pt x="57" y="78822"/>
                  </a:lnTo>
                  <a:lnTo>
                    <a:pt x="2306" y="86812"/>
                  </a:lnTo>
                  <a:lnTo>
                    <a:pt x="6016" y="94350"/>
                  </a:lnTo>
                  <a:lnTo>
                    <a:pt x="12911" y="99375"/>
                  </a:lnTo>
                  <a:lnTo>
                    <a:pt x="21928" y="102725"/>
                  </a:lnTo>
                  <a:lnTo>
                    <a:pt x="32361" y="104958"/>
                  </a:lnTo>
                  <a:lnTo>
                    <a:pt x="43738" y="106447"/>
                  </a:lnTo>
                  <a:lnTo>
                    <a:pt x="55743" y="107440"/>
                  </a:lnTo>
                  <a:lnTo>
                    <a:pt x="68168" y="108102"/>
                  </a:lnTo>
                  <a:lnTo>
                    <a:pt x="93764" y="108837"/>
                  </a:lnTo>
                  <a:lnTo>
                    <a:pt x="152705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871398" y="2089033"/>
              <a:ext cx="18681" cy="268592"/>
            </a:xfrm>
            <a:custGeom>
              <a:avLst/>
              <a:gdLst/>
              <a:ahLst/>
              <a:cxnLst/>
              <a:rect l="0" t="0" r="0" b="0"/>
              <a:pathLst>
                <a:path w="18681" h="268592">
                  <a:moveTo>
                    <a:pt x="18680" y="0"/>
                  </a:moveTo>
                  <a:lnTo>
                    <a:pt x="8118" y="10562"/>
                  </a:lnTo>
                  <a:lnTo>
                    <a:pt x="6112" y="18095"/>
                  </a:lnTo>
                  <a:lnTo>
                    <a:pt x="5880" y="27538"/>
                  </a:lnTo>
                  <a:lnTo>
                    <a:pt x="6831" y="38254"/>
                  </a:lnTo>
                  <a:lnTo>
                    <a:pt x="6359" y="49820"/>
                  </a:lnTo>
                  <a:lnTo>
                    <a:pt x="4939" y="61951"/>
                  </a:lnTo>
                  <a:lnTo>
                    <a:pt x="2888" y="74460"/>
                  </a:lnTo>
                  <a:lnTo>
                    <a:pt x="1520" y="87221"/>
                  </a:lnTo>
                  <a:lnTo>
                    <a:pt x="608" y="100149"/>
                  </a:lnTo>
                  <a:lnTo>
                    <a:pt x="0" y="113189"/>
                  </a:lnTo>
                  <a:lnTo>
                    <a:pt x="700" y="126304"/>
                  </a:lnTo>
                  <a:lnTo>
                    <a:pt x="2272" y="139468"/>
                  </a:lnTo>
                  <a:lnTo>
                    <a:pt x="4425" y="152666"/>
                  </a:lnTo>
                  <a:lnTo>
                    <a:pt x="5861" y="165885"/>
                  </a:lnTo>
                  <a:lnTo>
                    <a:pt x="6818" y="179120"/>
                  </a:lnTo>
                  <a:lnTo>
                    <a:pt x="7456" y="192363"/>
                  </a:lnTo>
                  <a:lnTo>
                    <a:pt x="8165" y="218869"/>
                  </a:lnTo>
                  <a:lnTo>
                    <a:pt x="8732" y="268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36135" y="2626214"/>
            <a:ext cx="1153944" cy="916243"/>
            <a:chOff x="736135" y="2626214"/>
            <a:chExt cx="1153944" cy="916243"/>
          </a:xfrm>
        </p:grpSpPr>
        <p:sp>
          <p:nvSpPr>
            <p:cNvPr id="28" name="Freeform 27"/>
            <p:cNvSpPr/>
            <p:nvPr/>
          </p:nvSpPr>
          <p:spPr>
            <a:xfrm>
              <a:off x="736135" y="2884856"/>
              <a:ext cx="318330" cy="19896"/>
            </a:xfrm>
            <a:custGeom>
              <a:avLst/>
              <a:gdLst/>
              <a:ahLst/>
              <a:cxnLst/>
              <a:rect l="0" t="0" r="0" b="0"/>
              <a:pathLst>
                <a:path w="318330" h="19896">
                  <a:moveTo>
                    <a:pt x="0" y="0"/>
                  </a:moveTo>
                  <a:lnTo>
                    <a:pt x="15843" y="5281"/>
                  </a:lnTo>
                  <a:lnTo>
                    <a:pt x="24931" y="6836"/>
                  </a:lnTo>
                  <a:lnTo>
                    <a:pt x="35411" y="7873"/>
                  </a:lnTo>
                  <a:lnTo>
                    <a:pt x="46819" y="8565"/>
                  </a:lnTo>
                  <a:lnTo>
                    <a:pt x="58845" y="10131"/>
                  </a:lnTo>
                  <a:lnTo>
                    <a:pt x="71284" y="12281"/>
                  </a:lnTo>
                  <a:lnTo>
                    <a:pt x="83998" y="14819"/>
                  </a:lnTo>
                  <a:lnTo>
                    <a:pt x="96895" y="16511"/>
                  </a:lnTo>
                  <a:lnTo>
                    <a:pt x="109915" y="17639"/>
                  </a:lnTo>
                  <a:lnTo>
                    <a:pt x="123015" y="18391"/>
                  </a:lnTo>
                  <a:lnTo>
                    <a:pt x="152309" y="19227"/>
                  </a:lnTo>
                  <a:lnTo>
                    <a:pt x="216146" y="19763"/>
                  </a:lnTo>
                  <a:lnTo>
                    <a:pt x="232522" y="18702"/>
                  </a:lnTo>
                  <a:lnTo>
                    <a:pt x="248966" y="16889"/>
                  </a:lnTo>
                  <a:lnTo>
                    <a:pt x="318329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62845" y="2884856"/>
              <a:ext cx="387965" cy="29844"/>
            </a:xfrm>
            <a:custGeom>
              <a:avLst/>
              <a:gdLst/>
              <a:ahLst/>
              <a:cxnLst/>
              <a:rect l="0" t="0" r="0" b="0"/>
              <a:pathLst>
                <a:path w="387965" h="29844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8977" y="6836"/>
                  </a:lnTo>
                  <a:lnTo>
                    <a:pt x="83565" y="7873"/>
                  </a:lnTo>
                  <a:lnTo>
                    <a:pt x="98817" y="8565"/>
                  </a:lnTo>
                  <a:lnTo>
                    <a:pt x="130502" y="9333"/>
                  </a:lnTo>
                  <a:lnTo>
                    <a:pt x="201154" y="9826"/>
                  </a:lnTo>
                  <a:lnTo>
                    <a:pt x="217001" y="10972"/>
                  </a:lnTo>
                  <a:lnTo>
                    <a:pt x="230882" y="12841"/>
                  </a:lnTo>
                  <a:lnTo>
                    <a:pt x="243451" y="15193"/>
                  </a:lnTo>
                  <a:lnTo>
                    <a:pt x="258463" y="16760"/>
                  </a:lnTo>
                  <a:lnTo>
                    <a:pt x="275102" y="17805"/>
                  </a:lnTo>
                  <a:lnTo>
                    <a:pt x="292827" y="18502"/>
                  </a:lnTo>
                  <a:lnTo>
                    <a:pt x="307960" y="20072"/>
                  </a:lnTo>
                  <a:lnTo>
                    <a:pt x="321364" y="22224"/>
                  </a:lnTo>
                  <a:lnTo>
                    <a:pt x="387964" y="29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5665" y="2994281"/>
              <a:ext cx="79584" cy="9949"/>
            </a:xfrm>
            <a:custGeom>
              <a:avLst/>
              <a:gdLst/>
              <a:ahLst/>
              <a:cxnLst/>
              <a:rect l="0" t="0" r="0" b="0"/>
              <a:pathLst>
                <a:path w="79584" h="9949">
                  <a:moveTo>
                    <a:pt x="0" y="0"/>
                  </a:moveTo>
                  <a:lnTo>
                    <a:pt x="15843" y="5282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79583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938944" y="2958707"/>
              <a:ext cx="140577" cy="174844"/>
            </a:xfrm>
            <a:custGeom>
              <a:avLst/>
              <a:gdLst/>
              <a:ahLst/>
              <a:cxnLst/>
              <a:rect l="0" t="0" r="0" b="0"/>
              <a:pathLst>
                <a:path w="140577" h="174844">
                  <a:moveTo>
                    <a:pt x="115520" y="5731"/>
                  </a:moveTo>
                  <a:lnTo>
                    <a:pt x="99677" y="450"/>
                  </a:lnTo>
                  <a:lnTo>
                    <a:pt x="91695" y="0"/>
                  </a:lnTo>
                  <a:lnTo>
                    <a:pt x="83057" y="805"/>
                  </a:lnTo>
                  <a:lnTo>
                    <a:pt x="73982" y="2447"/>
                  </a:lnTo>
                  <a:lnTo>
                    <a:pt x="64617" y="4647"/>
                  </a:lnTo>
                  <a:lnTo>
                    <a:pt x="55057" y="7219"/>
                  </a:lnTo>
                  <a:lnTo>
                    <a:pt x="45368" y="10039"/>
                  </a:lnTo>
                  <a:lnTo>
                    <a:pt x="36698" y="14130"/>
                  </a:lnTo>
                  <a:lnTo>
                    <a:pt x="28708" y="19067"/>
                  </a:lnTo>
                  <a:lnTo>
                    <a:pt x="21170" y="24570"/>
                  </a:lnTo>
                  <a:lnTo>
                    <a:pt x="13934" y="30449"/>
                  </a:lnTo>
                  <a:lnTo>
                    <a:pt x="6900" y="36578"/>
                  </a:lnTo>
                  <a:lnTo>
                    <a:pt x="0" y="42876"/>
                  </a:lnTo>
                  <a:lnTo>
                    <a:pt x="926" y="45969"/>
                  </a:lnTo>
                  <a:lnTo>
                    <a:pt x="7070" y="46925"/>
                  </a:lnTo>
                  <a:lnTo>
                    <a:pt x="16693" y="46458"/>
                  </a:lnTo>
                  <a:lnTo>
                    <a:pt x="26424" y="45040"/>
                  </a:lnTo>
                  <a:lnTo>
                    <a:pt x="36227" y="42990"/>
                  </a:lnTo>
                  <a:lnTo>
                    <a:pt x="46079" y="40519"/>
                  </a:lnTo>
                  <a:lnTo>
                    <a:pt x="55962" y="37765"/>
                  </a:lnTo>
                  <a:lnTo>
                    <a:pt x="75786" y="31759"/>
                  </a:lnTo>
                  <a:lnTo>
                    <a:pt x="105589" y="22163"/>
                  </a:lnTo>
                  <a:lnTo>
                    <a:pt x="115532" y="21107"/>
                  </a:lnTo>
                  <a:lnTo>
                    <a:pt x="125476" y="21508"/>
                  </a:lnTo>
                  <a:lnTo>
                    <a:pt x="135421" y="22881"/>
                  </a:lnTo>
                  <a:lnTo>
                    <a:pt x="139840" y="27112"/>
                  </a:lnTo>
                  <a:lnTo>
                    <a:pt x="140576" y="33249"/>
                  </a:lnTo>
                  <a:lnTo>
                    <a:pt x="138856" y="40656"/>
                  </a:lnTo>
                  <a:lnTo>
                    <a:pt x="135499" y="47805"/>
                  </a:lnTo>
                  <a:lnTo>
                    <a:pt x="131050" y="54781"/>
                  </a:lnTo>
                  <a:lnTo>
                    <a:pt x="125873" y="61643"/>
                  </a:lnTo>
                  <a:lnTo>
                    <a:pt x="121317" y="69533"/>
                  </a:lnTo>
                  <a:lnTo>
                    <a:pt x="117174" y="78109"/>
                  </a:lnTo>
                  <a:lnTo>
                    <a:pt x="113307" y="87142"/>
                  </a:lnTo>
                  <a:lnTo>
                    <a:pt x="109623" y="96480"/>
                  </a:lnTo>
                  <a:lnTo>
                    <a:pt x="102583" y="115699"/>
                  </a:lnTo>
                  <a:lnTo>
                    <a:pt x="100264" y="126571"/>
                  </a:lnTo>
                  <a:lnTo>
                    <a:pt x="98717" y="138241"/>
                  </a:lnTo>
                  <a:lnTo>
                    <a:pt x="95625" y="174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362845" y="3014177"/>
              <a:ext cx="79584" cy="9949"/>
            </a:xfrm>
            <a:custGeom>
              <a:avLst/>
              <a:gdLst/>
              <a:ahLst/>
              <a:cxnLst/>
              <a:rect l="0" t="0" r="0" b="0"/>
              <a:pathLst>
                <a:path w="79584" h="9949">
                  <a:moveTo>
                    <a:pt x="0" y="0"/>
                  </a:moveTo>
                  <a:lnTo>
                    <a:pt x="21124" y="5281"/>
                  </a:lnTo>
                  <a:lnTo>
                    <a:pt x="31768" y="6837"/>
                  </a:lnTo>
                  <a:lnTo>
                    <a:pt x="43285" y="7874"/>
                  </a:lnTo>
                  <a:lnTo>
                    <a:pt x="79583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566222" y="2998948"/>
              <a:ext cx="149141" cy="174395"/>
            </a:xfrm>
            <a:custGeom>
              <a:avLst/>
              <a:gdLst/>
              <a:ahLst/>
              <a:cxnLst/>
              <a:rect l="0" t="0" r="0" b="0"/>
              <a:pathLst>
                <a:path w="149141" h="174395">
                  <a:moveTo>
                    <a:pt x="114952" y="5281"/>
                  </a:moveTo>
                  <a:lnTo>
                    <a:pt x="93829" y="0"/>
                  </a:lnTo>
                  <a:lnTo>
                    <a:pt x="84290" y="655"/>
                  </a:lnTo>
                  <a:lnTo>
                    <a:pt x="74616" y="3303"/>
                  </a:lnTo>
                  <a:lnTo>
                    <a:pt x="64850" y="7278"/>
                  </a:lnTo>
                  <a:lnTo>
                    <a:pt x="53918" y="11034"/>
                  </a:lnTo>
                  <a:lnTo>
                    <a:pt x="42209" y="14643"/>
                  </a:lnTo>
                  <a:lnTo>
                    <a:pt x="29982" y="18154"/>
                  </a:lnTo>
                  <a:lnTo>
                    <a:pt x="19619" y="22706"/>
                  </a:lnTo>
                  <a:lnTo>
                    <a:pt x="10501" y="27951"/>
                  </a:lnTo>
                  <a:lnTo>
                    <a:pt x="2211" y="33658"/>
                  </a:lnTo>
                  <a:lnTo>
                    <a:pt x="0" y="38568"/>
                  </a:lnTo>
                  <a:lnTo>
                    <a:pt x="1842" y="42947"/>
                  </a:lnTo>
                  <a:lnTo>
                    <a:pt x="6386" y="46971"/>
                  </a:lnTo>
                  <a:lnTo>
                    <a:pt x="13837" y="49654"/>
                  </a:lnTo>
                  <a:lnTo>
                    <a:pt x="23225" y="51443"/>
                  </a:lnTo>
                  <a:lnTo>
                    <a:pt x="33906" y="52636"/>
                  </a:lnTo>
                  <a:lnTo>
                    <a:pt x="45447" y="53430"/>
                  </a:lnTo>
                  <a:lnTo>
                    <a:pt x="57562" y="53961"/>
                  </a:lnTo>
                  <a:lnTo>
                    <a:pt x="70061" y="54314"/>
                  </a:lnTo>
                  <a:lnTo>
                    <a:pt x="82814" y="53444"/>
                  </a:lnTo>
                  <a:lnTo>
                    <a:pt x="95737" y="51759"/>
                  </a:lnTo>
                  <a:lnTo>
                    <a:pt x="108774" y="49530"/>
                  </a:lnTo>
                  <a:lnTo>
                    <a:pt x="120782" y="46939"/>
                  </a:lnTo>
                  <a:lnTo>
                    <a:pt x="132102" y="44106"/>
                  </a:lnTo>
                  <a:lnTo>
                    <a:pt x="142965" y="41112"/>
                  </a:lnTo>
                  <a:lnTo>
                    <a:pt x="147997" y="42432"/>
                  </a:lnTo>
                  <a:lnTo>
                    <a:pt x="149140" y="46628"/>
                  </a:lnTo>
                  <a:lnTo>
                    <a:pt x="147692" y="52741"/>
                  </a:lnTo>
                  <a:lnTo>
                    <a:pt x="145621" y="60133"/>
                  </a:lnTo>
                  <a:lnTo>
                    <a:pt x="140373" y="77188"/>
                  </a:lnTo>
                  <a:lnTo>
                    <a:pt x="131204" y="105433"/>
                  </a:lnTo>
                  <a:lnTo>
                    <a:pt x="129103" y="116261"/>
                  </a:lnTo>
                  <a:lnTo>
                    <a:pt x="127702" y="127902"/>
                  </a:lnTo>
                  <a:lnTo>
                    <a:pt x="134848" y="1743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55509" y="2626214"/>
              <a:ext cx="198956" cy="417807"/>
            </a:xfrm>
            <a:custGeom>
              <a:avLst/>
              <a:gdLst/>
              <a:ahLst/>
              <a:cxnLst/>
              <a:rect l="0" t="0" r="0" b="0"/>
              <a:pathLst>
                <a:path w="198956" h="417807">
                  <a:moveTo>
                    <a:pt x="0" y="0"/>
                  </a:moveTo>
                  <a:lnTo>
                    <a:pt x="0" y="21123"/>
                  </a:lnTo>
                  <a:lnTo>
                    <a:pt x="2210" y="30662"/>
                  </a:lnTo>
                  <a:lnTo>
                    <a:pt x="5895" y="40337"/>
                  </a:lnTo>
                  <a:lnTo>
                    <a:pt x="27692" y="84971"/>
                  </a:lnTo>
                  <a:lnTo>
                    <a:pt x="32830" y="96438"/>
                  </a:lnTo>
                  <a:lnTo>
                    <a:pt x="37361" y="107399"/>
                  </a:lnTo>
                  <a:lnTo>
                    <a:pt x="41487" y="118022"/>
                  </a:lnTo>
                  <a:lnTo>
                    <a:pt x="46448" y="127315"/>
                  </a:lnTo>
                  <a:lnTo>
                    <a:pt x="51966" y="135721"/>
                  </a:lnTo>
                  <a:lnTo>
                    <a:pt x="57855" y="143535"/>
                  </a:lnTo>
                  <a:lnTo>
                    <a:pt x="63992" y="150956"/>
                  </a:lnTo>
                  <a:lnTo>
                    <a:pt x="70294" y="158113"/>
                  </a:lnTo>
                  <a:lnTo>
                    <a:pt x="76706" y="165095"/>
                  </a:lnTo>
                  <a:lnTo>
                    <a:pt x="83191" y="173066"/>
                  </a:lnTo>
                  <a:lnTo>
                    <a:pt x="89725" y="181696"/>
                  </a:lnTo>
                  <a:lnTo>
                    <a:pt x="96292" y="190765"/>
                  </a:lnTo>
                  <a:lnTo>
                    <a:pt x="103986" y="202337"/>
                  </a:lnTo>
                  <a:lnTo>
                    <a:pt x="121377" y="229933"/>
                  </a:lnTo>
                  <a:lnTo>
                    <a:pt x="129551" y="245029"/>
                  </a:lnTo>
                  <a:lnTo>
                    <a:pt x="137212" y="260620"/>
                  </a:lnTo>
                  <a:lnTo>
                    <a:pt x="151618" y="291575"/>
                  </a:lnTo>
                  <a:lnTo>
                    <a:pt x="165390" y="320070"/>
                  </a:lnTo>
                  <a:lnTo>
                    <a:pt x="171052" y="332754"/>
                  </a:lnTo>
                  <a:lnTo>
                    <a:pt x="175932" y="344525"/>
                  </a:lnTo>
                  <a:lnTo>
                    <a:pt x="180290" y="355688"/>
                  </a:lnTo>
                  <a:lnTo>
                    <a:pt x="188081" y="376935"/>
                  </a:lnTo>
                  <a:lnTo>
                    <a:pt x="198955" y="4178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034569" y="3302663"/>
              <a:ext cx="109426" cy="169113"/>
            </a:xfrm>
            <a:custGeom>
              <a:avLst/>
              <a:gdLst/>
              <a:ahLst/>
              <a:cxnLst/>
              <a:rect l="0" t="0" r="0" b="0"/>
              <a:pathLst>
                <a:path w="109426" h="169113">
                  <a:moveTo>
                    <a:pt x="109425" y="0"/>
                  </a:moveTo>
                  <a:lnTo>
                    <a:pt x="104144" y="15842"/>
                  </a:lnTo>
                  <a:lnTo>
                    <a:pt x="101483" y="24931"/>
                  </a:lnTo>
                  <a:lnTo>
                    <a:pt x="95579" y="46818"/>
                  </a:lnTo>
                  <a:lnTo>
                    <a:pt x="91352" y="57740"/>
                  </a:lnTo>
                  <a:lnTo>
                    <a:pt x="86324" y="68336"/>
                  </a:lnTo>
                  <a:lnTo>
                    <a:pt x="80760" y="78717"/>
                  </a:lnTo>
                  <a:lnTo>
                    <a:pt x="74841" y="88953"/>
                  </a:lnTo>
                  <a:lnTo>
                    <a:pt x="68684" y="99093"/>
                  </a:lnTo>
                  <a:lnTo>
                    <a:pt x="62369" y="109169"/>
                  </a:lnTo>
                  <a:lnTo>
                    <a:pt x="55948" y="118097"/>
                  </a:lnTo>
                  <a:lnTo>
                    <a:pt x="49457" y="126259"/>
                  </a:lnTo>
                  <a:lnTo>
                    <a:pt x="42919" y="133912"/>
                  </a:lnTo>
                  <a:lnTo>
                    <a:pt x="35245" y="141224"/>
                  </a:lnTo>
                  <a:lnTo>
                    <a:pt x="26812" y="148309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044516" y="3282767"/>
              <a:ext cx="139270" cy="238748"/>
            </a:xfrm>
            <a:custGeom>
              <a:avLst/>
              <a:gdLst/>
              <a:ahLst/>
              <a:cxnLst/>
              <a:rect l="0" t="0" r="0" b="0"/>
              <a:pathLst>
                <a:path w="139270" h="238748">
                  <a:moveTo>
                    <a:pt x="0" y="0"/>
                  </a:moveTo>
                  <a:lnTo>
                    <a:pt x="5281" y="15843"/>
                  </a:lnTo>
                  <a:lnTo>
                    <a:pt x="9048" y="22720"/>
                  </a:lnTo>
                  <a:lnTo>
                    <a:pt x="13769" y="29516"/>
                  </a:lnTo>
                  <a:lnTo>
                    <a:pt x="19127" y="36257"/>
                  </a:lnTo>
                  <a:lnTo>
                    <a:pt x="24910" y="44067"/>
                  </a:lnTo>
                  <a:lnTo>
                    <a:pt x="37230" y="61587"/>
                  </a:lnTo>
                  <a:lnTo>
                    <a:pt x="43611" y="69796"/>
                  </a:lnTo>
                  <a:lnTo>
                    <a:pt x="50075" y="77479"/>
                  </a:lnTo>
                  <a:lnTo>
                    <a:pt x="56595" y="84812"/>
                  </a:lnTo>
                  <a:lnTo>
                    <a:pt x="63152" y="93017"/>
                  </a:lnTo>
                  <a:lnTo>
                    <a:pt x="69734" y="101803"/>
                  </a:lnTo>
                  <a:lnTo>
                    <a:pt x="82943" y="120407"/>
                  </a:lnTo>
                  <a:lnTo>
                    <a:pt x="129324" y="189069"/>
                  </a:lnTo>
                  <a:lnTo>
                    <a:pt x="139269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303159" y="3286984"/>
              <a:ext cx="195357" cy="145001"/>
            </a:xfrm>
            <a:custGeom>
              <a:avLst/>
              <a:gdLst/>
              <a:ahLst/>
              <a:cxnLst/>
              <a:rect l="0" t="0" r="0" b="0"/>
              <a:pathLst>
                <a:path w="195357" h="145001">
                  <a:moveTo>
                    <a:pt x="0" y="5731"/>
                  </a:moveTo>
                  <a:lnTo>
                    <a:pt x="15843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50903" y="4647"/>
                  </a:lnTo>
                  <a:lnTo>
                    <a:pt x="60463" y="7219"/>
                  </a:lnTo>
                  <a:lnTo>
                    <a:pt x="70152" y="10039"/>
                  </a:lnTo>
                  <a:lnTo>
                    <a:pt x="116364" y="22507"/>
                  </a:lnTo>
                  <a:lnTo>
                    <a:pt x="137931" y="29030"/>
                  </a:lnTo>
                  <a:lnTo>
                    <a:pt x="168716" y="38916"/>
                  </a:lnTo>
                  <a:lnTo>
                    <a:pt x="177690" y="43329"/>
                  </a:lnTo>
                  <a:lnTo>
                    <a:pt x="185884" y="48481"/>
                  </a:lnTo>
                  <a:lnTo>
                    <a:pt x="193557" y="54127"/>
                  </a:lnTo>
                  <a:lnTo>
                    <a:pt x="195356" y="60101"/>
                  </a:lnTo>
                  <a:lnTo>
                    <a:pt x="193240" y="66295"/>
                  </a:lnTo>
                  <a:lnTo>
                    <a:pt x="188513" y="72634"/>
                  </a:lnTo>
                  <a:lnTo>
                    <a:pt x="182046" y="79071"/>
                  </a:lnTo>
                  <a:lnTo>
                    <a:pt x="174419" y="85573"/>
                  </a:lnTo>
                  <a:lnTo>
                    <a:pt x="166018" y="92118"/>
                  </a:lnTo>
                  <a:lnTo>
                    <a:pt x="157102" y="97587"/>
                  </a:lnTo>
                  <a:lnTo>
                    <a:pt x="147841" y="102338"/>
                  </a:lnTo>
                  <a:lnTo>
                    <a:pt x="138352" y="106611"/>
                  </a:lnTo>
                  <a:lnTo>
                    <a:pt x="128710" y="110565"/>
                  </a:lnTo>
                  <a:lnTo>
                    <a:pt x="118966" y="114306"/>
                  </a:lnTo>
                  <a:lnTo>
                    <a:pt x="99296" y="121411"/>
                  </a:lnTo>
                  <a:lnTo>
                    <a:pt x="89409" y="124852"/>
                  </a:lnTo>
                  <a:lnTo>
                    <a:pt x="39791" y="14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243472" y="3495887"/>
              <a:ext cx="318330" cy="25628"/>
            </a:xfrm>
            <a:custGeom>
              <a:avLst/>
              <a:gdLst/>
              <a:ahLst/>
              <a:cxnLst/>
              <a:rect l="0" t="0" r="0" b="0"/>
              <a:pathLst>
                <a:path w="318330" h="25628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9951" y="3542"/>
                  </a:lnTo>
                  <a:lnTo>
                    <a:pt x="74232" y="4272"/>
                  </a:lnTo>
                  <a:lnTo>
                    <a:pt x="89279" y="4758"/>
                  </a:lnTo>
                  <a:lnTo>
                    <a:pt x="104837" y="6188"/>
                  </a:lnTo>
                  <a:lnTo>
                    <a:pt x="120736" y="8246"/>
                  </a:lnTo>
                  <a:lnTo>
                    <a:pt x="136861" y="10724"/>
                  </a:lnTo>
                  <a:lnTo>
                    <a:pt x="153138" y="12375"/>
                  </a:lnTo>
                  <a:lnTo>
                    <a:pt x="169516" y="13477"/>
                  </a:lnTo>
                  <a:lnTo>
                    <a:pt x="185961" y="14211"/>
                  </a:lnTo>
                  <a:lnTo>
                    <a:pt x="218971" y="15026"/>
                  </a:lnTo>
                  <a:lnTo>
                    <a:pt x="235511" y="15244"/>
                  </a:lnTo>
                  <a:lnTo>
                    <a:pt x="250958" y="16494"/>
                  </a:lnTo>
                  <a:lnTo>
                    <a:pt x="318329" y="25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655821" y="3292715"/>
              <a:ext cx="156618" cy="249742"/>
            </a:xfrm>
            <a:custGeom>
              <a:avLst/>
              <a:gdLst/>
              <a:ahLst/>
              <a:cxnLst/>
              <a:rect l="0" t="0" r="0" b="0"/>
              <a:pathLst>
                <a:path w="156618" h="249742">
                  <a:moveTo>
                    <a:pt x="15406" y="0"/>
                  </a:moveTo>
                  <a:lnTo>
                    <a:pt x="10125" y="15843"/>
                  </a:lnTo>
                  <a:lnTo>
                    <a:pt x="8569" y="24931"/>
                  </a:lnTo>
                  <a:lnTo>
                    <a:pt x="7532" y="35411"/>
                  </a:lnTo>
                  <a:lnTo>
                    <a:pt x="6841" y="46819"/>
                  </a:lnTo>
                  <a:lnTo>
                    <a:pt x="5274" y="57740"/>
                  </a:lnTo>
                  <a:lnTo>
                    <a:pt x="3125" y="68337"/>
                  </a:lnTo>
                  <a:lnTo>
                    <a:pt x="587" y="78717"/>
                  </a:lnTo>
                  <a:lnTo>
                    <a:pt x="0" y="88953"/>
                  </a:lnTo>
                  <a:lnTo>
                    <a:pt x="714" y="99093"/>
                  </a:lnTo>
                  <a:lnTo>
                    <a:pt x="2295" y="109169"/>
                  </a:lnTo>
                  <a:lnTo>
                    <a:pt x="7771" y="115887"/>
                  </a:lnTo>
                  <a:lnTo>
                    <a:pt x="15842" y="120365"/>
                  </a:lnTo>
                  <a:lnTo>
                    <a:pt x="25645" y="123350"/>
                  </a:lnTo>
                  <a:lnTo>
                    <a:pt x="35495" y="124235"/>
                  </a:lnTo>
                  <a:lnTo>
                    <a:pt x="45379" y="123720"/>
                  </a:lnTo>
                  <a:lnTo>
                    <a:pt x="55283" y="122271"/>
                  </a:lnTo>
                  <a:lnTo>
                    <a:pt x="67413" y="121305"/>
                  </a:lnTo>
                  <a:lnTo>
                    <a:pt x="81026" y="120661"/>
                  </a:lnTo>
                  <a:lnTo>
                    <a:pt x="95628" y="120232"/>
                  </a:lnTo>
                  <a:lnTo>
                    <a:pt x="108678" y="122156"/>
                  </a:lnTo>
                  <a:lnTo>
                    <a:pt x="120694" y="125650"/>
                  </a:lnTo>
                  <a:lnTo>
                    <a:pt x="132021" y="130190"/>
                  </a:lnTo>
                  <a:lnTo>
                    <a:pt x="140678" y="137637"/>
                  </a:lnTo>
                  <a:lnTo>
                    <a:pt x="147554" y="147023"/>
                  </a:lnTo>
                  <a:lnTo>
                    <a:pt x="153243" y="157703"/>
                  </a:lnTo>
                  <a:lnTo>
                    <a:pt x="155931" y="170348"/>
                  </a:lnTo>
                  <a:lnTo>
                    <a:pt x="156617" y="184305"/>
                  </a:lnTo>
                  <a:lnTo>
                    <a:pt x="155970" y="199136"/>
                  </a:lnTo>
                  <a:lnTo>
                    <a:pt x="153328" y="211235"/>
                  </a:lnTo>
                  <a:lnTo>
                    <a:pt x="149355" y="221511"/>
                  </a:lnTo>
                  <a:lnTo>
                    <a:pt x="144497" y="230572"/>
                  </a:lnTo>
                  <a:lnTo>
                    <a:pt x="136836" y="237718"/>
                  </a:lnTo>
                  <a:lnTo>
                    <a:pt x="127308" y="243588"/>
                  </a:lnTo>
                  <a:lnTo>
                    <a:pt x="116535" y="248606"/>
                  </a:lnTo>
                  <a:lnTo>
                    <a:pt x="106036" y="249741"/>
                  </a:lnTo>
                  <a:lnTo>
                    <a:pt x="95722" y="248287"/>
                  </a:lnTo>
                  <a:lnTo>
                    <a:pt x="65145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91122" y="3292715"/>
              <a:ext cx="198957" cy="19896"/>
            </a:xfrm>
            <a:custGeom>
              <a:avLst/>
              <a:gdLst/>
              <a:ahLst/>
              <a:cxnLst/>
              <a:rect l="0" t="0" r="0" b="0"/>
              <a:pathLst>
                <a:path w="198957" h="19896">
                  <a:moveTo>
                    <a:pt x="0" y="19895"/>
                  </a:moveTo>
                  <a:lnTo>
                    <a:pt x="15843" y="14614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0"/>
                  </a:lnTo>
                  <a:lnTo>
                    <a:pt x="58845" y="9764"/>
                  </a:lnTo>
                  <a:lnTo>
                    <a:pt x="71284" y="7615"/>
                  </a:lnTo>
                  <a:lnTo>
                    <a:pt x="83998" y="5077"/>
                  </a:lnTo>
                  <a:lnTo>
                    <a:pt x="98001" y="3384"/>
                  </a:lnTo>
                  <a:lnTo>
                    <a:pt x="112862" y="2256"/>
                  </a:lnTo>
                  <a:lnTo>
                    <a:pt x="128296" y="1504"/>
                  </a:lnTo>
                  <a:lnTo>
                    <a:pt x="157235" y="668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531958" y="3272819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89530" y="9948"/>
                  </a:moveTo>
                  <a:lnTo>
                    <a:pt x="73687" y="4667"/>
                  </a:lnTo>
                  <a:lnTo>
                    <a:pt x="64599" y="3112"/>
                  </a:lnTo>
                  <a:lnTo>
                    <a:pt x="54119" y="20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06292" y="4277681"/>
            <a:ext cx="1283265" cy="865322"/>
            <a:chOff x="706292" y="4277681"/>
            <a:chExt cx="1283265" cy="865322"/>
          </a:xfrm>
        </p:grpSpPr>
        <p:sp>
          <p:nvSpPr>
            <p:cNvPr id="43" name="Freeform 42"/>
            <p:cNvSpPr/>
            <p:nvPr/>
          </p:nvSpPr>
          <p:spPr>
            <a:xfrm>
              <a:off x="756031" y="4277681"/>
              <a:ext cx="407860" cy="29709"/>
            </a:xfrm>
            <a:custGeom>
              <a:avLst/>
              <a:gdLst/>
              <a:ahLst/>
              <a:cxnLst/>
              <a:rect l="0" t="0" r="0" b="0"/>
              <a:pathLst>
                <a:path w="407860" h="29709">
                  <a:moveTo>
                    <a:pt x="0" y="29708"/>
                  </a:moveTo>
                  <a:lnTo>
                    <a:pt x="41538" y="15861"/>
                  </a:lnTo>
                  <a:lnTo>
                    <a:pt x="53114" y="13845"/>
                  </a:lnTo>
                  <a:lnTo>
                    <a:pt x="66358" y="12501"/>
                  </a:lnTo>
                  <a:lnTo>
                    <a:pt x="80714" y="11604"/>
                  </a:lnTo>
                  <a:lnTo>
                    <a:pt x="94706" y="9902"/>
                  </a:lnTo>
                  <a:lnTo>
                    <a:pt x="108455" y="7662"/>
                  </a:lnTo>
                  <a:lnTo>
                    <a:pt x="122042" y="5063"/>
                  </a:lnTo>
                  <a:lnTo>
                    <a:pt x="135521" y="3330"/>
                  </a:lnTo>
                  <a:lnTo>
                    <a:pt x="148929" y="2175"/>
                  </a:lnTo>
                  <a:lnTo>
                    <a:pt x="162289" y="1405"/>
                  </a:lnTo>
                  <a:lnTo>
                    <a:pt x="188922" y="549"/>
                  </a:lnTo>
                  <a:lnTo>
                    <a:pt x="242046" y="0"/>
                  </a:lnTo>
                  <a:lnTo>
                    <a:pt x="255315" y="1060"/>
                  </a:lnTo>
                  <a:lnTo>
                    <a:pt x="268582" y="2872"/>
                  </a:lnTo>
                  <a:lnTo>
                    <a:pt x="281849" y="5185"/>
                  </a:lnTo>
                  <a:lnTo>
                    <a:pt x="296219" y="6728"/>
                  </a:lnTo>
                  <a:lnTo>
                    <a:pt x="311326" y="7756"/>
                  </a:lnTo>
                  <a:lnTo>
                    <a:pt x="326924" y="8441"/>
                  </a:lnTo>
                  <a:lnTo>
                    <a:pt x="341744" y="10004"/>
                  </a:lnTo>
                  <a:lnTo>
                    <a:pt x="407859" y="19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56031" y="4426762"/>
              <a:ext cx="179061" cy="19897"/>
            </a:xfrm>
            <a:custGeom>
              <a:avLst/>
              <a:gdLst/>
              <a:ahLst/>
              <a:cxnLst/>
              <a:rect l="0" t="0" r="0" b="0"/>
              <a:pathLst>
                <a:path w="179061" h="19897">
                  <a:moveTo>
                    <a:pt x="0" y="19896"/>
                  </a:moveTo>
                  <a:lnTo>
                    <a:pt x="41538" y="6049"/>
                  </a:lnTo>
                  <a:lnTo>
                    <a:pt x="52008" y="4033"/>
                  </a:lnTo>
                  <a:lnTo>
                    <a:pt x="63410" y="2688"/>
                  </a:lnTo>
                  <a:lnTo>
                    <a:pt x="75433" y="1792"/>
                  </a:lnTo>
                  <a:lnTo>
                    <a:pt x="87869" y="1195"/>
                  </a:lnTo>
                  <a:lnTo>
                    <a:pt x="113477" y="531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51010" y="4368458"/>
              <a:ext cx="140093" cy="227386"/>
            </a:xfrm>
            <a:custGeom>
              <a:avLst/>
              <a:gdLst/>
              <a:ahLst/>
              <a:cxnLst/>
              <a:rect l="0" t="0" r="0" b="0"/>
              <a:pathLst>
                <a:path w="140093" h="227386">
                  <a:moveTo>
                    <a:pt x="103454" y="8565"/>
                  </a:moveTo>
                  <a:lnTo>
                    <a:pt x="82331" y="3284"/>
                  </a:lnTo>
                  <a:lnTo>
                    <a:pt x="70582" y="1728"/>
                  </a:lnTo>
                  <a:lnTo>
                    <a:pt x="57222" y="691"/>
                  </a:lnTo>
                  <a:lnTo>
                    <a:pt x="42790" y="0"/>
                  </a:lnTo>
                  <a:lnTo>
                    <a:pt x="29852" y="644"/>
                  </a:lnTo>
                  <a:lnTo>
                    <a:pt x="17911" y="2179"/>
                  </a:lnTo>
                  <a:lnTo>
                    <a:pt x="6634" y="4308"/>
                  </a:lnTo>
                  <a:lnTo>
                    <a:pt x="1327" y="7938"/>
                  </a:lnTo>
                  <a:lnTo>
                    <a:pt x="0" y="12568"/>
                  </a:lnTo>
                  <a:lnTo>
                    <a:pt x="1325" y="17866"/>
                  </a:lnTo>
                  <a:lnTo>
                    <a:pt x="5525" y="23608"/>
                  </a:lnTo>
                  <a:lnTo>
                    <a:pt x="11641" y="29647"/>
                  </a:lnTo>
                  <a:lnTo>
                    <a:pt x="19034" y="35884"/>
                  </a:lnTo>
                  <a:lnTo>
                    <a:pt x="28384" y="42252"/>
                  </a:lnTo>
                  <a:lnTo>
                    <a:pt x="39038" y="48708"/>
                  </a:lnTo>
                  <a:lnTo>
                    <a:pt x="50562" y="55222"/>
                  </a:lnTo>
                  <a:lnTo>
                    <a:pt x="61561" y="62881"/>
                  </a:lnTo>
                  <a:lnTo>
                    <a:pt x="72210" y="71303"/>
                  </a:lnTo>
                  <a:lnTo>
                    <a:pt x="82625" y="80234"/>
                  </a:lnTo>
                  <a:lnTo>
                    <a:pt x="92884" y="89504"/>
                  </a:lnTo>
                  <a:lnTo>
                    <a:pt x="113125" y="108646"/>
                  </a:lnTo>
                  <a:lnTo>
                    <a:pt x="120955" y="118392"/>
                  </a:lnTo>
                  <a:lnTo>
                    <a:pt x="127280" y="128206"/>
                  </a:lnTo>
                  <a:lnTo>
                    <a:pt x="132602" y="138065"/>
                  </a:lnTo>
                  <a:lnTo>
                    <a:pt x="136149" y="150164"/>
                  </a:lnTo>
                  <a:lnTo>
                    <a:pt x="138515" y="163756"/>
                  </a:lnTo>
                  <a:lnTo>
                    <a:pt x="140092" y="178344"/>
                  </a:lnTo>
                  <a:lnTo>
                    <a:pt x="138932" y="190280"/>
                  </a:lnTo>
                  <a:lnTo>
                    <a:pt x="135949" y="200449"/>
                  </a:lnTo>
                  <a:lnTo>
                    <a:pt x="131749" y="209438"/>
                  </a:lnTo>
                  <a:lnTo>
                    <a:pt x="125633" y="216536"/>
                  </a:lnTo>
                  <a:lnTo>
                    <a:pt x="118240" y="222373"/>
                  </a:lnTo>
                  <a:lnTo>
                    <a:pt x="109996" y="227370"/>
                  </a:lnTo>
                  <a:lnTo>
                    <a:pt x="103394" y="227385"/>
                  </a:lnTo>
                  <a:lnTo>
                    <a:pt x="97888" y="224080"/>
                  </a:lnTo>
                  <a:lnTo>
                    <a:pt x="93111" y="218560"/>
                  </a:lnTo>
                  <a:lnTo>
                    <a:pt x="88822" y="211564"/>
                  </a:lnTo>
                  <a:lnTo>
                    <a:pt x="84857" y="203585"/>
                  </a:lnTo>
                  <a:lnTo>
                    <a:pt x="81108" y="194949"/>
                  </a:lnTo>
                  <a:lnTo>
                    <a:pt x="79714" y="185876"/>
                  </a:lnTo>
                  <a:lnTo>
                    <a:pt x="79891" y="176511"/>
                  </a:lnTo>
                  <a:lnTo>
                    <a:pt x="81113" y="166952"/>
                  </a:lnTo>
                  <a:lnTo>
                    <a:pt x="81928" y="155053"/>
                  </a:lnTo>
                  <a:lnTo>
                    <a:pt x="82472" y="141593"/>
                  </a:lnTo>
                  <a:lnTo>
                    <a:pt x="82834" y="127094"/>
                  </a:lnTo>
                  <a:lnTo>
                    <a:pt x="84181" y="111901"/>
                  </a:lnTo>
                  <a:lnTo>
                    <a:pt x="86184" y="96246"/>
                  </a:lnTo>
                  <a:lnTo>
                    <a:pt x="88625" y="80283"/>
                  </a:lnTo>
                  <a:lnTo>
                    <a:pt x="91357" y="66325"/>
                  </a:lnTo>
                  <a:lnTo>
                    <a:pt x="94284" y="53704"/>
                  </a:lnTo>
                  <a:lnTo>
                    <a:pt x="113402" y="8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72793" y="4287493"/>
              <a:ext cx="378017" cy="39792"/>
            </a:xfrm>
            <a:custGeom>
              <a:avLst/>
              <a:gdLst/>
              <a:ahLst/>
              <a:cxnLst/>
              <a:rect l="0" t="0" r="0" b="0"/>
              <a:pathLst>
                <a:path w="378017" h="39792">
                  <a:moveTo>
                    <a:pt x="0" y="0"/>
                  </a:moveTo>
                  <a:lnTo>
                    <a:pt x="60665" y="0"/>
                  </a:lnTo>
                  <a:lnTo>
                    <a:pt x="76919" y="1106"/>
                  </a:lnTo>
                  <a:lnTo>
                    <a:pt x="94386" y="2947"/>
                  </a:lnTo>
                  <a:lnTo>
                    <a:pt x="112663" y="5281"/>
                  </a:lnTo>
                  <a:lnTo>
                    <a:pt x="129269" y="6836"/>
                  </a:lnTo>
                  <a:lnTo>
                    <a:pt x="144761" y="7874"/>
                  </a:lnTo>
                  <a:lnTo>
                    <a:pt x="159510" y="8565"/>
                  </a:lnTo>
                  <a:lnTo>
                    <a:pt x="173764" y="10131"/>
                  </a:lnTo>
                  <a:lnTo>
                    <a:pt x="187688" y="12280"/>
                  </a:lnTo>
                  <a:lnTo>
                    <a:pt x="247083" y="23672"/>
                  </a:lnTo>
                  <a:lnTo>
                    <a:pt x="263095" y="25729"/>
                  </a:lnTo>
                  <a:lnTo>
                    <a:pt x="279296" y="27101"/>
                  </a:lnTo>
                  <a:lnTo>
                    <a:pt x="295623" y="28015"/>
                  </a:lnTo>
                  <a:lnTo>
                    <a:pt x="325554" y="29031"/>
                  </a:lnTo>
                  <a:lnTo>
                    <a:pt x="378016" y="39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382741" y="4476501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0"/>
                  </a:moveTo>
                  <a:lnTo>
                    <a:pt x="55384" y="0"/>
                  </a:lnTo>
                  <a:lnTo>
                    <a:pt x="66766" y="1105"/>
                  </a:lnTo>
                  <a:lnTo>
                    <a:pt x="77670" y="2948"/>
                  </a:lnTo>
                  <a:lnTo>
                    <a:pt x="109426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27026" y="4396919"/>
              <a:ext cx="116965" cy="280648"/>
            </a:xfrm>
            <a:custGeom>
              <a:avLst/>
              <a:gdLst/>
              <a:ahLst/>
              <a:cxnLst/>
              <a:rect l="0" t="0" r="0" b="0"/>
              <a:pathLst>
                <a:path w="116965" h="280648">
                  <a:moveTo>
                    <a:pt x="103887" y="0"/>
                  </a:moveTo>
                  <a:lnTo>
                    <a:pt x="39939" y="0"/>
                  </a:lnTo>
                  <a:lnTo>
                    <a:pt x="28096" y="1105"/>
                  </a:lnTo>
                  <a:lnTo>
                    <a:pt x="16884" y="2947"/>
                  </a:lnTo>
                  <a:lnTo>
                    <a:pt x="6094" y="5281"/>
                  </a:lnTo>
                  <a:lnTo>
                    <a:pt x="1112" y="11258"/>
                  </a:lnTo>
                  <a:lnTo>
                    <a:pt x="0" y="19663"/>
                  </a:lnTo>
                  <a:lnTo>
                    <a:pt x="1470" y="29688"/>
                  </a:lnTo>
                  <a:lnTo>
                    <a:pt x="4661" y="38583"/>
                  </a:lnTo>
                  <a:lnTo>
                    <a:pt x="8998" y="46722"/>
                  </a:lnTo>
                  <a:lnTo>
                    <a:pt x="14100" y="54360"/>
                  </a:lnTo>
                  <a:lnTo>
                    <a:pt x="19713" y="61662"/>
                  </a:lnTo>
                  <a:lnTo>
                    <a:pt x="25665" y="68740"/>
                  </a:lnTo>
                  <a:lnTo>
                    <a:pt x="31843" y="75670"/>
                  </a:lnTo>
                  <a:lnTo>
                    <a:pt x="39278" y="82500"/>
                  </a:lnTo>
                  <a:lnTo>
                    <a:pt x="47551" y="89265"/>
                  </a:lnTo>
                  <a:lnTo>
                    <a:pt x="56382" y="95985"/>
                  </a:lnTo>
                  <a:lnTo>
                    <a:pt x="64480" y="103781"/>
                  </a:lnTo>
                  <a:lnTo>
                    <a:pt x="72089" y="112294"/>
                  </a:lnTo>
                  <a:lnTo>
                    <a:pt x="79373" y="121286"/>
                  </a:lnTo>
                  <a:lnTo>
                    <a:pt x="86439" y="131701"/>
                  </a:lnTo>
                  <a:lnTo>
                    <a:pt x="93360" y="143066"/>
                  </a:lnTo>
                  <a:lnTo>
                    <a:pt x="100185" y="155064"/>
                  </a:lnTo>
                  <a:lnTo>
                    <a:pt x="105840" y="166378"/>
                  </a:lnTo>
                  <a:lnTo>
                    <a:pt x="110716" y="177237"/>
                  </a:lnTo>
                  <a:lnTo>
                    <a:pt x="115072" y="187793"/>
                  </a:lnTo>
                  <a:lnTo>
                    <a:pt x="116870" y="199251"/>
                  </a:lnTo>
                  <a:lnTo>
                    <a:pt x="116964" y="211310"/>
                  </a:lnTo>
                  <a:lnTo>
                    <a:pt x="115921" y="223772"/>
                  </a:lnTo>
                  <a:lnTo>
                    <a:pt x="114120" y="235395"/>
                  </a:lnTo>
                  <a:lnTo>
                    <a:pt x="111815" y="246460"/>
                  </a:lnTo>
                  <a:lnTo>
                    <a:pt x="109172" y="257153"/>
                  </a:lnTo>
                  <a:lnTo>
                    <a:pt x="104095" y="265386"/>
                  </a:lnTo>
                  <a:lnTo>
                    <a:pt x="97394" y="271980"/>
                  </a:lnTo>
                  <a:lnTo>
                    <a:pt x="89611" y="277482"/>
                  </a:lnTo>
                  <a:lnTo>
                    <a:pt x="81106" y="280044"/>
                  </a:lnTo>
                  <a:lnTo>
                    <a:pt x="72120" y="280647"/>
                  </a:lnTo>
                  <a:lnTo>
                    <a:pt x="62814" y="279944"/>
                  </a:lnTo>
                  <a:lnTo>
                    <a:pt x="55504" y="276159"/>
                  </a:lnTo>
                  <a:lnTo>
                    <a:pt x="49526" y="270320"/>
                  </a:lnTo>
                  <a:lnTo>
                    <a:pt x="44435" y="263112"/>
                  </a:lnTo>
                  <a:lnTo>
                    <a:pt x="41041" y="253885"/>
                  </a:lnTo>
                  <a:lnTo>
                    <a:pt x="38778" y="243312"/>
                  </a:lnTo>
                  <a:lnTo>
                    <a:pt x="37270" y="231842"/>
                  </a:lnTo>
                  <a:lnTo>
                    <a:pt x="37370" y="220880"/>
                  </a:lnTo>
                  <a:lnTo>
                    <a:pt x="38541" y="210255"/>
                  </a:lnTo>
                  <a:lnTo>
                    <a:pt x="40428" y="199857"/>
                  </a:lnTo>
                  <a:lnTo>
                    <a:pt x="41685" y="188503"/>
                  </a:lnTo>
                  <a:lnTo>
                    <a:pt x="42524" y="176513"/>
                  </a:lnTo>
                  <a:lnTo>
                    <a:pt x="43083" y="164098"/>
                  </a:lnTo>
                  <a:lnTo>
                    <a:pt x="44561" y="151401"/>
                  </a:lnTo>
                  <a:lnTo>
                    <a:pt x="46651" y="138514"/>
                  </a:lnTo>
                  <a:lnTo>
                    <a:pt x="49150" y="125502"/>
                  </a:lnTo>
                  <a:lnTo>
                    <a:pt x="51922" y="113511"/>
                  </a:lnTo>
                  <a:lnTo>
                    <a:pt x="54875" y="102201"/>
                  </a:lnTo>
                  <a:lnTo>
                    <a:pt x="57949" y="91346"/>
                  </a:lnTo>
                  <a:lnTo>
                    <a:pt x="64311" y="70441"/>
                  </a:lnTo>
                  <a:lnTo>
                    <a:pt x="67556" y="60224"/>
                  </a:lnTo>
                  <a:lnTo>
                    <a:pt x="71929" y="50097"/>
                  </a:lnTo>
                  <a:lnTo>
                    <a:pt x="77055" y="40030"/>
                  </a:lnTo>
                  <a:lnTo>
                    <a:pt x="1138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06292" y="4764987"/>
              <a:ext cx="1283265" cy="49739"/>
            </a:xfrm>
            <a:custGeom>
              <a:avLst/>
              <a:gdLst/>
              <a:ahLst/>
              <a:cxnLst/>
              <a:rect l="0" t="0" r="0" b="0"/>
              <a:pathLst>
                <a:path w="1283265" h="49739">
                  <a:moveTo>
                    <a:pt x="0" y="49738"/>
                  </a:moveTo>
                  <a:lnTo>
                    <a:pt x="15843" y="44457"/>
                  </a:lnTo>
                  <a:lnTo>
                    <a:pt x="26036" y="41797"/>
                  </a:lnTo>
                  <a:lnTo>
                    <a:pt x="52100" y="35892"/>
                  </a:lnTo>
                  <a:lnTo>
                    <a:pt x="66787" y="33876"/>
                  </a:lnTo>
                  <a:lnTo>
                    <a:pt x="82105" y="32532"/>
                  </a:lnTo>
                  <a:lnTo>
                    <a:pt x="114968" y="31038"/>
                  </a:lnTo>
                  <a:lnTo>
                    <a:pt x="168544" y="30197"/>
                  </a:lnTo>
                  <a:lnTo>
                    <a:pt x="199071" y="30000"/>
                  </a:lnTo>
                  <a:lnTo>
                    <a:pt x="216718" y="28842"/>
                  </a:lnTo>
                  <a:lnTo>
                    <a:pt x="236219" y="26965"/>
                  </a:lnTo>
                  <a:lnTo>
                    <a:pt x="256957" y="24609"/>
                  </a:lnTo>
                  <a:lnTo>
                    <a:pt x="275204" y="23038"/>
                  </a:lnTo>
                  <a:lnTo>
                    <a:pt x="291790" y="21990"/>
                  </a:lnTo>
                  <a:lnTo>
                    <a:pt x="322008" y="20826"/>
                  </a:lnTo>
                  <a:lnTo>
                    <a:pt x="363877" y="20171"/>
                  </a:lnTo>
                  <a:lnTo>
                    <a:pt x="390890" y="20018"/>
                  </a:lnTo>
                  <a:lnTo>
                    <a:pt x="404284" y="18872"/>
                  </a:lnTo>
                  <a:lnTo>
                    <a:pt x="417634" y="17002"/>
                  </a:lnTo>
                  <a:lnTo>
                    <a:pt x="430955" y="14651"/>
                  </a:lnTo>
                  <a:lnTo>
                    <a:pt x="444257" y="13083"/>
                  </a:lnTo>
                  <a:lnTo>
                    <a:pt x="457547" y="12038"/>
                  </a:lnTo>
                  <a:lnTo>
                    <a:pt x="485208" y="10876"/>
                  </a:lnTo>
                  <a:lnTo>
                    <a:pt x="545049" y="10131"/>
                  </a:lnTo>
                  <a:lnTo>
                    <a:pt x="610334" y="9983"/>
                  </a:lnTo>
                  <a:lnTo>
                    <a:pt x="626846" y="8866"/>
                  </a:lnTo>
                  <a:lnTo>
                    <a:pt x="642275" y="7016"/>
                  </a:lnTo>
                  <a:lnTo>
                    <a:pt x="656982" y="4677"/>
                  </a:lnTo>
                  <a:lnTo>
                    <a:pt x="672314" y="3118"/>
                  </a:lnTo>
                  <a:lnTo>
                    <a:pt x="688061" y="2078"/>
                  </a:lnTo>
                  <a:lnTo>
                    <a:pt x="720296" y="924"/>
                  </a:lnTo>
                  <a:lnTo>
                    <a:pt x="783073" y="182"/>
                  </a:lnTo>
                  <a:lnTo>
                    <a:pt x="128326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024621" y="4904256"/>
              <a:ext cx="159165" cy="218852"/>
            </a:xfrm>
            <a:custGeom>
              <a:avLst/>
              <a:gdLst/>
              <a:ahLst/>
              <a:cxnLst/>
              <a:rect l="0" t="0" r="0" b="0"/>
              <a:pathLst>
                <a:path w="159165" h="218852">
                  <a:moveTo>
                    <a:pt x="0" y="0"/>
                  </a:moveTo>
                  <a:lnTo>
                    <a:pt x="10562" y="15842"/>
                  </a:lnTo>
                  <a:lnTo>
                    <a:pt x="15884" y="24930"/>
                  </a:lnTo>
                  <a:lnTo>
                    <a:pt x="21642" y="35410"/>
                  </a:lnTo>
                  <a:lnTo>
                    <a:pt x="27692" y="46818"/>
                  </a:lnTo>
                  <a:lnTo>
                    <a:pt x="33935" y="57739"/>
                  </a:lnTo>
                  <a:lnTo>
                    <a:pt x="40309" y="68336"/>
                  </a:lnTo>
                  <a:lnTo>
                    <a:pt x="46768" y="78716"/>
                  </a:lnTo>
                  <a:lnTo>
                    <a:pt x="54390" y="88953"/>
                  </a:lnTo>
                  <a:lnTo>
                    <a:pt x="62788" y="99093"/>
                  </a:lnTo>
                  <a:lnTo>
                    <a:pt x="71702" y="109169"/>
                  </a:lnTo>
                  <a:lnTo>
                    <a:pt x="79855" y="119202"/>
                  </a:lnTo>
                  <a:lnTo>
                    <a:pt x="87501" y="129207"/>
                  </a:lnTo>
                  <a:lnTo>
                    <a:pt x="94809" y="139193"/>
                  </a:lnTo>
                  <a:lnTo>
                    <a:pt x="102997" y="149166"/>
                  </a:lnTo>
                  <a:lnTo>
                    <a:pt x="111772" y="159130"/>
                  </a:lnTo>
                  <a:lnTo>
                    <a:pt x="129259" y="177939"/>
                  </a:lnTo>
                  <a:lnTo>
                    <a:pt x="137017" y="186050"/>
                  </a:lnTo>
                  <a:lnTo>
                    <a:pt x="159164" y="218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04725" y="4874412"/>
              <a:ext cx="198957" cy="268591"/>
            </a:xfrm>
            <a:custGeom>
              <a:avLst/>
              <a:gdLst/>
              <a:ahLst/>
              <a:cxnLst/>
              <a:rect l="0" t="0" r="0" b="0"/>
              <a:pathLst>
                <a:path w="198957" h="268591">
                  <a:moveTo>
                    <a:pt x="198956" y="0"/>
                  </a:moveTo>
                  <a:lnTo>
                    <a:pt x="171264" y="27692"/>
                  </a:lnTo>
                  <a:lnTo>
                    <a:pt x="165020" y="35041"/>
                  </a:lnTo>
                  <a:lnTo>
                    <a:pt x="158647" y="43256"/>
                  </a:lnTo>
                  <a:lnTo>
                    <a:pt x="152188" y="52049"/>
                  </a:lnTo>
                  <a:lnTo>
                    <a:pt x="139116" y="70661"/>
                  </a:lnTo>
                  <a:lnTo>
                    <a:pt x="72948" y="169130"/>
                  </a:lnTo>
                  <a:lnTo>
                    <a:pt x="67422" y="179072"/>
                  </a:lnTo>
                  <a:lnTo>
                    <a:pt x="62633" y="189016"/>
                  </a:lnTo>
                  <a:lnTo>
                    <a:pt x="58335" y="198961"/>
                  </a:lnTo>
                  <a:lnTo>
                    <a:pt x="53259" y="207802"/>
                  </a:lnTo>
                  <a:lnTo>
                    <a:pt x="47665" y="215906"/>
                  </a:lnTo>
                  <a:lnTo>
                    <a:pt x="41724" y="223520"/>
                  </a:lnTo>
                  <a:lnTo>
                    <a:pt x="35554" y="230806"/>
                  </a:lnTo>
                  <a:lnTo>
                    <a:pt x="29229" y="237874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322623" y="4844569"/>
            <a:ext cx="675837" cy="268591"/>
            <a:chOff x="1322623" y="4844569"/>
            <a:chExt cx="675837" cy="268591"/>
          </a:xfrm>
        </p:grpSpPr>
        <p:sp>
          <p:nvSpPr>
            <p:cNvPr id="53" name="Freeform 52"/>
            <p:cNvSpPr/>
            <p:nvPr/>
          </p:nvSpPr>
          <p:spPr>
            <a:xfrm>
              <a:off x="1322623" y="4854517"/>
              <a:ext cx="259075" cy="258643"/>
            </a:xfrm>
            <a:custGeom>
              <a:avLst/>
              <a:gdLst/>
              <a:ahLst/>
              <a:cxnLst/>
              <a:rect l="0" t="0" r="0" b="0"/>
              <a:pathLst>
                <a:path w="259075" h="258643">
                  <a:moveTo>
                    <a:pt x="169544" y="0"/>
                  </a:moveTo>
                  <a:lnTo>
                    <a:pt x="128006" y="27691"/>
                  </a:lnTo>
                  <a:lnTo>
                    <a:pt x="119746" y="33935"/>
                  </a:lnTo>
                  <a:lnTo>
                    <a:pt x="112028" y="40308"/>
                  </a:lnTo>
                  <a:lnTo>
                    <a:pt x="104673" y="46768"/>
                  </a:lnTo>
                  <a:lnTo>
                    <a:pt x="96453" y="53284"/>
                  </a:lnTo>
                  <a:lnTo>
                    <a:pt x="87657" y="59840"/>
                  </a:lnTo>
                  <a:lnTo>
                    <a:pt x="78478" y="66420"/>
                  </a:lnTo>
                  <a:lnTo>
                    <a:pt x="70147" y="73018"/>
                  </a:lnTo>
                  <a:lnTo>
                    <a:pt x="62383" y="79627"/>
                  </a:lnTo>
                  <a:lnTo>
                    <a:pt x="54996" y="86244"/>
                  </a:lnTo>
                  <a:lnTo>
                    <a:pt x="46756" y="92866"/>
                  </a:lnTo>
                  <a:lnTo>
                    <a:pt x="37946" y="99491"/>
                  </a:lnTo>
                  <a:lnTo>
                    <a:pt x="28757" y="106118"/>
                  </a:lnTo>
                  <a:lnTo>
                    <a:pt x="20420" y="113852"/>
                  </a:lnTo>
                  <a:lnTo>
                    <a:pt x="12652" y="122324"/>
                  </a:lnTo>
                  <a:lnTo>
                    <a:pt x="5263" y="131289"/>
                  </a:lnTo>
                  <a:lnTo>
                    <a:pt x="1442" y="140580"/>
                  </a:lnTo>
                  <a:lnTo>
                    <a:pt x="0" y="150091"/>
                  </a:lnTo>
                  <a:lnTo>
                    <a:pt x="144" y="159747"/>
                  </a:lnTo>
                  <a:lnTo>
                    <a:pt x="4661" y="167290"/>
                  </a:lnTo>
                  <a:lnTo>
                    <a:pt x="12093" y="173424"/>
                  </a:lnTo>
                  <a:lnTo>
                    <a:pt x="21470" y="178619"/>
                  </a:lnTo>
                  <a:lnTo>
                    <a:pt x="31037" y="183187"/>
                  </a:lnTo>
                  <a:lnTo>
                    <a:pt x="40730" y="187338"/>
                  </a:lnTo>
                  <a:lnTo>
                    <a:pt x="50509" y="191210"/>
                  </a:lnTo>
                  <a:lnTo>
                    <a:pt x="61449" y="194897"/>
                  </a:lnTo>
                  <a:lnTo>
                    <a:pt x="73164" y="198460"/>
                  </a:lnTo>
                  <a:lnTo>
                    <a:pt x="96865" y="205367"/>
                  </a:lnTo>
                  <a:lnTo>
                    <a:pt x="128851" y="215470"/>
                  </a:lnTo>
                  <a:lnTo>
                    <a:pt x="259074" y="258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611540" y="4904256"/>
              <a:ext cx="99479" cy="9948"/>
            </a:xfrm>
            <a:custGeom>
              <a:avLst/>
              <a:gdLst/>
              <a:ahLst/>
              <a:cxnLst/>
              <a:rect l="0" t="0" r="0" b="0"/>
              <a:pathLst>
                <a:path w="99479" h="9948">
                  <a:moveTo>
                    <a:pt x="0" y="0"/>
                  </a:moveTo>
                  <a:lnTo>
                    <a:pt x="43284" y="0"/>
                  </a:lnTo>
                  <a:lnTo>
                    <a:pt x="99478" y="9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70950" y="4864464"/>
              <a:ext cx="192675" cy="242397"/>
            </a:xfrm>
            <a:custGeom>
              <a:avLst/>
              <a:gdLst/>
              <a:ahLst/>
              <a:cxnLst/>
              <a:rect l="0" t="0" r="0" b="0"/>
              <a:pathLst>
                <a:path w="192675" h="242397">
                  <a:moveTo>
                    <a:pt x="119128" y="0"/>
                  </a:moveTo>
                  <a:lnTo>
                    <a:pt x="98004" y="5281"/>
                  </a:lnTo>
                  <a:lnTo>
                    <a:pt x="88466" y="7942"/>
                  </a:lnTo>
                  <a:lnTo>
                    <a:pt x="58093" y="16968"/>
                  </a:lnTo>
                  <a:lnTo>
                    <a:pt x="34157" y="23384"/>
                  </a:lnTo>
                  <a:lnTo>
                    <a:pt x="23795" y="28853"/>
                  </a:lnTo>
                  <a:lnTo>
                    <a:pt x="14676" y="35815"/>
                  </a:lnTo>
                  <a:lnTo>
                    <a:pt x="6386" y="43772"/>
                  </a:lnTo>
                  <a:lnTo>
                    <a:pt x="1965" y="52393"/>
                  </a:lnTo>
                  <a:lnTo>
                    <a:pt x="123" y="61457"/>
                  </a:lnTo>
                  <a:lnTo>
                    <a:pt x="0" y="70814"/>
                  </a:lnTo>
                  <a:lnTo>
                    <a:pt x="3234" y="75948"/>
                  </a:lnTo>
                  <a:lnTo>
                    <a:pt x="8706" y="78265"/>
                  </a:lnTo>
                  <a:lnTo>
                    <a:pt x="15670" y="78704"/>
                  </a:lnTo>
                  <a:lnTo>
                    <a:pt x="23629" y="77892"/>
                  </a:lnTo>
                  <a:lnTo>
                    <a:pt x="32250" y="76244"/>
                  </a:lnTo>
                  <a:lnTo>
                    <a:pt x="41314" y="74041"/>
                  </a:lnTo>
                  <a:lnTo>
                    <a:pt x="51778" y="72573"/>
                  </a:lnTo>
                  <a:lnTo>
                    <a:pt x="63175" y="71593"/>
                  </a:lnTo>
                  <a:lnTo>
                    <a:pt x="75194" y="70940"/>
                  </a:lnTo>
                  <a:lnTo>
                    <a:pt x="86523" y="71611"/>
                  </a:lnTo>
                  <a:lnTo>
                    <a:pt x="97391" y="73162"/>
                  </a:lnTo>
                  <a:lnTo>
                    <a:pt x="107953" y="75303"/>
                  </a:lnTo>
                  <a:lnTo>
                    <a:pt x="118310" y="77835"/>
                  </a:lnTo>
                  <a:lnTo>
                    <a:pt x="128530" y="80627"/>
                  </a:lnTo>
                  <a:lnTo>
                    <a:pt x="138660" y="83595"/>
                  </a:lnTo>
                  <a:lnTo>
                    <a:pt x="147623" y="87784"/>
                  </a:lnTo>
                  <a:lnTo>
                    <a:pt x="155810" y="92788"/>
                  </a:lnTo>
                  <a:lnTo>
                    <a:pt x="163478" y="98334"/>
                  </a:lnTo>
                  <a:lnTo>
                    <a:pt x="169696" y="105347"/>
                  </a:lnTo>
                  <a:lnTo>
                    <a:pt x="174946" y="113339"/>
                  </a:lnTo>
                  <a:lnTo>
                    <a:pt x="179551" y="121982"/>
                  </a:lnTo>
                  <a:lnTo>
                    <a:pt x="183727" y="131060"/>
                  </a:lnTo>
                  <a:lnTo>
                    <a:pt x="187616" y="140428"/>
                  </a:lnTo>
                  <a:lnTo>
                    <a:pt x="191314" y="149990"/>
                  </a:lnTo>
                  <a:lnTo>
                    <a:pt x="192674" y="159680"/>
                  </a:lnTo>
                  <a:lnTo>
                    <a:pt x="192476" y="169456"/>
                  </a:lnTo>
                  <a:lnTo>
                    <a:pt x="191238" y="179290"/>
                  </a:lnTo>
                  <a:lnTo>
                    <a:pt x="189307" y="189161"/>
                  </a:lnTo>
                  <a:lnTo>
                    <a:pt x="186915" y="199058"/>
                  </a:lnTo>
                  <a:lnTo>
                    <a:pt x="184215" y="208972"/>
                  </a:lnTo>
                  <a:lnTo>
                    <a:pt x="179099" y="216686"/>
                  </a:lnTo>
                  <a:lnTo>
                    <a:pt x="172372" y="222935"/>
                  </a:lnTo>
                  <a:lnTo>
                    <a:pt x="164572" y="228205"/>
                  </a:lnTo>
                  <a:lnTo>
                    <a:pt x="156056" y="232825"/>
                  </a:lnTo>
                  <a:lnTo>
                    <a:pt x="147062" y="237009"/>
                  </a:lnTo>
                  <a:lnTo>
                    <a:pt x="137751" y="240904"/>
                  </a:lnTo>
                  <a:lnTo>
                    <a:pt x="127122" y="242396"/>
                  </a:lnTo>
                  <a:lnTo>
                    <a:pt x="115615" y="242285"/>
                  </a:lnTo>
                  <a:lnTo>
                    <a:pt x="49493" y="238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800548" y="4844569"/>
              <a:ext cx="197912" cy="89531"/>
            </a:xfrm>
            <a:custGeom>
              <a:avLst/>
              <a:gdLst/>
              <a:ahLst/>
              <a:cxnLst/>
              <a:rect l="0" t="0" r="0" b="0"/>
              <a:pathLst>
                <a:path w="197912" h="89531">
                  <a:moveTo>
                    <a:pt x="89530" y="0"/>
                  </a:moveTo>
                  <a:lnTo>
                    <a:pt x="110654" y="5281"/>
                  </a:lnTo>
                  <a:lnTo>
                    <a:pt x="122403" y="6836"/>
                  </a:lnTo>
                  <a:lnTo>
                    <a:pt x="135762" y="7874"/>
                  </a:lnTo>
                  <a:lnTo>
                    <a:pt x="150194" y="8565"/>
                  </a:lnTo>
                  <a:lnTo>
                    <a:pt x="164238" y="10131"/>
                  </a:lnTo>
                  <a:lnTo>
                    <a:pt x="178021" y="12281"/>
                  </a:lnTo>
                  <a:lnTo>
                    <a:pt x="191631" y="14819"/>
                  </a:lnTo>
                  <a:lnTo>
                    <a:pt x="197388" y="15406"/>
                  </a:lnTo>
                  <a:lnTo>
                    <a:pt x="197911" y="14692"/>
                  </a:lnTo>
                  <a:lnTo>
                    <a:pt x="194943" y="13110"/>
                  </a:lnTo>
                  <a:lnTo>
                    <a:pt x="188543" y="12056"/>
                  </a:lnTo>
                  <a:lnTo>
                    <a:pt x="179856" y="11353"/>
                  </a:lnTo>
                  <a:lnTo>
                    <a:pt x="169643" y="10885"/>
                  </a:lnTo>
                  <a:lnTo>
                    <a:pt x="159518" y="11677"/>
                  </a:lnTo>
                  <a:lnTo>
                    <a:pt x="149452" y="13311"/>
                  </a:lnTo>
                  <a:lnTo>
                    <a:pt x="139426" y="15506"/>
                  </a:lnTo>
                  <a:lnTo>
                    <a:pt x="128321" y="16969"/>
                  </a:lnTo>
                  <a:lnTo>
                    <a:pt x="116496" y="17945"/>
                  </a:lnTo>
                  <a:lnTo>
                    <a:pt x="104191" y="18595"/>
                  </a:lnTo>
                  <a:lnTo>
                    <a:pt x="93778" y="21239"/>
                  </a:lnTo>
                  <a:lnTo>
                    <a:pt x="84624" y="25212"/>
                  </a:lnTo>
                  <a:lnTo>
                    <a:pt x="76312" y="30072"/>
                  </a:lnTo>
                  <a:lnTo>
                    <a:pt x="67454" y="34417"/>
                  </a:lnTo>
                  <a:lnTo>
                    <a:pt x="58233" y="38418"/>
                  </a:lnTo>
                  <a:lnTo>
                    <a:pt x="48770" y="42192"/>
                  </a:lnTo>
                  <a:lnTo>
                    <a:pt x="40250" y="46918"/>
                  </a:lnTo>
                  <a:lnTo>
                    <a:pt x="32360" y="52280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38158" y="5716658"/>
            <a:ext cx="993666" cy="676450"/>
            <a:chOff x="738158" y="5716658"/>
            <a:chExt cx="993666" cy="676450"/>
          </a:xfrm>
        </p:grpSpPr>
        <p:sp>
          <p:nvSpPr>
            <p:cNvPr id="58" name="Freeform 57"/>
            <p:cNvSpPr/>
            <p:nvPr/>
          </p:nvSpPr>
          <p:spPr>
            <a:xfrm>
              <a:off x="777949" y="5716658"/>
              <a:ext cx="252012" cy="13264"/>
            </a:xfrm>
            <a:custGeom>
              <a:avLst/>
              <a:gdLst/>
              <a:ahLst/>
              <a:cxnLst/>
              <a:rect l="0" t="0" r="0" b="0"/>
              <a:pathLst>
                <a:path w="252012" h="13264">
                  <a:moveTo>
                    <a:pt x="0" y="0"/>
                  </a:moveTo>
                  <a:lnTo>
                    <a:pt x="21124" y="7041"/>
                  </a:lnTo>
                  <a:lnTo>
                    <a:pt x="33241" y="9115"/>
                  </a:lnTo>
                  <a:lnTo>
                    <a:pt x="47215" y="10498"/>
                  </a:lnTo>
                  <a:lnTo>
                    <a:pt x="62425" y="11420"/>
                  </a:lnTo>
                  <a:lnTo>
                    <a:pt x="98976" y="12444"/>
                  </a:lnTo>
                  <a:lnTo>
                    <a:pt x="252011" y="132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268706" y="5716658"/>
              <a:ext cx="305067" cy="26528"/>
            </a:xfrm>
            <a:custGeom>
              <a:avLst/>
              <a:gdLst/>
              <a:ahLst/>
              <a:cxnLst/>
              <a:rect l="0" t="0" r="0" b="0"/>
              <a:pathLst>
                <a:path w="305067" h="26528">
                  <a:moveTo>
                    <a:pt x="0" y="0"/>
                  </a:moveTo>
                  <a:lnTo>
                    <a:pt x="28165" y="0"/>
                  </a:lnTo>
                  <a:lnTo>
                    <a:pt x="40883" y="1473"/>
                  </a:lnTo>
                  <a:lnTo>
                    <a:pt x="53783" y="3930"/>
                  </a:lnTo>
                  <a:lnTo>
                    <a:pt x="66804" y="7041"/>
                  </a:lnTo>
                  <a:lnTo>
                    <a:pt x="82854" y="9115"/>
                  </a:lnTo>
                  <a:lnTo>
                    <a:pt x="100922" y="10498"/>
                  </a:lnTo>
                  <a:lnTo>
                    <a:pt x="120336" y="11420"/>
                  </a:lnTo>
                  <a:lnTo>
                    <a:pt x="157628" y="12444"/>
                  </a:lnTo>
                  <a:lnTo>
                    <a:pt x="175825" y="12717"/>
                  </a:lnTo>
                  <a:lnTo>
                    <a:pt x="192378" y="14373"/>
                  </a:lnTo>
                  <a:lnTo>
                    <a:pt x="207834" y="16950"/>
                  </a:lnTo>
                  <a:lnTo>
                    <a:pt x="222560" y="20142"/>
                  </a:lnTo>
                  <a:lnTo>
                    <a:pt x="238272" y="22271"/>
                  </a:lnTo>
                  <a:lnTo>
                    <a:pt x="254641" y="23690"/>
                  </a:lnTo>
                  <a:lnTo>
                    <a:pt x="305066" y="265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17740" y="5811347"/>
              <a:ext cx="175286" cy="91003"/>
            </a:xfrm>
            <a:custGeom>
              <a:avLst/>
              <a:gdLst/>
              <a:ahLst/>
              <a:cxnLst/>
              <a:rect l="0" t="0" r="0" b="0"/>
              <a:pathLst>
                <a:path w="175286" h="91003">
                  <a:moveTo>
                    <a:pt x="0" y="11420"/>
                  </a:moveTo>
                  <a:lnTo>
                    <a:pt x="28165" y="11421"/>
                  </a:lnTo>
                  <a:lnTo>
                    <a:pt x="42357" y="9947"/>
                  </a:lnTo>
                  <a:lnTo>
                    <a:pt x="57713" y="7490"/>
                  </a:lnTo>
                  <a:lnTo>
                    <a:pt x="73845" y="4379"/>
                  </a:lnTo>
                  <a:lnTo>
                    <a:pt x="90495" y="2305"/>
                  </a:lnTo>
                  <a:lnTo>
                    <a:pt x="107490" y="922"/>
                  </a:lnTo>
                  <a:lnTo>
                    <a:pt x="124715" y="0"/>
                  </a:lnTo>
                  <a:lnTo>
                    <a:pt x="140620" y="859"/>
                  </a:lnTo>
                  <a:lnTo>
                    <a:pt x="155644" y="2906"/>
                  </a:lnTo>
                  <a:lnTo>
                    <a:pt x="170081" y="5744"/>
                  </a:lnTo>
                  <a:lnTo>
                    <a:pt x="175285" y="10584"/>
                  </a:lnTo>
                  <a:lnTo>
                    <a:pt x="174333" y="16758"/>
                  </a:lnTo>
                  <a:lnTo>
                    <a:pt x="169277" y="23821"/>
                  </a:lnTo>
                  <a:lnTo>
                    <a:pt x="161485" y="31478"/>
                  </a:lnTo>
                  <a:lnTo>
                    <a:pt x="151869" y="39529"/>
                  </a:lnTo>
                  <a:lnTo>
                    <a:pt x="141037" y="47844"/>
                  </a:lnTo>
                  <a:lnTo>
                    <a:pt x="130869" y="56335"/>
                  </a:lnTo>
                  <a:lnTo>
                    <a:pt x="121142" y="64943"/>
                  </a:lnTo>
                  <a:lnTo>
                    <a:pt x="79582" y="910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401343" y="5809503"/>
              <a:ext cx="165648" cy="132639"/>
            </a:xfrm>
            <a:custGeom>
              <a:avLst/>
              <a:gdLst/>
              <a:ahLst/>
              <a:cxnLst/>
              <a:rect l="0" t="0" r="0" b="0"/>
              <a:pathLst>
                <a:path w="165648" h="132639">
                  <a:moveTo>
                    <a:pt x="0" y="0"/>
                  </a:moveTo>
                  <a:lnTo>
                    <a:pt x="21124" y="7042"/>
                  </a:lnTo>
                  <a:lnTo>
                    <a:pt x="34715" y="9116"/>
                  </a:lnTo>
                  <a:lnTo>
                    <a:pt x="51145" y="10499"/>
                  </a:lnTo>
                  <a:lnTo>
                    <a:pt x="69467" y="11421"/>
                  </a:lnTo>
                  <a:lnTo>
                    <a:pt x="86102" y="13509"/>
                  </a:lnTo>
                  <a:lnTo>
                    <a:pt x="101614" y="16375"/>
                  </a:lnTo>
                  <a:lnTo>
                    <a:pt x="116376" y="19759"/>
                  </a:lnTo>
                  <a:lnTo>
                    <a:pt x="130639" y="23489"/>
                  </a:lnTo>
                  <a:lnTo>
                    <a:pt x="144569" y="27450"/>
                  </a:lnTo>
                  <a:lnTo>
                    <a:pt x="158277" y="31564"/>
                  </a:lnTo>
                  <a:lnTo>
                    <a:pt x="164468" y="37254"/>
                  </a:lnTo>
                  <a:lnTo>
                    <a:pt x="165647" y="43995"/>
                  </a:lnTo>
                  <a:lnTo>
                    <a:pt x="163487" y="51436"/>
                  </a:lnTo>
                  <a:lnTo>
                    <a:pt x="157625" y="57871"/>
                  </a:lnTo>
                  <a:lnTo>
                    <a:pt x="149296" y="63635"/>
                  </a:lnTo>
                  <a:lnTo>
                    <a:pt x="139322" y="68950"/>
                  </a:lnTo>
                  <a:lnTo>
                    <a:pt x="129725" y="75442"/>
                  </a:lnTo>
                  <a:lnTo>
                    <a:pt x="120380" y="82717"/>
                  </a:lnTo>
                  <a:lnTo>
                    <a:pt x="111202" y="90515"/>
                  </a:lnTo>
                  <a:lnTo>
                    <a:pt x="100662" y="97187"/>
                  </a:lnTo>
                  <a:lnTo>
                    <a:pt x="89214" y="103108"/>
                  </a:lnTo>
                  <a:lnTo>
                    <a:pt x="26528" y="1326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38158" y="6114569"/>
              <a:ext cx="159165" cy="185693"/>
            </a:xfrm>
            <a:custGeom>
              <a:avLst/>
              <a:gdLst/>
              <a:ahLst/>
              <a:cxnLst/>
              <a:rect l="0" t="0" r="0" b="0"/>
              <a:pathLst>
                <a:path w="159165" h="185693">
                  <a:moveTo>
                    <a:pt x="0" y="0"/>
                  </a:moveTo>
                  <a:lnTo>
                    <a:pt x="14083" y="14082"/>
                  </a:lnTo>
                  <a:lnTo>
                    <a:pt x="21178" y="24126"/>
                  </a:lnTo>
                  <a:lnTo>
                    <a:pt x="28856" y="36716"/>
                  </a:lnTo>
                  <a:lnTo>
                    <a:pt x="36923" y="51005"/>
                  </a:lnTo>
                  <a:lnTo>
                    <a:pt x="45247" y="63478"/>
                  </a:lnTo>
                  <a:lnTo>
                    <a:pt x="53745" y="74741"/>
                  </a:lnTo>
                  <a:lnTo>
                    <a:pt x="62357" y="85197"/>
                  </a:lnTo>
                  <a:lnTo>
                    <a:pt x="71047" y="95115"/>
                  </a:lnTo>
                  <a:lnTo>
                    <a:pt x="79787" y="104675"/>
                  </a:lnTo>
                  <a:lnTo>
                    <a:pt x="97358" y="123157"/>
                  </a:lnTo>
                  <a:lnTo>
                    <a:pt x="159164" y="1856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8158" y="6154360"/>
              <a:ext cx="172429" cy="132638"/>
            </a:xfrm>
            <a:custGeom>
              <a:avLst/>
              <a:gdLst/>
              <a:ahLst/>
              <a:cxnLst/>
              <a:rect l="0" t="0" r="0" b="0"/>
              <a:pathLst>
                <a:path w="172429" h="132638">
                  <a:moveTo>
                    <a:pt x="0" y="132637"/>
                  </a:moveTo>
                  <a:lnTo>
                    <a:pt x="7041" y="111514"/>
                  </a:lnTo>
                  <a:lnTo>
                    <a:pt x="13537" y="102344"/>
                  </a:lnTo>
                  <a:lnTo>
                    <a:pt x="22288" y="93282"/>
                  </a:lnTo>
                  <a:lnTo>
                    <a:pt x="32544" y="84294"/>
                  </a:lnTo>
                  <a:lnTo>
                    <a:pt x="43802" y="75355"/>
                  </a:lnTo>
                  <a:lnTo>
                    <a:pt x="55729" y="66448"/>
                  </a:lnTo>
                  <a:lnTo>
                    <a:pt x="80771" y="48691"/>
                  </a:lnTo>
                  <a:lnTo>
                    <a:pt x="106638" y="30974"/>
                  </a:lnTo>
                  <a:lnTo>
                    <a:pt x="119726" y="23597"/>
                  </a:lnTo>
                  <a:lnTo>
                    <a:pt x="132872" y="17205"/>
                  </a:lnTo>
                  <a:lnTo>
                    <a:pt x="1724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202388" y="6127832"/>
              <a:ext cx="39792" cy="26529"/>
            </a:xfrm>
            <a:custGeom>
              <a:avLst/>
              <a:gdLst/>
              <a:ahLst/>
              <a:cxnLst/>
              <a:rect l="0" t="0" r="0" b="0"/>
              <a:pathLst>
                <a:path w="39792" h="26529">
                  <a:moveTo>
                    <a:pt x="39791" y="0"/>
                  </a:moveTo>
                  <a:lnTo>
                    <a:pt x="0" y="26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043662" y="6233942"/>
              <a:ext cx="171990" cy="79584"/>
            </a:xfrm>
            <a:custGeom>
              <a:avLst/>
              <a:gdLst/>
              <a:ahLst/>
              <a:cxnLst/>
              <a:rect l="0" t="0" r="0" b="0"/>
              <a:pathLst>
                <a:path w="171990" h="79584">
                  <a:moveTo>
                    <a:pt x="39352" y="0"/>
                  </a:moveTo>
                  <a:lnTo>
                    <a:pt x="2430" y="36923"/>
                  </a:lnTo>
                  <a:lnTo>
                    <a:pt x="0" y="45248"/>
                  </a:lnTo>
                  <a:lnTo>
                    <a:pt x="1328" y="53745"/>
                  </a:lnTo>
                  <a:lnTo>
                    <a:pt x="5160" y="62358"/>
                  </a:lnTo>
                  <a:lnTo>
                    <a:pt x="13610" y="68100"/>
                  </a:lnTo>
                  <a:lnTo>
                    <a:pt x="25138" y="71927"/>
                  </a:lnTo>
                  <a:lnTo>
                    <a:pt x="38719" y="74479"/>
                  </a:lnTo>
                  <a:lnTo>
                    <a:pt x="53668" y="76180"/>
                  </a:lnTo>
                  <a:lnTo>
                    <a:pt x="69528" y="77315"/>
                  </a:lnTo>
                  <a:lnTo>
                    <a:pt x="85997" y="78071"/>
                  </a:lnTo>
                  <a:lnTo>
                    <a:pt x="120016" y="78911"/>
                  </a:lnTo>
                  <a:lnTo>
                    <a:pt x="171989" y="795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047518" y="6101305"/>
              <a:ext cx="353826" cy="252012"/>
            </a:xfrm>
            <a:custGeom>
              <a:avLst/>
              <a:gdLst/>
              <a:ahLst/>
              <a:cxnLst/>
              <a:rect l="0" t="0" r="0" b="0"/>
              <a:pathLst>
                <a:path w="353826" h="252012">
                  <a:moveTo>
                    <a:pt x="247716" y="0"/>
                  </a:moveTo>
                  <a:lnTo>
                    <a:pt x="226592" y="7041"/>
                  </a:lnTo>
                  <a:lnTo>
                    <a:pt x="217422" y="12063"/>
                  </a:lnTo>
                  <a:lnTo>
                    <a:pt x="208361" y="18358"/>
                  </a:lnTo>
                  <a:lnTo>
                    <a:pt x="199373" y="25503"/>
                  </a:lnTo>
                  <a:lnTo>
                    <a:pt x="188960" y="33213"/>
                  </a:lnTo>
                  <a:lnTo>
                    <a:pt x="165600" y="49640"/>
                  </a:lnTo>
                  <a:lnTo>
                    <a:pt x="154654" y="58147"/>
                  </a:lnTo>
                  <a:lnTo>
                    <a:pt x="144410" y="66766"/>
                  </a:lnTo>
                  <a:lnTo>
                    <a:pt x="134633" y="75459"/>
                  </a:lnTo>
                  <a:lnTo>
                    <a:pt x="123694" y="82729"/>
                  </a:lnTo>
                  <a:lnTo>
                    <a:pt x="111979" y="89049"/>
                  </a:lnTo>
                  <a:lnTo>
                    <a:pt x="99749" y="94736"/>
                  </a:lnTo>
                  <a:lnTo>
                    <a:pt x="88648" y="101474"/>
                  </a:lnTo>
                  <a:lnTo>
                    <a:pt x="78299" y="108915"/>
                  </a:lnTo>
                  <a:lnTo>
                    <a:pt x="68453" y="116822"/>
                  </a:lnTo>
                  <a:lnTo>
                    <a:pt x="57467" y="125042"/>
                  </a:lnTo>
                  <a:lnTo>
                    <a:pt x="33471" y="142034"/>
                  </a:lnTo>
                  <a:lnTo>
                    <a:pt x="22356" y="150692"/>
                  </a:lnTo>
                  <a:lnTo>
                    <a:pt x="11999" y="159411"/>
                  </a:lnTo>
                  <a:lnTo>
                    <a:pt x="2147" y="168171"/>
                  </a:lnTo>
                  <a:lnTo>
                    <a:pt x="0" y="175485"/>
                  </a:lnTo>
                  <a:lnTo>
                    <a:pt x="2989" y="181835"/>
                  </a:lnTo>
                  <a:lnTo>
                    <a:pt x="9404" y="187542"/>
                  </a:lnTo>
                  <a:lnTo>
                    <a:pt x="18101" y="192820"/>
                  </a:lnTo>
                  <a:lnTo>
                    <a:pt x="28321" y="197813"/>
                  </a:lnTo>
                  <a:lnTo>
                    <a:pt x="39555" y="202616"/>
                  </a:lnTo>
                  <a:lnTo>
                    <a:pt x="52940" y="205817"/>
                  </a:lnTo>
                  <a:lnTo>
                    <a:pt x="67758" y="207951"/>
                  </a:lnTo>
                  <a:lnTo>
                    <a:pt x="83531" y="209374"/>
                  </a:lnTo>
                  <a:lnTo>
                    <a:pt x="99942" y="210323"/>
                  </a:lnTo>
                  <a:lnTo>
                    <a:pt x="133896" y="211377"/>
                  </a:lnTo>
                  <a:lnTo>
                    <a:pt x="149730" y="213131"/>
                  </a:lnTo>
                  <a:lnTo>
                    <a:pt x="164707" y="215774"/>
                  </a:lnTo>
                  <a:lnTo>
                    <a:pt x="179113" y="219011"/>
                  </a:lnTo>
                  <a:lnTo>
                    <a:pt x="193138" y="222642"/>
                  </a:lnTo>
                  <a:lnTo>
                    <a:pt x="206909" y="226536"/>
                  </a:lnTo>
                  <a:lnTo>
                    <a:pt x="234001" y="234793"/>
                  </a:lnTo>
                  <a:lnTo>
                    <a:pt x="260779" y="243376"/>
                  </a:lnTo>
                  <a:lnTo>
                    <a:pt x="275583" y="246254"/>
                  </a:lnTo>
                  <a:lnTo>
                    <a:pt x="291348" y="248173"/>
                  </a:lnTo>
                  <a:lnTo>
                    <a:pt x="353825" y="252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560508" y="6101305"/>
              <a:ext cx="171316" cy="291803"/>
            </a:xfrm>
            <a:custGeom>
              <a:avLst/>
              <a:gdLst/>
              <a:ahLst/>
              <a:cxnLst/>
              <a:rect l="0" t="0" r="0" b="0"/>
              <a:pathLst>
                <a:path w="171316" h="291803">
                  <a:moveTo>
                    <a:pt x="0" y="0"/>
                  </a:moveTo>
                  <a:lnTo>
                    <a:pt x="93536" y="31179"/>
                  </a:lnTo>
                  <a:lnTo>
                    <a:pt x="105096" y="36997"/>
                  </a:lnTo>
                  <a:lnTo>
                    <a:pt x="115750" y="43824"/>
                  </a:lnTo>
                  <a:lnTo>
                    <a:pt x="125800" y="51322"/>
                  </a:lnTo>
                  <a:lnTo>
                    <a:pt x="129553" y="59268"/>
                  </a:lnTo>
                  <a:lnTo>
                    <a:pt x="129107" y="67513"/>
                  </a:lnTo>
                  <a:lnTo>
                    <a:pt x="125863" y="75958"/>
                  </a:lnTo>
                  <a:lnTo>
                    <a:pt x="119278" y="84534"/>
                  </a:lnTo>
                  <a:lnTo>
                    <a:pt x="110467" y="93200"/>
                  </a:lnTo>
                  <a:lnTo>
                    <a:pt x="100172" y="101924"/>
                  </a:lnTo>
                  <a:lnTo>
                    <a:pt x="96256" y="110688"/>
                  </a:lnTo>
                  <a:lnTo>
                    <a:pt x="96593" y="119479"/>
                  </a:lnTo>
                  <a:lnTo>
                    <a:pt x="99765" y="128286"/>
                  </a:lnTo>
                  <a:lnTo>
                    <a:pt x="106301" y="135632"/>
                  </a:lnTo>
                  <a:lnTo>
                    <a:pt x="115080" y="142002"/>
                  </a:lnTo>
                  <a:lnTo>
                    <a:pt x="125353" y="147723"/>
                  </a:lnTo>
                  <a:lnTo>
                    <a:pt x="136624" y="153010"/>
                  </a:lnTo>
                  <a:lnTo>
                    <a:pt x="148558" y="158009"/>
                  </a:lnTo>
                  <a:lnTo>
                    <a:pt x="160936" y="162816"/>
                  </a:lnTo>
                  <a:lnTo>
                    <a:pt x="167714" y="170441"/>
                  </a:lnTo>
                  <a:lnTo>
                    <a:pt x="170759" y="179946"/>
                  </a:lnTo>
                  <a:lnTo>
                    <a:pt x="171315" y="190704"/>
                  </a:lnTo>
                  <a:lnTo>
                    <a:pt x="168739" y="200823"/>
                  </a:lnTo>
                  <a:lnTo>
                    <a:pt x="164074" y="210517"/>
                  </a:lnTo>
                  <a:lnTo>
                    <a:pt x="158016" y="219927"/>
                  </a:lnTo>
                  <a:lnTo>
                    <a:pt x="149556" y="229148"/>
                  </a:lnTo>
                  <a:lnTo>
                    <a:pt x="139495" y="238242"/>
                  </a:lnTo>
                  <a:lnTo>
                    <a:pt x="128367" y="247253"/>
                  </a:lnTo>
                  <a:lnTo>
                    <a:pt x="116526" y="254734"/>
                  </a:lnTo>
                  <a:lnTo>
                    <a:pt x="104212" y="261195"/>
                  </a:lnTo>
                  <a:lnTo>
                    <a:pt x="39791" y="291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68300"/>
            <a:ext cx="9271000" cy="34317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Vrinda - 28"/>
              </a:rPr>
              <a:t>Multiplication/Division Property of Inequality:</a:t>
            </a:r>
          </a:p>
          <a:p>
            <a:endParaRPr lang="en-US" sz="2100" smtClean="0">
              <a:solidFill>
                <a:srgbClr val="0000FF"/>
              </a:solidFill>
              <a:latin typeface="Vrinda - 28"/>
            </a:endParaRPr>
          </a:p>
          <a:p>
            <a:r>
              <a:rPr lang="en-US" sz="2100" smtClean="0">
                <a:solidFill>
                  <a:srgbClr val="0000FF"/>
                </a:solidFill>
                <a:latin typeface="Vrinda - 28"/>
              </a:rPr>
              <a:t>Multiplying and dividing each side of an inequality by a positive number produces an equivalent inequality.</a:t>
            </a:r>
          </a:p>
          <a:p>
            <a:endParaRPr lang="en-US" sz="2100" smtClean="0">
              <a:solidFill>
                <a:srgbClr val="0000FF"/>
              </a:solidFill>
              <a:latin typeface="Vrinda - 28"/>
            </a:endParaRPr>
          </a:p>
          <a:p>
            <a:r>
              <a:rPr lang="en-US" sz="2100" smtClean="0">
                <a:solidFill>
                  <a:srgbClr val="0000FF"/>
                </a:solidFill>
                <a:latin typeface="Vrinda - 28"/>
              </a:rPr>
              <a:t>Multiplying and dividing each side of an inequality by a negative number and REVERSING THE DIRECTION OF THE INEQUALITY SYMBOL produces an equivalent inequality.</a:t>
            </a:r>
          </a:p>
          <a:p>
            <a:endParaRPr lang="en-US" sz="2100" smtClean="0">
              <a:solidFill>
                <a:srgbClr val="0000FF"/>
              </a:solidFill>
              <a:latin typeface="Vrinda - 28"/>
            </a:endParaRPr>
          </a:p>
          <a:p>
            <a:r>
              <a:rPr lang="en-US" sz="2100" smtClean="0">
                <a:solidFill>
                  <a:srgbClr val="0000FF"/>
                </a:solidFill>
                <a:latin typeface="Vrinda - 28"/>
              </a:rPr>
              <a:t>Ex.1)						Ex. 2)</a:t>
            </a:r>
            <a:endParaRPr lang="en-US" sz="2100">
              <a:solidFill>
                <a:srgbClr val="0000FF"/>
              </a:solidFill>
              <a:latin typeface="Vrinda - 28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6500" y="3556000"/>
            <a:ext cx="1244600" cy="1028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7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6300" y="3746500"/>
            <a:ext cx="1231900" cy="533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4" name="Group 13"/>
          <p:cNvGrpSpPr/>
          <p:nvPr/>
        </p:nvGrpSpPr>
        <p:grpSpPr>
          <a:xfrm>
            <a:off x="1462323" y="5252428"/>
            <a:ext cx="1124100" cy="646607"/>
            <a:chOff x="1462323" y="5252428"/>
            <a:chExt cx="1124100" cy="646607"/>
          </a:xfrm>
        </p:grpSpPr>
        <p:sp>
          <p:nvSpPr>
            <p:cNvPr id="5" name="Freeform 4"/>
            <p:cNvSpPr/>
            <p:nvPr/>
          </p:nvSpPr>
          <p:spPr>
            <a:xfrm>
              <a:off x="1575965" y="5252428"/>
              <a:ext cx="25628" cy="179061"/>
            </a:xfrm>
            <a:custGeom>
              <a:avLst/>
              <a:gdLst/>
              <a:ahLst/>
              <a:cxnLst/>
              <a:rect l="0" t="0" r="0" b="0"/>
              <a:pathLst>
                <a:path w="25628" h="179061">
                  <a:moveTo>
                    <a:pt x="5732" y="0"/>
                  </a:moveTo>
                  <a:lnTo>
                    <a:pt x="451" y="15843"/>
                  </a:lnTo>
                  <a:lnTo>
                    <a:pt x="0" y="24931"/>
                  </a:lnTo>
                  <a:lnTo>
                    <a:pt x="805" y="35411"/>
                  </a:lnTo>
                  <a:lnTo>
                    <a:pt x="2447" y="46819"/>
                  </a:lnTo>
                  <a:lnTo>
                    <a:pt x="3542" y="58845"/>
                  </a:lnTo>
                  <a:lnTo>
                    <a:pt x="4272" y="71284"/>
                  </a:lnTo>
                  <a:lnTo>
                    <a:pt x="4759" y="83998"/>
                  </a:lnTo>
                  <a:lnTo>
                    <a:pt x="6188" y="95789"/>
                  </a:lnTo>
                  <a:lnTo>
                    <a:pt x="8247" y="106966"/>
                  </a:lnTo>
                  <a:lnTo>
                    <a:pt x="10724" y="117734"/>
                  </a:lnTo>
                  <a:lnTo>
                    <a:pt x="12376" y="129333"/>
                  </a:lnTo>
                  <a:lnTo>
                    <a:pt x="13477" y="141488"/>
                  </a:lnTo>
                  <a:lnTo>
                    <a:pt x="25627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62323" y="5530966"/>
              <a:ext cx="348174" cy="49740"/>
            </a:xfrm>
            <a:custGeom>
              <a:avLst/>
              <a:gdLst/>
              <a:ahLst/>
              <a:cxnLst/>
              <a:rect l="0" t="0" r="0" b="0"/>
              <a:pathLst>
                <a:path w="348174" h="49740">
                  <a:moveTo>
                    <a:pt x="0" y="49739"/>
                  </a:moveTo>
                  <a:lnTo>
                    <a:pt x="15843" y="44458"/>
                  </a:lnTo>
                  <a:lnTo>
                    <a:pt x="26037" y="41796"/>
                  </a:lnTo>
                  <a:lnTo>
                    <a:pt x="52100" y="35893"/>
                  </a:lnTo>
                  <a:lnTo>
                    <a:pt x="65682" y="33876"/>
                  </a:lnTo>
                  <a:lnTo>
                    <a:pt x="79158" y="32532"/>
                  </a:lnTo>
                  <a:lnTo>
                    <a:pt x="92563" y="31635"/>
                  </a:lnTo>
                  <a:lnTo>
                    <a:pt x="105921" y="29932"/>
                  </a:lnTo>
                  <a:lnTo>
                    <a:pt x="119248" y="27692"/>
                  </a:lnTo>
                  <a:lnTo>
                    <a:pt x="177685" y="16155"/>
                  </a:lnTo>
                  <a:lnTo>
                    <a:pt x="192512" y="14086"/>
                  </a:lnTo>
                  <a:lnTo>
                    <a:pt x="206819" y="12706"/>
                  </a:lnTo>
                  <a:lnTo>
                    <a:pt x="220777" y="11787"/>
                  </a:lnTo>
                  <a:lnTo>
                    <a:pt x="233399" y="10069"/>
                  </a:lnTo>
                  <a:lnTo>
                    <a:pt x="245129" y="7818"/>
                  </a:lnTo>
                  <a:lnTo>
                    <a:pt x="256266" y="5212"/>
                  </a:lnTo>
                  <a:lnTo>
                    <a:pt x="268111" y="3474"/>
                  </a:lnTo>
                  <a:lnTo>
                    <a:pt x="280429" y="2316"/>
                  </a:lnTo>
                  <a:lnTo>
                    <a:pt x="348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14306" y="5680182"/>
              <a:ext cx="136504" cy="69665"/>
            </a:xfrm>
            <a:custGeom>
              <a:avLst/>
              <a:gdLst/>
              <a:ahLst/>
              <a:cxnLst/>
              <a:rect l="0" t="0" r="0" b="0"/>
              <a:pathLst>
                <a:path w="136504" h="69665">
                  <a:moveTo>
                    <a:pt x="17130" y="0"/>
                  </a:moveTo>
                  <a:lnTo>
                    <a:pt x="6568" y="10562"/>
                  </a:lnTo>
                  <a:lnTo>
                    <a:pt x="3456" y="18095"/>
                  </a:lnTo>
                  <a:lnTo>
                    <a:pt x="1382" y="27538"/>
                  </a:lnTo>
                  <a:lnTo>
                    <a:pt x="0" y="38254"/>
                  </a:lnTo>
                  <a:lnTo>
                    <a:pt x="1288" y="47609"/>
                  </a:lnTo>
                  <a:lnTo>
                    <a:pt x="4358" y="56056"/>
                  </a:lnTo>
                  <a:lnTo>
                    <a:pt x="8615" y="63898"/>
                  </a:lnTo>
                  <a:lnTo>
                    <a:pt x="14769" y="68021"/>
                  </a:lnTo>
                  <a:lnTo>
                    <a:pt x="22188" y="69664"/>
                  </a:lnTo>
                  <a:lnTo>
                    <a:pt x="30450" y="69655"/>
                  </a:lnTo>
                  <a:lnTo>
                    <a:pt x="39273" y="68543"/>
                  </a:lnTo>
                  <a:lnTo>
                    <a:pt x="48472" y="66696"/>
                  </a:lnTo>
                  <a:lnTo>
                    <a:pt x="57920" y="64359"/>
                  </a:lnTo>
                  <a:lnTo>
                    <a:pt x="67535" y="61697"/>
                  </a:lnTo>
                  <a:lnTo>
                    <a:pt x="87060" y="55791"/>
                  </a:lnTo>
                  <a:lnTo>
                    <a:pt x="106791" y="49482"/>
                  </a:lnTo>
                  <a:lnTo>
                    <a:pt x="136503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40861" y="5660287"/>
              <a:ext cx="19897" cy="238748"/>
            </a:xfrm>
            <a:custGeom>
              <a:avLst/>
              <a:gdLst/>
              <a:ahLst/>
              <a:cxnLst/>
              <a:rect l="0" t="0" r="0" b="0"/>
              <a:pathLst>
                <a:path w="19897" h="238748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8" y="46232"/>
                  </a:lnTo>
                  <a:lnTo>
                    <a:pt x="5281" y="60664"/>
                  </a:lnTo>
                  <a:lnTo>
                    <a:pt x="6837" y="74707"/>
                  </a:lnTo>
                  <a:lnTo>
                    <a:pt x="7874" y="88491"/>
                  </a:lnTo>
                  <a:lnTo>
                    <a:pt x="8565" y="102101"/>
                  </a:lnTo>
                  <a:lnTo>
                    <a:pt x="10131" y="115595"/>
                  </a:lnTo>
                  <a:lnTo>
                    <a:pt x="12281" y="129013"/>
                  </a:lnTo>
                  <a:lnTo>
                    <a:pt x="14819" y="142379"/>
                  </a:lnTo>
                  <a:lnTo>
                    <a:pt x="16511" y="155712"/>
                  </a:lnTo>
                  <a:lnTo>
                    <a:pt x="17640" y="169021"/>
                  </a:lnTo>
                  <a:lnTo>
                    <a:pt x="19896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870182" y="5406311"/>
              <a:ext cx="238748" cy="245558"/>
            </a:xfrm>
            <a:custGeom>
              <a:avLst/>
              <a:gdLst/>
              <a:ahLst/>
              <a:cxnLst/>
              <a:rect l="0" t="0" r="0" b="0"/>
              <a:pathLst>
                <a:path w="238748" h="245558">
                  <a:moveTo>
                    <a:pt x="0" y="5281"/>
                  </a:moveTo>
                  <a:lnTo>
                    <a:pt x="15843" y="0"/>
                  </a:lnTo>
                  <a:lnTo>
                    <a:pt x="22721" y="655"/>
                  </a:lnTo>
                  <a:lnTo>
                    <a:pt x="29516" y="3303"/>
                  </a:lnTo>
                  <a:lnTo>
                    <a:pt x="36257" y="7278"/>
                  </a:lnTo>
                  <a:lnTo>
                    <a:pt x="41857" y="14350"/>
                  </a:lnTo>
                  <a:lnTo>
                    <a:pt x="46695" y="23485"/>
                  </a:lnTo>
                  <a:lnTo>
                    <a:pt x="51025" y="33997"/>
                  </a:lnTo>
                  <a:lnTo>
                    <a:pt x="55018" y="44321"/>
                  </a:lnTo>
                  <a:lnTo>
                    <a:pt x="62401" y="64634"/>
                  </a:lnTo>
                  <a:lnTo>
                    <a:pt x="65918" y="75798"/>
                  </a:lnTo>
                  <a:lnTo>
                    <a:pt x="72773" y="99993"/>
                  </a:lnTo>
                  <a:lnTo>
                    <a:pt x="77253" y="111530"/>
                  </a:lnTo>
                  <a:lnTo>
                    <a:pt x="82451" y="122537"/>
                  </a:lnTo>
                  <a:lnTo>
                    <a:pt x="88127" y="133190"/>
                  </a:lnTo>
                  <a:lnTo>
                    <a:pt x="95226" y="144714"/>
                  </a:lnTo>
                  <a:lnTo>
                    <a:pt x="103276" y="156818"/>
                  </a:lnTo>
                  <a:lnTo>
                    <a:pt x="134739" y="202730"/>
                  </a:lnTo>
                  <a:lnTo>
                    <a:pt x="142881" y="212075"/>
                  </a:lnTo>
                  <a:lnTo>
                    <a:pt x="151625" y="220516"/>
                  </a:lnTo>
                  <a:lnTo>
                    <a:pt x="160770" y="228353"/>
                  </a:lnTo>
                  <a:lnTo>
                    <a:pt x="170183" y="234683"/>
                  </a:lnTo>
                  <a:lnTo>
                    <a:pt x="179774" y="240009"/>
                  </a:lnTo>
                  <a:lnTo>
                    <a:pt x="189484" y="244665"/>
                  </a:lnTo>
                  <a:lnTo>
                    <a:pt x="199273" y="245557"/>
                  </a:lnTo>
                  <a:lnTo>
                    <a:pt x="209115" y="243942"/>
                  </a:lnTo>
                  <a:lnTo>
                    <a:pt x="238747" y="234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80130" y="5461331"/>
              <a:ext cx="129322" cy="198957"/>
            </a:xfrm>
            <a:custGeom>
              <a:avLst/>
              <a:gdLst/>
              <a:ahLst/>
              <a:cxnLst/>
              <a:rect l="0" t="0" r="0" b="0"/>
              <a:pathLst>
                <a:path w="129322" h="198957">
                  <a:moveTo>
                    <a:pt x="129321" y="0"/>
                  </a:moveTo>
                  <a:lnTo>
                    <a:pt x="118759" y="21124"/>
                  </a:lnTo>
                  <a:lnTo>
                    <a:pt x="113438" y="29557"/>
                  </a:lnTo>
                  <a:lnTo>
                    <a:pt x="107679" y="37389"/>
                  </a:lnTo>
                  <a:lnTo>
                    <a:pt x="101629" y="44822"/>
                  </a:lnTo>
                  <a:lnTo>
                    <a:pt x="95386" y="54198"/>
                  </a:lnTo>
                  <a:lnTo>
                    <a:pt x="89012" y="64870"/>
                  </a:lnTo>
                  <a:lnTo>
                    <a:pt x="82553" y="76406"/>
                  </a:lnTo>
                  <a:lnTo>
                    <a:pt x="76036" y="87412"/>
                  </a:lnTo>
                  <a:lnTo>
                    <a:pt x="62901" y="108485"/>
                  </a:lnTo>
                  <a:lnTo>
                    <a:pt x="57408" y="118746"/>
                  </a:lnTo>
                  <a:lnTo>
                    <a:pt x="52641" y="128903"/>
                  </a:lnTo>
                  <a:lnTo>
                    <a:pt x="48358" y="138990"/>
                  </a:lnTo>
                  <a:lnTo>
                    <a:pt x="43292" y="147926"/>
                  </a:lnTo>
                  <a:lnTo>
                    <a:pt x="37704" y="156093"/>
                  </a:lnTo>
                  <a:lnTo>
                    <a:pt x="31768" y="163749"/>
                  </a:lnTo>
                  <a:lnTo>
                    <a:pt x="25600" y="171063"/>
                  </a:lnTo>
                  <a:lnTo>
                    <a:pt x="19277" y="178150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84455" y="5461331"/>
              <a:ext cx="133378" cy="139270"/>
            </a:xfrm>
            <a:custGeom>
              <a:avLst/>
              <a:gdLst/>
              <a:ahLst/>
              <a:cxnLst/>
              <a:rect l="0" t="0" r="0" b="0"/>
              <a:pathLst>
                <a:path w="133378" h="139270">
                  <a:moveTo>
                    <a:pt x="73691" y="0"/>
                  </a:moveTo>
                  <a:lnTo>
                    <a:pt x="68410" y="15843"/>
                  </a:lnTo>
                  <a:lnTo>
                    <a:pt x="64643" y="22721"/>
                  </a:lnTo>
                  <a:lnTo>
                    <a:pt x="59922" y="29516"/>
                  </a:lnTo>
                  <a:lnTo>
                    <a:pt x="54564" y="36257"/>
                  </a:lnTo>
                  <a:lnTo>
                    <a:pt x="48781" y="42962"/>
                  </a:lnTo>
                  <a:lnTo>
                    <a:pt x="42715" y="49642"/>
                  </a:lnTo>
                  <a:lnTo>
                    <a:pt x="36461" y="56307"/>
                  </a:lnTo>
                  <a:lnTo>
                    <a:pt x="27870" y="61855"/>
                  </a:lnTo>
                  <a:lnTo>
                    <a:pt x="17722" y="66659"/>
                  </a:lnTo>
                  <a:lnTo>
                    <a:pt x="6535" y="70967"/>
                  </a:lnTo>
                  <a:lnTo>
                    <a:pt x="1287" y="76049"/>
                  </a:lnTo>
                  <a:lnTo>
                    <a:pt x="0" y="81648"/>
                  </a:lnTo>
                  <a:lnTo>
                    <a:pt x="1352" y="87591"/>
                  </a:lnTo>
                  <a:lnTo>
                    <a:pt x="6675" y="91554"/>
                  </a:lnTo>
                  <a:lnTo>
                    <a:pt x="14644" y="94195"/>
                  </a:lnTo>
                  <a:lnTo>
                    <a:pt x="24379" y="95956"/>
                  </a:lnTo>
                  <a:lnTo>
                    <a:pt x="34184" y="98235"/>
                  </a:lnTo>
                  <a:lnTo>
                    <a:pt x="44037" y="100860"/>
                  </a:lnTo>
                  <a:lnTo>
                    <a:pt x="53922" y="103715"/>
                  </a:lnTo>
                  <a:lnTo>
                    <a:pt x="63827" y="107829"/>
                  </a:lnTo>
                  <a:lnTo>
                    <a:pt x="73747" y="112783"/>
                  </a:lnTo>
                  <a:lnTo>
                    <a:pt x="83676" y="118296"/>
                  </a:lnTo>
                  <a:lnTo>
                    <a:pt x="93611" y="123076"/>
                  </a:lnTo>
                  <a:lnTo>
                    <a:pt x="103551" y="127368"/>
                  </a:lnTo>
                  <a:lnTo>
                    <a:pt x="133377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07362" y="5381749"/>
              <a:ext cx="92695" cy="230517"/>
            </a:xfrm>
            <a:custGeom>
              <a:avLst/>
              <a:gdLst/>
              <a:ahLst/>
              <a:cxnLst/>
              <a:rect l="0" t="0" r="0" b="0"/>
              <a:pathLst>
                <a:path w="92695" h="230517">
                  <a:moveTo>
                    <a:pt x="59687" y="0"/>
                  </a:moveTo>
                  <a:lnTo>
                    <a:pt x="31995" y="27692"/>
                  </a:lnTo>
                  <a:lnTo>
                    <a:pt x="26857" y="35041"/>
                  </a:lnTo>
                  <a:lnTo>
                    <a:pt x="22326" y="43256"/>
                  </a:lnTo>
                  <a:lnTo>
                    <a:pt x="18200" y="52049"/>
                  </a:lnTo>
                  <a:lnTo>
                    <a:pt x="16555" y="61227"/>
                  </a:lnTo>
                  <a:lnTo>
                    <a:pt x="16563" y="70661"/>
                  </a:lnTo>
                  <a:lnTo>
                    <a:pt x="17674" y="80267"/>
                  </a:lnTo>
                  <a:lnTo>
                    <a:pt x="21731" y="87776"/>
                  </a:lnTo>
                  <a:lnTo>
                    <a:pt x="27751" y="93887"/>
                  </a:lnTo>
                  <a:lnTo>
                    <a:pt x="35080" y="99066"/>
                  </a:lnTo>
                  <a:lnTo>
                    <a:pt x="42178" y="104730"/>
                  </a:lnTo>
                  <a:lnTo>
                    <a:pt x="49119" y="110717"/>
                  </a:lnTo>
                  <a:lnTo>
                    <a:pt x="55958" y="116918"/>
                  </a:lnTo>
                  <a:lnTo>
                    <a:pt x="62728" y="124368"/>
                  </a:lnTo>
                  <a:lnTo>
                    <a:pt x="69451" y="132651"/>
                  </a:lnTo>
                  <a:lnTo>
                    <a:pt x="76144" y="141489"/>
                  </a:lnTo>
                  <a:lnTo>
                    <a:pt x="81712" y="150697"/>
                  </a:lnTo>
                  <a:lnTo>
                    <a:pt x="86528" y="160151"/>
                  </a:lnTo>
                  <a:lnTo>
                    <a:pt x="90845" y="169770"/>
                  </a:lnTo>
                  <a:lnTo>
                    <a:pt x="92617" y="180604"/>
                  </a:lnTo>
                  <a:lnTo>
                    <a:pt x="92694" y="192247"/>
                  </a:lnTo>
                  <a:lnTo>
                    <a:pt x="91639" y="204431"/>
                  </a:lnTo>
                  <a:lnTo>
                    <a:pt x="87620" y="213659"/>
                  </a:lnTo>
                  <a:lnTo>
                    <a:pt x="81625" y="220916"/>
                  </a:lnTo>
                  <a:lnTo>
                    <a:pt x="74313" y="226860"/>
                  </a:lnTo>
                  <a:lnTo>
                    <a:pt x="66121" y="229717"/>
                  </a:lnTo>
                  <a:lnTo>
                    <a:pt x="57345" y="230516"/>
                  </a:lnTo>
                  <a:lnTo>
                    <a:pt x="48178" y="229944"/>
                  </a:lnTo>
                  <a:lnTo>
                    <a:pt x="39856" y="227352"/>
                  </a:lnTo>
                  <a:lnTo>
                    <a:pt x="32097" y="223413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76997" y="5385965"/>
              <a:ext cx="109426" cy="25628"/>
            </a:xfrm>
            <a:custGeom>
              <a:avLst/>
              <a:gdLst/>
              <a:ahLst/>
              <a:cxnLst/>
              <a:rect l="0" t="0" r="0" b="0"/>
              <a:pathLst>
                <a:path w="109426" h="25628">
                  <a:moveTo>
                    <a:pt x="0" y="5732"/>
                  </a:moveTo>
                  <a:lnTo>
                    <a:pt x="15843" y="451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52009" y="4648"/>
                  </a:lnTo>
                  <a:lnTo>
                    <a:pt x="63410" y="7220"/>
                  </a:lnTo>
                  <a:lnTo>
                    <a:pt x="109425" y="25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606814" y="5143002"/>
            <a:ext cx="29844" cy="19897"/>
          </a:xfrm>
          <a:custGeom>
            <a:avLst/>
            <a:gdLst/>
            <a:ahLst/>
            <a:cxnLst/>
            <a:rect l="0" t="0" r="0" b="0"/>
            <a:pathLst>
              <a:path w="29844" h="19897">
                <a:moveTo>
                  <a:pt x="29843" y="19896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188002" y="4008955"/>
            <a:ext cx="1209414" cy="179061"/>
            <a:chOff x="1188002" y="4008955"/>
            <a:chExt cx="1209414" cy="179061"/>
          </a:xfrm>
        </p:grpSpPr>
        <p:sp>
          <p:nvSpPr>
            <p:cNvPr id="16" name="Freeform 15"/>
            <p:cNvSpPr/>
            <p:nvPr/>
          </p:nvSpPr>
          <p:spPr>
            <a:xfrm>
              <a:off x="1402637" y="4111340"/>
              <a:ext cx="54545" cy="21047"/>
            </a:xfrm>
            <a:custGeom>
              <a:avLst/>
              <a:gdLst/>
              <a:ahLst/>
              <a:cxnLst/>
              <a:rect l="0" t="0" r="0" b="0"/>
              <a:pathLst>
                <a:path w="54545" h="21047">
                  <a:moveTo>
                    <a:pt x="0" y="7041"/>
                  </a:moveTo>
                  <a:lnTo>
                    <a:pt x="21123" y="1760"/>
                  </a:lnTo>
                  <a:lnTo>
                    <a:pt x="24030" y="1309"/>
                  </a:lnTo>
                  <a:lnTo>
                    <a:pt x="22652" y="2115"/>
                  </a:lnTo>
                  <a:lnTo>
                    <a:pt x="18417" y="3757"/>
                  </a:lnTo>
                  <a:lnTo>
                    <a:pt x="17804" y="7062"/>
                  </a:lnTo>
                  <a:lnTo>
                    <a:pt x="19607" y="11476"/>
                  </a:lnTo>
                  <a:lnTo>
                    <a:pt x="23019" y="16630"/>
                  </a:lnTo>
                  <a:lnTo>
                    <a:pt x="29715" y="18960"/>
                  </a:lnTo>
                  <a:lnTo>
                    <a:pt x="38600" y="19408"/>
                  </a:lnTo>
                  <a:lnTo>
                    <a:pt x="48945" y="18602"/>
                  </a:lnTo>
                  <a:lnTo>
                    <a:pt x="53630" y="15853"/>
                  </a:lnTo>
                  <a:lnTo>
                    <a:pt x="54544" y="11811"/>
                  </a:lnTo>
                  <a:lnTo>
                    <a:pt x="52942" y="6905"/>
                  </a:lnTo>
                  <a:lnTo>
                    <a:pt x="47453" y="3634"/>
                  </a:lnTo>
                  <a:lnTo>
                    <a:pt x="39372" y="1454"/>
                  </a:lnTo>
                  <a:lnTo>
                    <a:pt x="29564" y="0"/>
                  </a:lnTo>
                  <a:lnTo>
                    <a:pt x="20815" y="1242"/>
                  </a:lnTo>
                  <a:lnTo>
                    <a:pt x="12771" y="4280"/>
                  </a:lnTo>
                  <a:lnTo>
                    <a:pt x="5198" y="8516"/>
                  </a:lnTo>
                  <a:lnTo>
                    <a:pt x="3465" y="12446"/>
                  </a:lnTo>
                  <a:lnTo>
                    <a:pt x="5626" y="16170"/>
                  </a:lnTo>
                  <a:lnTo>
                    <a:pt x="10382" y="19759"/>
                  </a:lnTo>
                  <a:lnTo>
                    <a:pt x="16869" y="21046"/>
                  </a:lnTo>
                  <a:lnTo>
                    <a:pt x="24510" y="20799"/>
                  </a:lnTo>
                  <a:lnTo>
                    <a:pt x="32919" y="19529"/>
                  </a:lnTo>
                  <a:lnTo>
                    <a:pt x="35210" y="17577"/>
                  </a:lnTo>
                  <a:lnTo>
                    <a:pt x="33421" y="15170"/>
                  </a:lnTo>
                  <a:lnTo>
                    <a:pt x="19895" y="7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88002" y="4028851"/>
              <a:ext cx="95262" cy="59688"/>
            </a:xfrm>
            <a:custGeom>
              <a:avLst/>
              <a:gdLst/>
              <a:ahLst/>
              <a:cxnLst/>
              <a:rect l="0" t="0" r="0" b="0"/>
              <a:pathLst>
                <a:path w="95262" h="59688">
                  <a:moveTo>
                    <a:pt x="5731" y="0"/>
                  </a:moveTo>
                  <a:lnTo>
                    <a:pt x="450" y="15843"/>
                  </a:lnTo>
                  <a:lnTo>
                    <a:pt x="0" y="23826"/>
                  </a:lnTo>
                  <a:lnTo>
                    <a:pt x="805" y="32463"/>
                  </a:lnTo>
                  <a:lnTo>
                    <a:pt x="2447" y="41538"/>
                  </a:lnTo>
                  <a:lnTo>
                    <a:pt x="7963" y="47587"/>
                  </a:lnTo>
                  <a:lnTo>
                    <a:pt x="16062" y="51620"/>
                  </a:lnTo>
                  <a:lnTo>
                    <a:pt x="25882" y="54309"/>
                  </a:lnTo>
                  <a:lnTo>
                    <a:pt x="36850" y="56101"/>
                  </a:lnTo>
                  <a:lnTo>
                    <a:pt x="48583" y="57297"/>
                  </a:lnTo>
                  <a:lnTo>
                    <a:pt x="95261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73315" y="4008955"/>
              <a:ext cx="9949" cy="179061"/>
            </a:xfrm>
            <a:custGeom>
              <a:avLst/>
              <a:gdLst/>
              <a:ahLst/>
              <a:cxnLst/>
              <a:rect l="0" t="0" r="0" b="0"/>
              <a:pathLst>
                <a:path w="9949" h="179061">
                  <a:moveTo>
                    <a:pt x="9948" y="0"/>
                  </a:moveTo>
                  <a:lnTo>
                    <a:pt x="4667" y="15843"/>
                  </a:lnTo>
                  <a:lnTo>
                    <a:pt x="3112" y="24931"/>
                  </a:lnTo>
                  <a:lnTo>
                    <a:pt x="2075" y="35411"/>
                  </a:lnTo>
                  <a:lnTo>
                    <a:pt x="1383" y="46819"/>
                  </a:lnTo>
                  <a:lnTo>
                    <a:pt x="615" y="71284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38772" y="4118381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9948"/>
                  </a:moveTo>
                  <a:lnTo>
                    <a:pt x="7001" y="110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78041" y="4068642"/>
              <a:ext cx="119375" cy="49740"/>
            </a:xfrm>
            <a:custGeom>
              <a:avLst/>
              <a:gdLst/>
              <a:ahLst/>
              <a:cxnLst/>
              <a:rect l="0" t="0" r="0" b="0"/>
              <a:pathLst>
                <a:path w="119375" h="49740">
                  <a:moveTo>
                    <a:pt x="0" y="0"/>
                  </a:moveTo>
                  <a:lnTo>
                    <a:pt x="5281" y="15843"/>
                  </a:lnTo>
                  <a:lnTo>
                    <a:pt x="9047" y="22720"/>
                  </a:lnTo>
                  <a:lnTo>
                    <a:pt x="13769" y="29515"/>
                  </a:lnTo>
                  <a:lnTo>
                    <a:pt x="19127" y="36257"/>
                  </a:lnTo>
                  <a:lnTo>
                    <a:pt x="26015" y="39645"/>
                  </a:lnTo>
                  <a:lnTo>
                    <a:pt x="33923" y="40799"/>
                  </a:lnTo>
                  <a:lnTo>
                    <a:pt x="42511" y="40463"/>
                  </a:lnTo>
                  <a:lnTo>
                    <a:pt x="52658" y="41345"/>
                  </a:lnTo>
                  <a:lnTo>
                    <a:pt x="63843" y="43037"/>
                  </a:lnTo>
                  <a:lnTo>
                    <a:pt x="119374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77519" y="4018903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6837" y="61035"/>
                  </a:lnTo>
                  <a:lnTo>
                    <a:pt x="7874" y="72744"/>
                  </a:lnTo>
                  <a:lnTo>
                    <a:pt x="994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34047" y="4217859"/>
            <a:ext cx="169113" cy="119374"/>
            <a:chOff x="1134047" y="4217859"/>
            <a:chExt cx="169113" cy="119374"/>
          </a:xfrm>
        </p:grpSpPr>
        <p:sp>
          <p:nvSpPr>
            <p:cNvPr id="23" name="Freeform 22"/>
            <p:cNvSpPr/>
            <p:nvPr/>
          </p:nvSpPr>
          <p:spPr>
            <a:xfrm>
              <a:off x="1134047" y="4217859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0"/>
                  </a:moveTo>
                  <a:lnTo>
                    <a:pt x="55383" y="0"/>
                  </a:lnTo>
                  <a:lnTo>
                    <a:pt x="67871" y="1105"/>
                  </a:lnTo>
                  <a:lnTo>
                    <a:pt x="80617" y="2948"/>
                  </a:lnTo>
                  <a:lnTo>
                    <a:pt x="93536" y="5281"/>
                  </a:lnTo>
                  <a:lnTo>
                    <a:pt x="106569" y="6837"/>
                  </a:lnTo>
                  <a:lnTo>
                    <a:pt x="119680" y="7874"/>
                  </a:lnTo>
                  <a:lnTo>
                    <a:pt x="16911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218767" y="4247702"/>
              <a:ext cx="14758" cy="89531"/>
            </a:xfrm>
            <a:custGeom>
              <a:avLst/>
              <a:gdLst/>
              <a:ahLst/>
              <a:cxnLst/>
              <a:rect l="0" t="0" r="0" b="0"/>
              <a:pathLst>
                <a:path w="14758" h="89531">
                  <a:moveTo>
                    <a:pt x="14757" y="0"/>
                  </a:moveTo>
                  <a:lnTo>
                    <a:pt x="911" y="41538"/>
                  </a:lnTo>
                  <a:lnTo>
                    <a:pt x="0" y="50903"/>
                  </a:lnTo>
                  <a:lnTo>
                    <a:pt x="498" y="60463"/>
                  </a:lnTo>
                  <a:lnTo>
                    <a:pt x="481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24099" y="3969164"/>
            <a:ext cx="567024" cy="338226"/>
            <a:chOff x="1124099" y="3969164"/>
            <a:chExt cx="567024" cy="338226"/>
          </a:xfrm>
        </p:grpSpPr>
        <p:sp>
          <p:nvSpPr>
            <p:cNvPr id="26" name="Freeform 25"/>
            <p:cNvSpPr/>
            <p:nvPr/>
          </p:nvSpPr>
          <p:spPr>
            <a:xfrm>
              <a:off x="1124099" y="3969164"/>
              <a:ext cx="248695" cy="169113"/>
            </a:xfrm>
            <a:custGeom>
              <a:avLst/>
              <a:gdLst/>
              <a:ahLst/>
              <a:cxnLst/>
              <a:rect l="0" t="0" r="0" b="0"/>
              <a:pathLst>
                <a:path w="248695" h="169113">
                  <a:moveTo>
                    <a:pt x="248694" y="0"/>
                  </a:moveTo>
                  <a:lnTo>
                    <a:pt x="232851" y="10562"/>
                  </a:lnTo>
                  <a:lnTo>
                    <a:pt x="223763" y="14778"/>
                  </a:lnTo>
                  <a:lnTo>
                    <a:pt x="213283" y="18695"/>
                  </a:lnTo>
                  <a:lnTo>
                    <a:pt x="201876" y="22411"/>
                  </a:lnTo>
                  <a:lnTo>
                    <a:pt x="190954" y="27099"/>
                  </a:lnTo>
                  <a:lnTo>
                    <a:pt x="180358" y="32435"/>
                  </a:lnTo>
                  <a:lnTo>
                    <a:pt x="169977" y="38203"/>
                  </a:lnTo>
                  <a:lnTo>
                    <a:pt x="160846" y="44259"/>
                  </a:lnTo>
                  <a:lnTo>
                    <a:pt x="152549" y="50507"/>
                  </a:lnTo>
                  <a:lnTo>
                    <a:pt x="144806" y="56883"/>
                  </a:lnTo>
                  <a:lnTo>
                    <a:pt x="136328" y="63344"/>
                  </a:lnTo>
                  <a:lnTo>
                    <a:pt x="127361" y="69862"/>
                  </a:lnTo>
                  <a:lnTo>
                    <a:pt x="108554" y="82999"/>
                  </a:lnTo>
                  <a:lnTo>
                    <a:pt x="59572" y="116071"/>
                  </a:lnTo>
                  <a:lnTo>
                    <a:pt x="50767" y="122698"/>
                  </a:lnTo>
                  <a:lnTo>
                    <a:pt x="42687" y="129327"/>
                  </a:lnTo>
                  <a:lnTo>
                    <a:pt x="35090" y="135957"/>
                  </a:lnTo>
                  <a:lnTo>
                    <a:pt x="27814" y="142588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02114" y="4197963"/>
              <a:ext cx="189009" cy="109427"/>
            </a:xfrm>
            <a:custGeom>
              <a:avLst/>
              <a:gdLst/>
              <a:ahLst/>
              <a:cxnLst/>
              <a:rect l="0" t="0" r="0" b="0"/>
              <a:pathLst>
                <a:path w="189009" h="109427">
                  <a:moveTo>
                    <a:pt x="189008" y="0"/>
                  </a:moveTo>
                  <a:lnTo>
                    <a:pt x="147470" y="13846"/>
                  </a:lnTo>
                  <a:lnTo>
                    <a:pt x="139210" y="18073"/>
                  </a:lnTo>
                  <a:lnTo>
                    <a:pt x="131493" y="23102"/>
                  </a:lnTo>
                  <a:lnTo>
                    <a:pt x="124137" y="28665"/>
                  </a:lnTo>
                  <a:lnTo>
                    <a:pt x="107122" y="40741"/>
                  </a:lnTo>
                  <a:lnTo>
                    <a:pt x="97942" y="47056"/>
                  </a:lnTo>
                  <a:lnTo>
                    <a:pt x="89612" y="53477"/>
                  </a:lnTo>
                  <a:lnTo>
                    <a:pt x="81847" y="59968"/>
                  </a:lnTo>
                  <a:lnTo>
                    <a:pt x="74461" y="66506"/>
                  </a:lnTo>
                  <a:lnTo>
                    <a:pt x="66220" y="71970"/>
                  </a:lnTo>
                  <a:lnTo>
                    <a:pt x="57411" y="76718"/>
                  </a:lnTo>
                  <a:lnTo>
                    <a:pt x="48222" y="80989"/>
                  </a:lnTo>
                  <a:lnTo>
                    <a:pt x="39885" y="86047"/>
                  </a:lnTo>
                  <a:lnTo>
                    <a:pt x="32117" y="91629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93211" y="4506344"/>
            <a:ext cx="228800" cy="159166"/>
            <a:chOff x="1293211" y="4506344"/>
            <a:chExt cx="228800" cy="159166"/>
          </a:xfrm>
        </p:grpSpPr>
        <p:sp>
          <p:nvSpPr>
            <p:cNvPr id="29" name="Freeform 28"/>
            <p:cNvSpPr/>
            <p:nvPr/>
          </p:nvSpPr>
          <p:spPr>
            <a:xfrm>
              <a:off x="1342950" y="4514777"/>
              <a:ext cx="179061" cy="110942"/>
            </a:xfrm>
            <a:custGeom>
              <a:avLst/>
              <a:gdLst/>
              <a:ahLst/>
              <a:cxnLst/>
              <a:rect l="0" t="0" r="0" b="0"/>
              <a:pathLst>
                <a:path w="179061" h="110942">
                  <a:moveTo>
                    <a:pt x="0" y="11463"/>
                  </a:moveTo>
                  <a:lnTo>
                    <a:pt x="10562" y="901"/>
                  </a:lnTo>
                  <a:lnTo>
                    <a:pt x="15884" y="0"/>
                  </a:lnTo>
                  <a:lnTo>
                    <a:pt x="21642" y="1611"/>
                  </a:lnTo>
                  <a:lnTo>
                    <a:pt x="27692" y="4895"/>
                  </a:lnTo>
                  <a:lnTo>
                    <a:pt x="33936" y="10400"/>
                  </a:lnTo>
                  <a:lnTo>
                    <a:pt x="40309" y="17386"/>
                  </a:lnTo>
                  <a:lnTo>
                    <a:pt x="46768" y="25359"/>
                  </a:lnTo>
                  <a:lnTo>
                    <a:pt x="54390" y="32886"/>
                  </a:lnTo>
                  <a:lnTo>
                    <a:pt x="62787" y="40114"/>
                  </a:lnTo>
                  <a:lnTo>
                    <a:pt x="71702" y="47143"/>
                  </a:lnTo>
                  <a:lnTo>
                    <a:pt x="79855" y="54040"/>
                  </a:lnTo>
                  <a:lnTo>
                    <a:pt x="87501" y="60849"/>
                  </a:lnTo>
                  <a:lnTo>
                    <a:pt x="101892" y="74308"/>
                  </a:lnTo>
                  <a:lnTo>
                    <a:pt x="115657" y="87659"/>
                  </a:lnTo>
                  <a:lnTo>
                    <a:pt x="123527" y="93209"/>
                  </a:lnTo>
                  <a:lnTo>
                    <a:pt x="132090" y="98014"/>
                  </a:lnTo>
                  <a:lnTo>
                    <a:pt x="179060" y="1109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93211" y="4506344"/>
              <a:ext cx="198957" cy="159166"/>
            </a:xfrm>
            <a:custGeom>
              <a:avLst/>
              <a:gdLst/>
              <a:ahLst/>
              <a:cxnLst/>
              <a:rect l="0" t="0" r="0" b="0"/>
              <a:pathLst>
                <a:path w="198957" h="159166">
                  <a:moveTo>
                    <a:pt x="198956" y="0"/>
                  </a:moveTo>
                  <a:lnTo>
                    <a:pt x="188394" y="10562"/>
                  </a:lnTo>
                  <a:lnTo>
                    <a:pt x="181967" y="15884"/>
                  </a:lnTo>
                  <a:lnTo>
                    <a:pt x="174366" y="21642"/>
                  </a:lnTo>
                  <a:lnTo>
                    <a:pt x="165983" y="27692"/>
                  </a:lnTo>
                  <a:lnTo>
                    <a:pt x="158184" y="33936"/>
                  </a:lnTo>
                  <a:lnTo>
                    <a:pt x="150773" y="40309"/>
                  </a:lnTo>
                  <a:lnTo>
                    <a:pt x="143623" y="46768"/>
                  </a:lnTo>
                  <a:lnTo>
                    <a:pt x="126835" y="62788"/>
                  </a:lnTo>
                  <a:lnTo>
                    <a:pt x="117716" y="71702"/>
                  </a:lnTo>
                  <a:lnTo>
                    <a:pt x="108321" y="79855"/>
                  </a:lnTo>
                  <a:lnTo>
                    <a:pt x="98741" y="87501"/>
                  </a:lnTo>
                  <a:lnTo>
                    <a:pt x="89039" y="94810"/>
                  </a:lnTo>
                  <a:lnTo>
                    <a:pt x="69416" y="108825"/>
                  </a:lnTo>
                  <a:lnTo>
                    <a:pt x="59541" y="115657"/>
                  </a:lnTo>
                  <a:lnTo>
                    <a:pt x="50747" y="122423"/>
                  </a:lnTo>
                  <a:lnTo>
                    <a:pt x="42674" y="129143"/>
                  </a:lnTo>
                  <a:lnTo>
                    <a:pt x="35081" y="135835"/>
                  </a:lnTo>
                  <a:lnTo>
                    <a:pt x="27809" y="141401"/>
                  </a:lnTo>
                  <a:lnTo>
                    <a:pt x="20750" y="146217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37954" y="4444797"/>
            <a:ext cx="701398" cy="210765"/>
            <a:chOff x="1637954" y="4444797"/>
            <a:chExt cx="701398" cy="210765"/>
          </a:xfrm>
        </p:grpSpPr>
        <p:sp>
          <p:nvSpPr>
            <p:cNvPr id="32" name="Freeform 31"/>
            <p:cNvSpPr/>
            <p:nvPr/>
          </p:nvSpPr>
          <p:spPr>
            <a:xfrm>
              <a:off x="1637954" y="4466553"/>
              <a:ext cx="201045" cy="189009"/>
            </a:xfrm>
            <a:custGeom>
              <a:avLst/>
              <a:gdLst/>
              <a:ahLst/>
              <a:cxnLst/>
              <a:rect l="0" t="0" r="0" b="0"/>
              <a:pathLst>
                <a:path w="201045" h="189009">
                  <a:moveTo>
                    <a:pt x="142698" y="0"/>
                  </a:moveTo>
                  <a:lnTo>
                    <a:pt x="126855" y="10562"/>
                  </a:lnTo>
                  <a:lnTo>
                    <a:pt x="119978" y="15884"/>
                  </a:lnTo>
                  <a:lnTo>
                    <a:pt x="113182" y="21642"/>
                  </a:lnTo>
                  <a:lnTo>
                    <a:pt x="106441" y="27692"/>
                  </a:lnTo>
                  <a:lnTo>
                    <a:pt x="93057" y="40309"/>
                  </a:lnTo>
                  <a:lnTo>
                    <a:pt x="86392" y="46768"/>
                  </a:lnTo>
                  <a:lnTo>
                    <a:pt x="78634" y="52180"/>
                  </a:lnTo>
                  <a:lnTo>
                    <a:pt x="70145" y="56893"/>
                  </a:lnTo>
                  <a:lnTo>
                    <a:pt x="61170" y="61140"/>
                  </a:lnTo>
                  <a:lnTo>
                    <a:pt x="51871" y="66182"/>
                  </a:lnTo>
                  <a:lnTo>
                    <a:pt x="42356" y="71754"/>
                  </a:lnTo>
                  <a:lnTo>
                    <a:pt x="32696" y="77680"/>
                  </a:lnTo>
                  <a:lnTo>
                    <a:pt x="22941" y="82735"/>
                  </a:lnTo>
                  <a:lnTo>
                    <a:pt x="13121" y="87210"/>
                  </a:lnTo>
                  <a:lnTo>
                    <a:pt x="3259" y="91300"/>
                  </a:lnTo>
                  <a:lnTo>
                    <a:pt x="0" y="95131"/>
                  </a:lnTo>
                  <a:lnTo>
                    <a:pt x="1143" y="98791"/>
                  </a:lnTo>
                  <a:lnTo>
                    <a:pt x="5221" y="102335"/>
                  </a:lnTo>
                  <a:lnTo>
                    <a:pt x="12361" y="106910"/>
                  </a:lnTo>
                  <a:lnTo>
                    <a:pt x="21542" y="112170"/>
                  </a:lnTo>
                  <a:lnTo>
                    <a:pt x="43534" y="123909"/>
                  </a:lnTo>
                  <a:lnTo>
                    <a:pt x="68045" y="136495"/>
                  </a:lnTo>
                  <a:lnTo>
                    <a:pt x="79666" y="141841"/>
                  </a:lnTo>
                  <a:lnTo>
                    <a:pt x="90729" y="146510"/>
                  </a:lnTo>
                  <a:lnTo>
                    <a:pt x="101420" y="150728"/>
                  </a:lnTo>
                  <a:lnTo>
                    <a:pt x="122142" y="158363"/>
                  </a:lnTo>
                  <a:lnTo>
                    <a:pt x="162463" y="172270"/>
                  </a:lnTo>
                  <a:lnTo>
                    <a:pt x="171349" y="175639"/>
                  </a:lnTo>
                  <a:lnTo>
                    <a:pt x="179484" y="178990"/>
                  </a:lnTo>
                  <a:lnTo>
                    <a:pt x="201044" y="188422"/>
                  </a:lnTo>
                  <a:lnTo>
                    <a:pt x="200386" y="188617"/>
                  </a:lnTo>
                  <a:lnTo>
                    <a:pt x="198842" y="188748"/>
                  </a:lnTo>
                  <a:lnTo>
                    <a:pt x="19243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959712" y="4444797"/>
              <a:ext cx="198957" cy="161026"/>
            </a:xfrm>
            <a:custGeom>
              <a:avLst/>
              <a:gdLst/>
              <a:ahLst/>
              <a:cxnLst/>
              <a:rect l="0" t="0" r="0" b="0"/>
              <a:pathLst>
                <a:path w="198957" h="161026">
                  <a:moveTo>
                    <a:pt x="0" y="31704"/>
                  </a:moveTo>
                  <a:lnTo>
                    <a:pt x="5281" y="15861"/>
                  </a:lnTo>
                  <a:lnTo>
                    <a:pt x="10153" y="10089"/>
                  </a:lnTo>
                  <a:lnTo>
                    <a:pt x="16716" y="5136"/>
                  </a:lnTo>
                  <a:lnTo>
                    <a:pt x="24408" y="728"/>
                  </a:lnTo>
                  <a:lnTo>
                    <a:pt x="31747" y="0"/>
                  </a:lnTo>
                  <a:lnTo>
                    <a:pt x="38849" y="1726"/>
                  </a:lnTo>
                  <a:lnTo>
                    <a:pt x="45795" y="5086"/>
                  </a:lnTo>
                  <a:lnTo>
                    <a:pt x="52637" y="10643"/>
                  </a:lnTo>
                  <a:lnTo>
                    <a:pt x="59408" y="17663"/>
                  </a:lnTo>
                  <a:lnTo>
                    <a:pt x="66133" y="25659"/>
                  </a:lnTo>
                  <a:lnTo>
                    <a:pt x="69511" y="34306"/>
                  </a:lnTo>
                  <a:lnTo>
                    <a:pt x="70657" y="43386"/>
                  </a:lnTo>
                  <a:lnTo>
                    <a:pt x="70316" y="52756"/>
                  </a:lnTo>
                  <a:lnTo>
                    <a:pt x="68984" y="62318"/>
                  </a:lnTo>
                  <a:lnTo>
                    <a:pt x="66990" y="72009"/>
                  </a:lnTo>
                  <a:lnTo>
                    <a:pt x="64556" y="81786"/>
                  </a:lnTo>
                  <a:lnTo>
                    <a:pt x="61828" y="91619"/>
                  </a:lnTo>
                  <a:lnTo>
                    <a:pt x="55849" y="111388"/>
                  </a:lnTo>
                  <a:lnTo>
                    <a:pt x="46269" y="141159"/>
                  </a:lnTo>
                  <a:lnTo>
                    <a:pt x="47425" y="146676"/>
                  </a:lnTo>
                  <a:lnTo>
                    <a:pt x="51513" y="149248"/>
                  </a:lnTo>
                  <a:lnTo>
                    <a:pt x="57553" y="149858"/>
                  </a:lnTo>
                  <a:lnTo>
                    <a:pt x="66002" y="150265"/>
                  </a:lnTo>
                  <a:lnTo>
                    <a:pt x="87179" y="150716"/>
                  </a:lnTo>
                  <a:lnTo>
                    <a:pt x="123958" y="150970"/>
                  </a:lnTo>
                  <a:lnTo>
                    <a:pt x="135694" y="152111"/>
                  </a:lnTo>
                  <a:lnTo>
                    <a:pt x="146833" y="153977"/>
                  </a:lnTo>
                  <a:lnTo>
                    <a:pt x="198956" y="161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182148" y="4456605"/>
              <a:ext cx="157204" cy="142276"/>
            </a:xfrm>
            <a:custGeom>
              <a:avLst/>
              <a:gdLst/>
              <a:ahLst/>
              <a:cxnLst/>
              <a:rect l="0" t="0" r="0" b="0"/>
              <a:pathLst>
                <a:path w="157204" h="142276">
                  <a:moveTo>
                    <a:pt x="36207" y="0"/>
                  </a:moveTo>
                  <a:lnTo>
                    <a:pt x="25645" y="10562"/>
                  </a:lnTo>
                  <a:lnTo>
                    <a:pt x="20323" y="16989"/>
                  </a:lnTo>
                  <a:lnTo>
                    <a:pt x="14565" y="24590"/>
                  </a:lnTo>
                  <a:lnTo>
                    <a:pt x="8515" y="32973"/>
                  </a:lnTo>
                  <a:lnTo>
                    <a:pt x="4482" y="44088"/>
                  </a:lnTo>
                  <a:lnTo>
                    <a:pt x="1793" y="57025"/>
                  </a:lnTo>
                  <a:lnTo>
                    <a:pt x="0" y="71176"/>
                  </a:lnTo>
                  <a:lnTo>
                    <a:pt x="1016" y="82821"/>
                  </a:lnTo>
                  <a:lnTo>
                    <a:pt x="3904" y="92794"/>
                  </a:lnTo>
                  <a:lnTo>
                    <a:pt x="8040" y="101654"/>
                  </a:lnTo>
                  <a:lnTo>
                    <a:pt x="14113" y="109771"/>
                  </a:lnTo>
                  <a:lnTo>
                    <a:pt x="21477" y="117393"/>
                  </a:lnTo>
                  <a:lnTo>
                    <a:pt x="29703" y="124685"/>
                  </a:lnTo>
                  <a:lnTo>
                    <a:pt x="38503" y="130652"/>
                  </a:lnTo>
                  <a:lnTo>
                    <a:pt x="47685" y="135735"/>
                  </a:lnTo>
                  <a:lnTo>
                    <a:pt x="57123" y="140229"/>
                  </a:lnTo>
                  <a:lnTo>
                    <a:pt x="66730" y="142120"/>
                  </a:lnTo>
                  <a:lnTo>
                    <a:pt x="76451" y="142275"/>
                  </a:lnTo>
                  <a:lnTo>
                    <a:pt x="86248" y="141273"/>
                  </a:lnTo>
                  <a:lnTo>
                    <a:pt x="96095" y="139500"/>
                  </a:lnTo>
                  <a:lnTo>
                    <a:pt x="105975" y="137212"/>
                  </a:lnTo>
                  <a:lnTo>
                    <a:pt x="115878" y="134582"/>
                  </a:lnTo>
                  <a:lnTo>
                    <a:pt x="124691" y="130618"/>
                  </a:lnTo>
                  <a:lnTo>
                    <a:pt x="132777" y="125764"/>
                  </a:lnTo>
                  <a:lnTo>
                    <a:pt x="140378" y="120318"/>
                  </a:lnTo>
                  <a:lnTo>
                    <a:pt x="146550" y="112266"/>
                  </a:lnTo>
                  <a:lnTo>
                    <a:pt x="151771" y="102477"/>
                  </a:lnTo>
                  <a:lnTo>
                    <a:pt x="156357" y="91530"/>
                  </a:lnTo>
                  <a:lnTo>
                    <a:pt x="157203" y="79810"/>
                  </a:lnTo>
                  <a:lnTo>
                    <a:pt x="155557" y="67576"/>
                  </a:lnTo>
                  <a:lnTo>
                    <a:pt x="152249" y="54999"/>
                  </a:lnTo>
                  <a:lnTo>
                    <a:pt x="147833" y="44403"/>
                  </a:lnTo>
                  <a:lnTo>
                    <a:pt x="142678" y="35128"/>
                  </a:lnTo>
                  <a:lnTo>
                    <a:pt x="137031" y="26735"/>
                  </a:lnTo>
                  <a:lnTo>
                    <a:pt x="129950" y="20034"/>
                  </a:lnTo>
                  <a:lnTo>
                    <a:pt x="121914" y="14462"/>
                  </a:lnTo>
                  <a:lnTo>
                    <a:pt x="113240" y="9641"/>
                  </a:lnTo>
                  <a:lnTo>
                    <a:pt x="103037" y="7533"/>
                  </a:lnTo>
                  <a:lnTo>
                    <a:pt x="91813" y="7232"/>
                  </a:lnTo>
                  <a:lnTo>
                    <a:pt x="3620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2725691" y="5588868"/>
            <a:ext cx="119375" cy="34664"/>
          </a:xfrm>
          <a:custGeom>
            <a:avLst/>
            <a:gdLst/>
            <a:ahLst/>
            <a:cxnLst/>
            <a:rect l="0" t="0" r="0" b="0"/>
            <a:pathLst>
              <a:path w="119375" h="34664">
                <a:moveTo>
                  <a:pt x="0" y="1784"/>
                </a:moveTo>
                <a:lnTo>
                  <a:pt x="5281" y="17627"/>
                </a:lnTo>
                <a:lnTo>
                  <a:pt x="11258" y="22294"/>
                </a:lnTo>
                <a:lnTo>
                  <a:pt x="19664" y="25405"/>
                </a:lnTo>
                <a:lnTo>
                  <a:pt x="29689" y="27479"/>
                </a:lnTo>
                <a:lnTo>
                  <a:pt x="39689" y="26652"/>
                </a:lnTo>
                <a:lnTo>
                  <a:pt x="49670" y="23889"/>
                </a:lnTo>
                <a:lnTo>
                  <a:pt x="59641" y="19837"/>
                </a:lnTo>
                <a:lnTo>
                  <a:pt x="64078" y="14925"/>
                </a:lnTo>
                <a:lnTo>
                  <a:pt x="64825" y="9439"/>
                </a:lnTo>
                <a:lnTo>
                  <a:pt x="63112" y="3572"/>
                </a:lnTo>
                <a:lnTo>
                  <a:pt x="58655" y="765"/>
                </a:lnTo>
                <a:lnTo>
                  <a:pt x="52367" y="0"/>
                </a:lnTo>
                <a:lnTo>
                  <a:pt x="44859" y="595"/>
                </a:lnTo>
                <a:lnTo>
                  <a:pt x="40959" y="4307"/>
                </a:lnTo>
                <a:lnTo>
                  <a:pt x="39465" y="10098"/>
                </a:lnTo>
                <a:lnTo>
                  <a:pt x="39574" y="17275"/>
                </a:lnTo>
                <a:lnTo>
                  <a:pt x="42962" y="23165"/>
                </a:lnTo>
                <a:lnTo>
                  <a:pt x="48537" y="28196"/>
                </a:lnTo>
                <a:lnTo>
                  <a:pt x="55570" y="32656"/>
                </a:lnTo>
                <a:lnTo>
                  <a:pt x="64679" y="34524"/>
                </a:lnTo>
                <a:lnTo>
                  <a:pt x="75174" y="34663"/>
                </a:lnTo>
                <a:lnTo>
                  <a:pt x="119374" y="117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875404" y="5272323"/>
            <a:ext cx="467547" cy="380255"/>
            <a:chOff x="875404" y="5272323"/>
            <a:chExt cx="467547" cy="380255"/>
          </a:xfrm>
        </p:grpSpPr>
        <p:sp>
          <p:nvSpPr>
            <p:cNvPr id="37" name="Freeform 36"/>
            <p:cNvSpPr/>
            <p:nvPr/>
          </p:nvSpPr>
          <p:spPr>
            <a:xfrm>
              <a:off x="1253420" y="5618722"/>
              <a:ext cx="89531" cy="33856"/>
            </a:xfrm>
            <a:custGeom>
              <a:avLst/>
              <a:gdLst/>
              <a:ahLst/>
              <a:cxnLst/>
              <a:rect l="0" t="0" r="0" b="0"/>
              <a:pathLst>
                <a:path w="89531" h="33856">
                  <a:moveTo>
                    <a:pt x="89530" y="11721"/>
                  </a:moveTo>
                  <a:lnTo>
                    <a:pt x="73687" y="17002"/>
                  </a:lnTo>
                  <a:lnTo>
                    <a:pt x="66810" y="20769"/>
                  </a:lnTo>
                  <a:lnTo>
                    <a:pt x="60014" y="25490"/>
                  </a:lnTo>
                  <a:lnTo>
                    <a:pt x="53273" y="30849"/>
                  </a:lnTo>
                  <a:lnTo>
                    <a:pt x="52095" y="33315"/>
                  </a:lnTo>
                  <a:lnTo>
                    <a:pt x="54626" y="33855"/>
                  </a:lnTo>
                  <a:lnTo>
                    <a:pt x="59628" y="33109"/>
                  </a:lnTo>
                  <a:lnTo>
                    <a:pt x="64069" y="29296"/>
                  </a:lnTo>
                  <a:lnTo>
                    <a:pt x="68135" y="23437"/>
                  </a:lnTo>
                  <a:lnTo>
                    <a:pt x="71951" y="16216"/>
                  </a:lnTo>
                  <a:lnTo>
                    <a:pt x="71178" y="10297"/>
                  </a:lnTo>
                  <a:lnTo>
                    <a:pt x="67348" y="5245"/>
                  </a:lnTo>
                  <a:lnTo>
                    <a:pt x="61478" y="772"/>
                  </a:lnTo>
                  <a:lnTo>
                    <a:pt x="55354" y="0"/>
                  </a:lnTo>
                  <a:lnTo>
                    <a:pt x="49061" y="1697"/>
                  </a:lnTo>
                  <a:lnTo>
                    <a:pt x="42655" y="5038"/>
                  </a:lnTo>
                  <a:lnTo>
                    <a:pt x="39490" y="10582"/>
                  </a:lnTo>
                  <a:lnTo>
                    <a:pt x="38485" y="17594"/>
                  </a:lnTo>
                  <a:lnTo>
                    <a:pt x="38920" y="25584"/>
                  </a:lnTo>
                  <a:lnTo>
                    <a:pt x="42526" y="29806"/>
                  </a:lnTo>
                  <a:lnTo>
                    <a:pt x="48247" y="31515"/>
                  </a:lnTo>
                  <a:lnTo>
                    <a:pt x="55376" y="31549"/>
                  </a:lnTo>
                  <a:lnTo>
                    <a:pt x="57918" y="28256"/>
                  </a:lnTo>
                  <a:lnTo>
                    <a:pt x="57402" y="22744"/>
                  </a:lnTo>
                  <a:lnTo>
                    <a:pt x="54848" y="15754"/>
                  </a:lnTo>
                  <a:lnTo>
                    <a:pt x="48724" y="11094"/>
                  </a:lnTo>
                  <a:lnTo>
                    <a:pt x="40220" y="7987"/>
                  </a:lnTo>
                  <a:lnTo>
                    <a:pt x="0" y="117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75404" y="5272323"/>
              <a:ext cx="189009" cy="159166"/>
            </a:xfrm>
            <a:custGeom>
              <a:avLst/>
              <a:gdLst/>
              <a:ahLst/>
              <a:cxnLst/>
              <a:rect l="0" t="0" r="0" b="0"/>
              <a:pathLst>
                <a:path w="189009" h="159166">
                  <a:moveTo>
                    <a:pt x="0" y="0"/>
                  </a:moveTo>
                  <a:lnTo>
                    <a:pt x="0" y="103074"/>
                  </a:lnTo>
                  <a:lnTo>
                    <a:pt x="3316" y="114034"/>
                  </a:lnTo>
                  <a:lnTo>
                    <a:pt x="8843" y="123551"/>
                  </a:lnTo>
                  <a:lnTo>
                    <a:pt x="15843" y="132106"/>
                  </a:lnTo>
                  <a:lnTo>
                    <a:pt x="27142" y="137810"/>
                  </a:lnTo>
                  <a:lnTo>
                    <a:pt x="41306" y="141612"/>
                  </a:lnTo>
                  <a:lnTo>
                    <a:pt x="57381" y="144147"/>
                  </a:lnTo>
                  <a:lnTo>
                    <a:pt x="72518" y="146943"/>
                  </a:lnTo>
                  <a:lnTo>
                    <a:pt x="101128" y="152996"/>
                  </a:lnTo>
                  <a:lnTo>
                    <a:pt x="114947" y="155052"/>
                  </a:lnTo>
                  <a:lnTo>
                    <a:pt x="128581" y="156423"/>
                  </a:lnTo>
                  <a:lnTo>
                    <a:pt x="189008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005545" y="5302167"/>
              <a:ext cx="19077" cy="228800"/>
            </a:xfrm>
            <a:custGeom>
              <a:avLst/>
              <a:gdLst/>
              <a:ahLst/>
              <a:cxnLst/>
              <a:rect l="0" t="0" r="0" b="0"/>
              <a:pathLst>
                <a:path w="19077" h="228800">
                  <a:moveTo>
                    <a:pt x="19076" y="0"/>
                  </a:moveTo>
                  <a:lnTo>
                    <a:pt x="8514" y="15842"/>
                  </a:lnTo>
                  <a:lnTo>
                    <a:pt x="5403" y="24931"/>
                  </a:lnTo>
                  <a:lnTo>
                    <a:pt x="3329" y="35411"/>
                  </a:lnTo>
                  <a:lnTo>
                    <a:pt x="1946" y="46818"/>
                  </a:lnTo>
                  <a:lnTo>
                    <a:pt x="1024" y="58845"/>
                  </a:lnTo>
                  <a:lnTo>
                    <a:pt x="410" y="71284"/>
                  </a:lnTo>
                  <a:lnTo>
                    <a:pt x="0" y="83998"/>
                  </a:lnTo>
                  <a:lnTo>
                    <a:pt x="832" y="98000"/>
                  </a:lnTo>
                  <a:lnTo>
                    <a:pt x="2492" y="112862"/>
                  </a:lnTo>
                  <a:lnTo>
                    <a:pt x="4704" y="128296"/>
                  </a:lnTo>
                  <a:lnTo>
                    <a:pt x="6179" y="144112"/>
                  </a:lnTo>
                  <a:lnTo>
                    <a:pt x="7162" y="160182"/>
                  </a:lnTo>
                  <a:lnTo>
                    <a:pt x="9128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05248" y="5650339"/>
            <a:ext cx="268591" cy="278539"/>
            <a:chOff x="905248" y="5650339"/>
            <a:chExt cx="268591" cy="278539"/>
          </a:xfrm>
        </p:grpSpPr>
        <p:sp>
          <p:nvSpPr>
            <p:cNvPr id="41" name="Freeform 40"/>
            <p:cNvSpPr/>
            <p:nvPr/>
          </p:nvSpPr>
          <p:spPr>
            <a:xfrm>
              <a:off x="905248" y="5650339"/>
              <a:ext cx="268591" cy="19897"/>
            </a:xfrm>
            <a:custGeom>
              <a:avLst/>
              <a:gdLst/>
              <a:ahLst/>
              <a:cxnLst/>
              <a:rect l="0" t="0" r="0" b="0"/>
              <a:pathLst>
                <a:path w="268591" h="19897">
                  <a:moveTo>
                    <a:pt x="0" y="19896"/>
                  </a:moveTo>
                  <a:lnTo>
                    <a:pt x="55383" y="6050"/>
                  </a:lnTo>
                  <a:lnTo>
                    <a:pt x="67871" y="4033"/>
                  </a:lnTo>
                  <a:lnTo>
                    <a:pt x="80617" y="2689"/>
                  </a:lnTo>
                  <a:lnTo>
                    <a:pt x="93536" y="1793"/>
                  </a:lnTo>
                  <a:lnTo>
                    <a:pt x="105464" y="2300"/>
                  </a:lnTo>
                  <a:lnTo>
                    <a:pt x="116732" y="3744"/>
                  </a:lnTo>
                  <a:lnTo>
                    <a:pt x="127560" y="5812"/>
                  </a:lnTo>
                  <a:lnTo>
                    <a:pt x="140306" y="7191"/>
                  </a:lnTo>
                  <a:lnTo>
                    <a:pt x="154329" y="8110"/>
                  </a:lnTo>
                  <a:lnTo>
                    <a:pt x="169204" y="8722"/>
                  </a:lnTo>
                  <a:lnTo>
                    <a:pt x="183543" y="8026"/>
                  </a:lnTo>
                  <a:lnTo>
                    <a:pt x="197523" y="6456"/>
                  </a:lnTo>
                  <a:lnTo>
                    <a:pt x="2685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48733" y="5809503"/>
              <a:ext cx="5732" cy="119375"/>
            </a:xfrm>
            <a:custGeom>
              <a:avLst/>
              <a:gdLst/>
              <a:ahLst/>
              <a:cxnLst/>
              <a:rect l="0" t="0" r="0" b="0"/>
              <a:pathLst>
                <a:path w="5732" h="119375">
                  <a:moveTo>
                    <a:pt x="5731" y="0"/>
                  </a:moveTo>
                  <a:lnTo>
                    <a:pt x="450" y="26405"/>
                  </a:lnTo>
                  <a:lnTo>
                    <a:pt x="0" y="38604"/>
                  </a:lnTo>
                  <a:lnTo>
                    <a:pt x="5731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984334" y="5511070"/>
            <a:ext cx="318330" cy="567025"/>
            <a:chOff x="2984334" y="5511070"/>
            <a:chExt cx="318330" cy="567025"/>
          </a:xfrm>
        </p:grpSpPr>
        <p:sp>
          <p:nvSpPr>
            <p:cNvPr id="44" name="Freeform 43"/>
            <p:cNvSpPr/>
            <p:nvPr/>
          </p:nvSpPr>
          <p:spPr>
            <a:xfrm>
              <a:off x="2984334" y="5625162"/>
              <a:ext cx="198956" cy="35126"/>
            </a:xfrm>
            <a:custGeom>
              <a:avLst/>
              <a:gdLst/>
              <a:ahLst/>
              <a:cxnLst/>
              <a:rect l="0" t="0" r="0" b="0"/>
              <a:pathLst>
                <a:path w="198956" h="35126">
                  <a:moveTo>
                    <a:pt x="0" y="5281"/>
                  </a:moveTo>
                  <a:lnTo>
                    <a:pt x="15843" y="0"/>
                  </a:lnTo>
                  <a:lnTo>
                    <a:pt x="18299" y="655"/>
                  </a:lnTo>
                  <a:lnTo>
                    <a:pt x="17726" y="3303"/>
                  </a:lnTo>
                  <a:lnTo>
                    <a:pt x="15133" y="7278"/>
                  </a:lnTo>
                  <a:lnTo>
                    <a:pt x="17826" y="11034"/>
                  </a:lnTo>
                  <a:lnTo>
                    <a:pt x="24042" y="14643"/>
                  </a:lnTo>
                  <a:lnTo>
                    <a:pt x="32608" y="18155"/>
                  </a:lnTo>
                  <a:lnTo>
                    <a:pt x="43845" y="20495"/>
                  </a:lnTo>
                  <a:lnTo>
                    <a:pt x="56862" y="22056"/>
                  </a:lnTo>
                  <a:lnTo>
                    <a:pt x="71068" y="23096"/>
                  </a:lnTo>
                  <a:lnTo>
                    <a:pt x="84959" y="24895"/>
                  </a:lnTo>
                  <a:lnTo>
                    <a:pt x="98641" y="27200"/>
                  </a:lnTo>
                  <a:lnTo>
                    <a:pt x="112183" y="29842"/>
                  </a:lnTo>
                  <a:lnTo>
                    <a:pt x="126738" y="31603"/>
                  </a:lnTo>
                  <a:lnTo>
                    <a:pt x="141968" y="32777"/>
                  </a:lnTo>
                  <a:lnTo>
                    <a:pt x="198955" y="351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143498" y="5511070"/>
              <a:ext cx="9949" cy="208905"/>
            </a:xfrm>
            <a:custGeom>
              <a:avLst/>
              <a:gdLst/>
              <a:ahLst/>
              <a:cxnLst/>
              <a:rect l="0" t="0" r="0" b="0"/>
              <a:pathLst>
                <a:path w="9949" h="208905">
                  <a:moveTo>
                    <a:pt x="0" y="0"/>
                  </a:moveTo>
                  <a:lnTo>
                    <a:pt x="0" y="93536"/>
                  </a:lnTo>
                  <a:lnTo>
                    <a:pt x="1105" y="107675"/>
                  </a:lnTo>
                  <a:lnTo>
                    <a:pt x="2948" y="122627"/>
                  </a:lnTo>
                  <a:lnTo>
                    <a:pt x="5281" y="138123"/>
                  </a:lnTo>
                  <a:lnTo>
                    <a:pt x="6837" y="152874"/>
                  </a:lnTo>
                  <a:lnTo>
                    <a:pt x="7874" y="167129"/>
                  </a:lnTo>
                  <a:lnTo>
                    <a:pt x="9948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44020" y="5819451"/>
              <a:ext cx="258644" cy="19897"/>
            </a:xfrm>
            <a:custGeom>
              <a:avLst/>
              <a:gdLst/>
              <a:ahLst/>
              <a:cxnLst/>
              <a:rect l="0" t="0" r="0" b="0"/>
              <a:pathLst>
                <a:path w="258644" h="19897">
                  <a:moveTo>
                    <a:pt x="0" y="0"/>
                  </a:moveTo>
                  <a:lnTo>
                    <a:pt x="26405" y="5281"/>
                  </a:lnTo>
                  <a:lnTo>
                    <a:pt x="38604" y="6837"/>
                  </a:lnTo>
                  <a:lnTo>
                    <a:pt x="51158" y="7875"/>
                  </a:lnTo>
                  <a:lnTo>
                    <a:pt x="63949" y="8566"/>
                  </a:lnTo>
                  <a:lnTo>
                    <a:pt x="78003" y="10132"/>
                  </a:lnTo>
                  <a:lnTo>
                    <a:pt x="92898" y="12281"/>
                  </a:lnTo>
                  <a:lnTo>
                    <a:pt x="108355" y="14820"/>
                  </a:lnTo>
                  <a:lnTo>
                    <a:pt x="124187" y="16512"/>
                  </a:lnTo>
                  <a:lnTo>
                    <a:pt x="140267" y="17640"/>
                  </a:lnTo>
                  <a:lnTo>
                    <a:pt x="171767" y="18893"/>
                  </a:lnTo>
                  <a:lnTo>
                    <a:pt x="258643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173342" y="5958720"/>
              <a:ext cx="29844" cy="119375"/>
            </a:xfrm>
            <a:custGeom>
              <a:avLst/>
              <a:gdLst/>
              <a:ahLst/>
              <a:cxnLst/>
              <a:rect l="0" t="0" r="0" b="0"/>
              <a:pathLst>
                <a:path w="29844" h="119375">
                  <a:moveTo>
                    <a:pt x="29843" y="0"/>
                  </a:moveTo>
                  <a:lnTo>
                    <a:pt x="24562" y="15843"/>
                  </a:lnTo>
                  <a:lnTo>
                    <a:pt x="20796" y="23826"/>
                  </a:lnTo>
                  <a:lnTo>
                    <a:pt x="16074" y="32463"/>
                  </a:lnTo>
                  <a:lnTo>
                    <a:pt x="10716" y="41538"/>
                  </a:lnTo>
                  <a:lnTo>
                    <a:pt x="7144" y="52009"/>
                  </a:lnTo>
                  <a:lnTo>
                    <a:pt x="4763" y="63410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034073" y="5521018"/>
              <a:ext cx="9948" cy="119374"/>
            </a:xfrm>
            <a:custGeom>
              <a:avLst/>
              <a:gdLst/>
              <a:ahLst/>
              <a:cxnLst/>
              <a:rect l="0" t="0" r="0" b="0"/>
              <a:pathLst>
                <a:path w="9948" h="119374">
                  <a:moveTo>
                    <a:pt x="0" y="0"/>
                  </a:moveTo>
                  <a:lnTo>
                    <a:pt x="0" y="60664"/>
                  </a:lnTo>
                  <a:lnTo>
                    <a:pt x="1105" y="73602"/>
                  </a:lnTo>
                  <a:lnTo>
                    <a:pt x="2947" y="85543"/>
                  </a:lnTo>
                  <a:lnTo>
                    <a:pt x="9947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15195" y="5232532"/>
            <a:ext cx="984832" cy="815719"/>
            <a:chOff x="915195" y="5232532"/>
            <a:chExt cx="984832" cy="815719"/>
          </a:xfrm>
        </p:grpSpPr>
        <p:sp>
          <p:nvSpPr>
            <p:cNvPr id="50" name="Freeform 49"/>
            <p:cNvSpPr/>
            <p:nvPr/>
          </p:nvSpPr>
          <p:spPr>
            <a:xfrm>
              <a:off x="915195" y="5411592"/>
              <a:ext cx="238748" cy="129323"/>
            </a:xfrm>
            <a:custGeom>
              <a:avLst/>
              <a:gdLst/>
              <a:ahLst/>
              <a:cxnLst/>
              <a:rect l="0" t="0" r="0" b="0"/>
              <a:pathLst>
                <a:path w="238748" h="129323">
                  <a:moveTo>
                    <a:pt x="0" y="0"/>
                  </a:moveTo>
                  <a:lnTo>
                    <a:pt x="15843" y="10562"/>
                  </a:lnTo>
                  <a:lnTo>
                    <a:pt x="23826" y="14779"/>
                  </a:lnTo>
                  <a:lnTo>
                    <a:pt x="32464" y="18695"/>
                  </a:lnTo>
                  <a:lnTo>
                    <a:pt x="41538" y="22411"/>
                  </a:lnTo>
                  <a:lnTo>
                    <a:pt x="50904" y="27099"/>
                  </a:lnTo>
                  <a:lnTo>
                    <a:pt x="60463" y="32435"/>
                  </a:lnTo>
                  <a:lnTo>
                    <a:pt x="70152" y="38203"/>
                  </a:lnTo>
                  <a:lnTo>
                    <a:pt x="81033" y="44259"/>
                  </a:lnTo>
                  <a:lnTo>
                    <a:pt x="104912" y="56883"/>
                  </a:lnTo>
                  <a:lnTo>
                    <a:pt x="182562" y="96207"/>
                  </a:lnTo>
                  <a:lnTo>
                    <a:pt x="194659" y="102824"/>
                  </a:lnTo>
                  <a:lnTo>
                    <a:pt x="206039" y="109446"/>
                  </a:lnTo>
                  <a:lnTo>
                    <a:pt x="238747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41383" y="5779660"/>
              <a:ext cx="258644" cy="139270"/>
            </a:xfrm>
            <a:custGeom>
              <a:avLst/>
              <a:gdLst/>
              <a:ahLst/>
              <a:cxnLst/>
              <a:rect l="0" t="0" r="0" b="0"/>
              <a:pathLst>
                <a:path w="258644" h="139270">
                  <a:moveTo>
                    <a:pt x="0" y="0"/>
                  </a:moveTo>
                  <a:lnTo>
                    <a:pt x="21124" y="10562"/>
                  </a:lnTo>
                  <a:lnTo>
                    <a:pt x="30663" y="15884"/>
                  </a:lnTo>
                  <a:lnTo>
                    <a:pt x="40337" y="21643"/>
                  </a:lnTo>
                  <a:lnTo>
                    <a:pt x="50103" y="27692"/>
                  </a:lnTo>
                  <a:lnTo>
                    <a:pt x="61035" y="33936"/>
                  </a:lnTo>
                  <a:lnTo>
                    <a:pt x="84971" y="46768"/>
                  </a:lnTo>
                  <a:lnTo>
                    <a:pt x="96439" y="52180"/>
                  </a:lnTo>
                  <a:lnTo>
                    <a:pt x="107400" y="56893"/>
                  </a:lnTo>
                  <a:lnTo>
                    <a:pt x="118023" y="61140"/>
                  </a:lnTo>
                  <a:lnTo>
                    <a:pt x="127316" y="66182"/>
                  </a:lnTo>
                  <a:lnTo>
                    <a:pt x="135721" y="71754"/>
                  </a:lnTo>
                  <a:lnTo>
                    <a:pt x="143536" y="77680"/>
                  </a:lnTo>
                  <a:lnTo>
                    <a:pt x="152061" y="82735"/>
                  </a:lnTo>
                  <a:lnTo>
                    <a:pt x="161061" y="87210"/>
                  </a:lnTo>
                  <a:lnTo>
                    <a:pt x="170377" y="91299"/>
                  </a:lnTo>
                  <a:lnTo>
                    <a:pt x="179903" y="96236"/>
                  </a:lnTo>
                  <a:lnTo>
                    <a:pt x="189570" y="101738"/>
                  </a:lnTo>
                  <a:lnTo>
                    <a:pt x="199331" y="107617"/>
                  </a:lnTo>
                  <a:lnTo>
                    <a:pt x="209154" y="112641"/>
                  </a:lnTo>
                  <a:lnTo>
                    <a:pt x="219018" y="117096"/>
                  </a:lnTo>
                  <a:lnTo>
                    <a:pt x="25864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82219" y="5232532"/>
              <a:ext cx="208904" cy="218852"/>
            </a:xfrm>
            <a:custGeom>
              <a:avLst/>
              <a:gdLst/>
              <a:ahLst/>
              <a:cxnLst/>
              <a:rect l="0" t="0" r="0" b="0"/>
              <a:pathLst>
                <a:path w="208904" h="218852">
                  <a:moveTo>
                    <a:pt x="0" y="0"/>
                  </a:moveTo>
                  <a:lnTo>
                    <a:pt x="10562" y="15843"/>
                  </a:lnTo>
                  <a:lnTo>
                    <a:pt x="16989" y="23826"/>
                  </a:lnTo>
                  <a:lnTo>
                    <a:pt x="24589" y="32464"/>
                  </a:lnTo>
                  <a:lnTo>
                    <a:pt x="40772" y="49799"/>
                  </a:lnTo>
                  <a:lnTo>
                    <a:pt x="55333" y="64871"/>
                  </a:lnTo>
                  <a:lnTo>
                    <a:pt x="64521" y="73091"/>
                  </a:lnTo>
                  <a:lnTo>
                    <a:pt x="75068" y="81887"/>
                  </a:lnTo>
                  <a:lnTo>
                    <a:pt x="86521" y="91067"/>
                  </a:lnTo>
                  <a:lnTo>
                    <a:pt x="96366" y="99397"/>
                  </a:lnTo>
                  <a:lnTo>
                    <a:pt x="105140" y="107161"/>
                  </a:lnTo>
                  <a:lnTo>
                    <a:pt x="113201" y="114548"/>
                  </a:lnTo>
                  <a:lnTo>
                    <a:pt x="130999" y="131597"/>
                  </a:lnTo>
                  <a:lnTo>
                    <a:pt x="140387" y="140786"/>
                  </a:lnTo>
                  <a:lnTo>
                    <a:pt x="149962" y="151334"/>
                  </a:lnTo>
                  <a:lnTo>
                    <a:pt x="159661" y="162786"/>
                  </a:lnTo>
                  <a:lnTo>
                    <a:pt x="169444" y="174843"/>
                  </a:lnTo>
                  <a:lnTo>
                    <a:pt x="178175" y="185091"/>
                  </a:lnTo>
                  <a:lnTo>
                    <a:pt x="186208" y="194134"/>
                  </a:lnTo>
                  <a:lnTo>
                    <a:pt x="208903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014673" y="5839347"/>
              <a:ext cx="218852" cy="208904"/>
            </a:xfrm>
            <a:custGeom>
              <a:avLst/>
              <a:gdLst/>
              <a:ahLst/>
              <a:cxnLst/>
              <a:rect l="0" t="0" r="0" b="0"/>
              <a:pathLst>
                <a:path w="218852" h="208904">
                  <a:moveTo>
                    <a:pt x="0" y="0"/>
                  </a:moveTo>
                  <a:lnTo>
                    <a:pt x="5281" y="21123"/>
                  </a:lnTo>
                  <a:lnTo>
                    <a:pt x="9047" y="30662"/>
                  </a:lnTo>
                  <a:lnTo>
                    <a:pt x="13769" y="40337"/>
                  </a:lnTo>
                  <a:lnTo>
                    <a:pt x="19127" y="50103"/>
                  </a:lnTo>
                  <a:lnTo>
                    <a:pt x="27120" y="58824"/>
                  </a:lnTo>
                  <a:lnTo>
                    <a:pt x="36871" y="66849"/>
                  </a:lnTo>
                  <a:lnTo>
                    <a:pt x="47792" y="74409"/>
                  </a:lnTo>
                  <a:lnTo>
                    <a:pt x="57283" y="81660"/>
                  </a:lnTo>
                  <a:lnTo>
                    <a:pt x="65822" y="88704"/>
                  </a:lnTo>
                  <a:lnTo>
                    <a:pt x="73725" y="95611"/>
                  </a:lnTo>
                  <a:lnTo>
                    <a:pt x="81204" y="102427"/>
                  </a:lnTo>
                  <a:lnTo>
                    <a:pt x="95409" y="115894"/>
                  </a:lnTo>
                  <a:lnTo>
                    <a:pt x="103397" y="122580"/>
                  </a:lnTo>
                  <a:lnTo>
                    <a:pt x="112038" y="129249"/>
                  </a:lnTo>
                  <a:lnTo>
                    <a:pt x="166345" y="169307"/>
                  </a:lnTo>
                  <a:lnTo>
                    <a:pt x="177215" y="176979"/>
                  </a:lnTo>
                  <a:lnTo>
                    <a:pt x="218851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919921" y="6306892"/>
            <a:ext cx="646607" cy="238748"/>
            <a:chOff x="1919921" y="6306892"/>
            <a:chExt cx="646607" cy="238748"/>
          </a:xfrm>
        </p:grpSpPr>
        <p:sp>
          <p:nvSpPr>
            <p:cNvPr id="55" name="Freeform 54"/>
            <p:cNvSpPr/>
            <p:nvPr/>
          </p:nvSpPr>
          <p:spPr>
            <a:xfrm>
              <a:off x="1919921" y="6359397"/>
              <a:ext cx="328278" cy="149577"/>
            </a:xfrm>
            <a:custGeom>
              <a:avLst/>
              <a:gdLst/>
              <a:ahLst/>
              <a:cxnLst/>
              <a:rect l="0" t="0" r="0" b="0"/>
              <a:pathLst>
                <a:path w="328278" h="149577">
                  <a:moveTo>
                    <a:pt x="0" y="17130"/>
                  </a:moveTo>
                  <a:lnTo>
                    <a:pt x="10562" y="6569"/>
                  </a:lnTo>
                  <a:lnTo>
                    <a:pt x="19200" y="3457"/>
                  </a:lnTo>
                  <a:lnTo>
                    <a:pt x="30485" y="1383"/>
                  </a:lnTo>
                  <a:lnTo>
                    <a:pt x="43535" y="0"/>
                  </a:lnTo>
                  <a:lnTo>
                    <a:pt x="55551" y="184"/>
                  </a:lnTo>
                  <a:lnTo>
                    <a:pt x="66877" y="1411"/>
                  </a:lnTo>
                  <a:lnTo>
                    <a:pt x="77744" y="3335"/>
                  </a:lnTo>
                  <a:lnTo>
                    <a:pt x="86094" y="7933"/>
                  </a:lnTo>
                  <a:lnTo>
                    <a:pt x="92766" y="14315"/>
                  </a:lnTo>
                  <a:lnTo>
                    <a:pt x="98319" y="21885"/>
                  </a:lnTo>
                  <a:lnTo>
                    <a:pt x="104232" y="29143"/>
                  </a:lnTo>
                  <a:lnTo>
                    <a:pt x="110385" y="36192"/>
                  </a:lnTo>
                  <a:lnTo>
                    <a:pt x="116697" y="43101"/>
                  </a:lnTo>
                  <a:lnTo>
                    <a:pt x="129605" y="56674"/>
                  </a:lnTo>
                  <a:lnTo>
                    <a:pt x="136143" y="63388"/>
                  </a:lnTo>
                  <a:lnTo>
                    <a:pt x="142711" y="71180"/>
                  </a:lnTo>
                  <a:lnTo>
                    <a:pt x="149301" y="79691"/>
                  </a:lnTo>
                  <a:lnTo>
                    <a:pt x="155905" y="88681"/>
                  </a:lnTo>
                  <a:lnTo>
                    <a:pt x="163623" y="96885"/>
                  </a:lnTo>
                  <a:lnTo>
                    <a:pt x="172085" y="104564"/>
                  </a:lnTo>
                  <a:lnTo>
                    <a:pt x="181042" y="111895"/>
                  </a:lnTo>
                  <a:lnTo>
                    <a:pt x="191434" y="118992"/>
                  </a:lnTo>
                  <a:lnTo>
                    <a:pt x="202784" y="125935"/>
                  </a:lnTo>
                  <a:lnTo>
                    <a:pt x="214772" y="132774"/>
                  </a:lnTo>
                  <a:lnTo>
                    <a:pt x="227185" y="138438"/>
                  </a:lnTo>
                  <a:lnTo>
                    <a:pt x="239881" y="143320"/>
                  </a:lnTo>
                  <a:lnTo>
                    <a:pt x="252767" y="147679"/>
                  </a:lnTo>
                  <a:lnTo>
                    <a:pt x="264673" y="149480"/>
                  </a:lnTo>
                  <a:lnTo>
                    <a:pt x="275927" y="149576"/>
                  </a:lnTo>
                  <a:lnTo>
                    <a:pt x="328277" y="1365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99503" y="6366579"/>
              <a:ext cx="129323" cy="179061"/>
            </a:xfrm>
            <a:custGeom>
              <a:avLst/>
              <a:gdLst/>
              <a:ahLst/>
              <a:cxnLst/>
              <a:rect l="0" t="0" r="0" b="0"/>
              <a:pathLst>
                <a:path w="129323" h="179061">
                  <a:moveTo>
                    <a:pt x="129322" y="0"/>
                  </a:moveTo>
                  <a:lnTo>
                    <a:pt x="101630" y="27692"/>
                  </a:lnTo>
                  <a:lnTo>
                    <a:pt x="95386" y="35041"/>
                  </a:lnTo>
                  <a:lnTo>
                    <a:pt x="89013" y="43256"/>
                  </a:lnTo>
                  <a:lnTo>
                    <a:pt x="82554" y="52049"/>
                  </a:lnTo>
                  <a:lnTo>
                    <a:pt x="69482" y="70661"/>
                  </a:lnTo>
                  <a:lnTo>
                    <a:pt x="43077" y="109628"/>
                  </a:lnTo>
                  <a:lnTo>
                    <a:pt x="36455" y="118403"/>
                  </a:lnTo>
                  <a:lnTo>
                    <a:pt x="29830" y="126464"/>
                  </a:lnTo>
                  <a:lnTo>
                    <a:pt x="23203" y="134048"/>
                  </a:lnTo>
                  <a:lnTo>
                    <a:pt x="17679" y="142420"/>
                  </a:lnTo>
                  <a:lnTo>
                    <a:pt x="12892" y="151318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41924" y="6306892"/>
              <a:ext cx="224604" cy="198957"/>
            </a:xfrm>
            <a:custGeom>
              <a:avLst/>
              <a:gdLst/>
              <a:ahLst/>
              <a:cxnLst/>
              <a:rect l="0" t="0" r="0" b="0"/>
              <a:pathLst>
                <a:path w="224604" h="198957">
                  <a:moveTo>
                    <a:pt x="125125" y="0"/>
                  </a:moveTo>
                  <a:lnTo>
                    <a:pt x="114563" y="10562"/>
                  </a:lnTo>
                  <a:lnTo>
                    <a:pt x="107031" y="15884"/>
                  </a:lnTo>
                  <a:lnTo>
                    <a:pt x="97588" y="21643"/>
                  </a:lnTo>
                  <a:lnTo>
                    <a:pt x="86871" y="27692"/>
                  </a:lnTo>
                  <a:lnTo>
                    <a:pt x="77517" y="33936"/>
                  </a:lnTo>
                  <a:lnTo>
                    <a:pt x="69069" y="40309"/>
                  </a:lnTo>
                  <a:lnTo>
                    <a:pt x="61227" y="46769"/>
                  </a:lnTo>
                  <a:lnTo>
                    <a:pt x="51578" y="53286"/>
                  </a:lnTo>
                  <a:lnTo>
                    <a:pt x="40724" y="59841"/>
                  </a:lnTo>
                  <a:lnTo>
                    <a:pt x="29066" y="66422"/>
                  </a:lnTo>
                  <a:lnTo>
                    <a:pt x="19084" y="73019"/>
                  </a:lnTo>
                  <a:lnTo>
                    <a:pt x="10219" y="79628"/>
                  </a:lnTo>
                  <a:lnTo>
                    <a:pt x="2098" y="86245"/>
                  </a:lnTo>
                  <a:lnTo>
                    <a:pt x="0" y="91762"/>
                  </a:lnTo>
                  <a:lnTo>
                    <a:pt x="1917" y="96545"/>
                  </a:lnTo>
                  <a:lnTo>
                    <a:pt x="6511" y="100838"/>
                  </a:lnTo>
                  <a:lnTo>
                    <a:pt x="12890" y="104806"/>
                  </a:lnTo>
                  <a:lnTo>
                    <a:pt x="20458" y="108557"/>
                  </a:lnTo>
                  <a:lnTo>
                    <a:pt x="28820" y="112162"/>
                  </a:lnTo>
                  <a:lnTo>
                    <a:pt x="37710" y="115671"/>
                  </a:lnTo>
                  <a:lnTo>
                    <a:pt x="56431" y="122518"/>
                  </a:lnTo>
                  <a:lnTo>
                    <a:pt x="66065" y="126997"/>
                  </a:lnTo>
                  <a:lnTo>
                    <a:pt x="75804" y="132193"/>
                  </a:lnTo>
                  <a:lnTo>
                    <a:pt x="85613" y="137868"/>
                  </a:lnTo>
                  <a:lnTo>
                    <a:pt x="95468" y="142756"/>
                  </a:lnTo>
                  <a:lnTo>
                    <a:pt x="105353" y="147121"/>
                  </a:lnTo>
                  <a:lnTo>
                    <a:pt x="115260" y="151135"/>
                  </a:lnTo>
                  <a:lnTo>
                    <a:pt x="125180" y="156023"/>
                  </a:lnTo>
                  <a:lnTo>
                    <a:pt x="135110" y="161491"/>
                  </a:lnTo>
                  <a:lnTo>
                    <a:pt x="145045" y="167348"/>
                  </a:lnTo>
                  <a:lnTo>
                    <a:pt x="156090" y="172357"/>
                  </a:lnTo>
                  <a:lnTo>
                    <a:pt x="224603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683185" y="6321979"/>
            <a:ext cx="377486" cy="203906"/>
            <a:chOff x="2683185" y="6321979"/>
            <a:chExt cx="377486" cy="203906"/>
          </a:xfrm>
        </p:grpSpPr>
        <p:sp>
          <p:nvSpPr>
            <p:cNvPr id="59" name="Freeform 58"/>
            <p:cNvSpPr/>
            <p:nvPr/>
          </p:nvSpPr>
          <p:spPr>
            <a:xfrm>
              <a:off x="2683185" y="6321979"/>
              <a:ext cx="181776" cy="173922"/>
            </a:xfrm>
            <a:custGeom>
              <a:avLst/>
              <a:gdLst/>
              <a:ahLst/>
              <a:cxnLst/>
              <a:rect l="0" t="0" r="0" b="0"/>
              <a:pathLst>
                <a:path w="181776" h="173922">
                  <a:moveTo>
                    <a:pt x="12663" y="14757"/>
                  </a:moveTo>
                  <a:lnTo>
                    <a:pt x="54201" y="911"/>
                  </a:lnTo>
                  <a:lnTo>
                    <a:pt x="65777" y="0"/>
                  </a:lnTo>
                  <a:lnTo>
                    <a:pt x="79021" y="498"/>
                  </a:lnTo>
                  <a:lnTo>
                    <a:pt x="93377" y="1935"/>
                  </a:lnTo>
                  <a:lnTo>
                    <a:pt x="105158" y="5103"/>
                  </a:lnTo>
                  <a:lnTo>
                    <a:pt x="115223" y="9427"/>
                  </a:lnTo>
                  <a:lnTo>
                    <a:pt x="124143" y="14519"/>
                  </a:lnTo>
                  <a:lnTo>
                    <a:pt x="127880" y="21231"/>
                  </a:lnTo>
                  <a:lnTo>
                    <a:pt x="128160" y="29020"/>
                  </a:lnTo>
                  <a:lnTo>
                    <a:pt x="126136" y="37530"/>
                  </a:lnTo>
                  <a:lnTo>
                    <a:pt x="122576" y="45413"/>
                  </a:lnTo>
                  <a:lnTo>
                    <a:pt x="117993" y="52879"/>
                  </a:lnTo>
                  <a:lnTo>
                    <a:pt x="112726" y="60067"/>
                  </a:lnTo>
                  <a:lnTo>
                    <a:pt x="105899" y="68175"/>
                  </a:lnTo>
                  <a:lnTo>
                    <a:pt x="98032" y="76897"/>
                  </a:lnTo>
                  <a:lnTo>
                    <a:pt x="81553" y="94324"/>
                  </a:lnTo>
                  <a:lnTo>
                    <a:pt x="66861" y="109438"/>
                  </a:lnTo>
                  <a:lnTo>
                    <a:pt x="57638" y="117669"/>
                  </a:lnTo>
                  <a:lnTo>
                    <a:pt x="47067" y="126472"/>
                  </a:lnTo>
                  <a:lnTo>
                    <a:pt x="35599" y="135657"/>
                  </a:lnTo>
                  <a:lnTo>
                    <a:pt x="24638" y="143991"/>
                  </a:lnTo>
                  <a:lnTo>
                    <a:pt x="3616" y="159145"/>
                  </a:lnTo>
                  <a:lnTo>
                    <a:pt x="0" y="162965"/>
                  </a:lnTo>
                  <a:lnTo>
                    <a:pt x="905" y="164406"/>
                  </a:lnTo>
                  <a:lnTo>
                    <a:pt x="4824" y="164262"/>
                  </a:lnTo>
                  <a:lnTo>
                    <a:pt x="36745" y="164059"/>
                  </a:lnTo>
                  <a:lnTo>
                    <a:pt x="48613" y="165136"/>
                  </a:lnTo>
                  <a:lnTo>
                    <a:pt x="59841" y="166959"/>
                  </a:lnTo>
                  <a:lnTo>
                    <a:pt x="70643" y="169280"/>
                  </a:lnTo>
                  <a:lnTo>
                    <a:pt x="82265" y="170827"/>
                  </a:lnTo>
                  <a:lnTo>
                    <a:pt x="94434" y="171858"/>
                  </a:lnTo>
                  <a:lnTo>
                    <a:pt x="106968" y="172546"/>
                  </a:lnTo>
                  <a:lnTo>
                    <a:pt x="135632" y="173310"/>
                  </a:lnTo>
                  <a:lnTo>
                    <a:pt x="181775" y="173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41392" y="6364321"/>
              <a:ext cx="119279" cy="161564"/>
            </a:xfrm>
            <a:custGeom>
              <a:avLst/>
              <a:gdLst/>
              <a:ahLst/>
              <a:cxnLst/>
              <a:rect l="0" t="0" r="0" b="0"/>
              <a:pathLst>
                <a:path w="119279" h="161564">
                  <a:moveTo>
                    <a:pt x="52889" y="42049"/>
                  </a:moveTo>
                  <a:lnTo>
                    <a:pt x="37047" y="52611"/>
                  </a:lnTo>
                  <a:lnTo>
                    <a:pt x="30169" y="57933"/>
                  </a:lnTo>
                  <a:lnTo>
                    <a:pt x="23374" y="63691"/>
                  </a:lnTo>
                  <a:lnTo>
                    <a:pt x="16633" y="69741"/>
                  </a:lnTo>
                  <a:lnTo>
                    <a:pt x="11033" y="78196"/>
                  </a:lnTo>
                  <a:lnTo>
                    <a:pt x="6195" y="88253"/>
                  </a:lnTo>
                  <a:lnTo>
                    <a:pt x="1864" y="99379"/>
                  </a:lnTo>
                  <a:lnTo>
                    <a:pt x="82" y="110112"/>
                  </a:lnTo>
                  <a:lnTo>
                    <a:pt x="0" y="120584"/>
                  </a:lnTo>
                  <a:lnTo>
                    <a:pt x="1050" y="130881"/>
                  </a:lnTo>
                  <a:lnTo>
                    <a:pt x="6171" y="139957"/>
                  </a:lnTo>
                  <a:lnTo>
                    <a:pt x="14007" y="148217"/>
                  </a:lnTo>
                  <a:lnTo>
                    <a:pt x="23652" y="155935"/>
                  </a:lnTo>
                  <a:lnTo>
                    <a:pt x="34503" y="159975"/>
                  </a:lnTo>
                  <a:lnTo>
                    <a:pt x="46158" y="161563"/>
                  </a:lnTo>
                  <a:lnTo>
                    <a:pt x="58350" y="161516"/>
                  </a:lnTo>
                  <a:lnTo>
                    <a:pt x="69793" y="158169"/>
                  </a:lnTo>
                  <a:lnTo>
                    <a:pt x="80739" y="152622"/>
                  </a:lnTo>
                  <a:lnTo>
                    <a:pt x="91351" y="145607"/>
                  </a:lnTo>
                  <a:lnTo>
                    <a:pt x="99532" y="137615"/>
                  </a:lnTo>
                  <a:lnTo>
                    <a:pt x="106090" y="128972"/>
                  </a:lnTo>
                  <a:lnTo>
                    <a:pt x="111568" y="119893"/>
                  </a:lnTo>
                  <a:lnTo>
                    <a:pt x="115220" y="109420"/>
                  </a:lnTo>
                  <a:lnTo>
                    <a:pt x="117655" y="98016"/>
                  </a:lnTo>
                  <a:lnTo>
                    <a:pt x="119278" y="85992"/>
                  </a:lnTo>
                  <a:lnTo>
                    <a:pt x="118149" y="74661"/>
                  </a:lnTo>
                  <a:lnTo>
                    <a:pt x="115186" y="63790"/>
                  </a:lnTo>
                  <a:lnTo>
                    <a:pt x="111000" y="53227"/>
                  </a:lnTo>
                  <a:lnTo>
                    <a:pt x="103402" y="32648"/>
                  </a:lnTo>
                  <a:lnTo>
                    <a:pt x="99828" y="22518"/>
                  </a:lnTo>
                  <a:lnTo>
                    <a:pt x="94130" y="14660"/>
                  </a:lnTo>
                  <a:lnTo>
                    <a:pt x="87015" y="8315"/>
                  </a:lnTo>
                  <a:lnTo>
                    <a:pt x="78956" y="2981"/>
                  </a:lnTo>
                  <a:lnTo>
                    <a:pt x="68056" y="530"/>
                  </a:lnTo>
                  <a:lnTo>
                    <a:pt x="55264" y="0"/>
                  </a:lnTo>
                  <a:lnTo>
                    <a:pt x="3151" y="22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078094" y="3899530"/>
            <a:ext cx="984831" cy="895034"/>
            <a:chOff x="6078094" y="3899530"/>
            <a:chExt cx="984831" cy="895034"/>
          </a:xfrm>
        </p:grpSpPr>
        <p:sp>
          <p:nvSpPr>
            <p:cNvPr id="62" name="Freeform 61"/>
            <p:cNvSpPr/>
            <p:nvPr/>
          </p:nvSpPr>
          <p:spPr>
            <a:xfrm>
              <a:off x="6078094" y="4078590"/>
              <a:ext cx="387964" cy="18514"/>
            </a:xfrm>
            <a:custGeom>
              <a:avLst/>
              <a:gdLst/>
              <a:ahLst/>
              <a:cxnLst/>
              <a:rect l="0" t="0" r="0" b="0"/>
              <a:pathLst>
                <a:path w="387964" h="18514">
                  <a:moveTo>
                    <a:pt x="0" y="9948"/>
                  </a:moveTo>
                  <a:lnTo>
                    <a:pt x="161506" y="9948"/>
                  </a:lnTo>
                  <a:lnTo>
                    <a:pt x="180621" y="11053"/>
                  </a:lnTo>
                  <a:lnTo>
                    <a:pt x="199997" y="12895"/>
                  </a:lnTo>
                  <a:lnTo>
                    <a:pt x="219545" y="15229"/>
                  </a:lnTo>
                  <a:lnTo>
                    <a:pt x="238104" y="16784"/>
                  </a:lnTo>
                  <a:lnTo>
                    <a:pt x="256003" y="17821"/>
                  </a:lnTo>
                  <a:lnTo>
                    <a:pt x="273462" y="18513"/>
                  </a:lnTo>
                  <a:lnTo>
                    <a:pt x="288418" y="17868"/>
                  </a:lnTo>
                  <a:lnTo>
                    <a:pt x="301704" y="16333"/>
                  </a:lnTo>
                  <a:lnTo>
                    <a:pt x="313878" y="14205"/>
                  </a:lnTo>
                  <a:lnTo>
                    <a:pt x="326414" y="11680"/>
                  </a:lnTo>
                  <a:lnTo>
                    <a:pt x="339194" y="8892"/>
                  </a:lnTo>
                  <a:lnTo>
                    <a:pt x="38796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137780" y="4227807"/>
              <a:ext cx="79584" cy="1"/>
            </a:xfrm>
            <a:custGeom>
              <a:avLst/>
              <a:gdLst/>
              <a:ahLst/>
              <a:cxnLst/>
              <a:rect l="0" t="0" r="0" b="0"/>
              <a:pathLst>
                <a:path w="79584" h="1">
                  <a:moveTo>
                    <a:pt x="0" y="0"/>
                  </a:move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303735" y="4178067"/>
              <a:ext cx="136884" cy="169114"/>
            </a:xfrm>
            <a:custGeom>
              <a:avLst/>
              <a:gdLst/>
              <a:ahLst/>
              <a:cxnLst/>
              <a:rect l="0" t="0" r="0" b="0"/>
              <a:pathLst>
                <a:path w="136884" h="169114">
                  <a:moveTo>
                    <a:pt x="33001" y="0"/>
                  </a:moveTo>
                  <a:lnTo>
                    <a:pt x="22439" y="10562"/>
                  </a:lnTo>
                  <a:lnTo>
                    <a:pt x="18222" y="16989"/>
                  </a:lnTo>
                  <a:lnTo>
                    <a:pt x="14306" y="24590"/>
                  </a:lnTo>
                  <a:lnTo>
                    <a:pt x="10590" y="32973"/>
                  </a:lnTo>
                  <a:lnTo>
                    <a:pt x="7007" y="42983"/>
                  </a:lnTo>
                  <a:lnTo>
                    <a:pt x="3514" y="54078"/>
                  </a:lnTo>
                  <a:lnTo>
                    <a:pt x="79" y="65895"/>
                  </a:lnTo>
                  <a:lnTo>
                    <a:pt x="0" y="77089"/>
                  </a:lnTo>
                  <a:lnTo>
                    <a:pt x="2158" y="87868"/>
                  </a:lnTo>
                  <a:lnTo>
                    <a:pt x="5807" y="98370"/>
                  </a:lnTo>
                  <a:lnTo>
                    <a:pt x="11556" y="107582"/>
                  </a:lnTo>
                  <a:lnTo>
                    <a:pt x="18705" y="115934"/>
                  </a:lnTo>
                  <a:lnTo>
                    <a:pt x="26786" y="123712"/>
                  </a:lnTo>
                  <a:lnTo>
                    <a:pt x="36595" y="130003"/>
                  </a:lnTo>
                  <a:lnTo>
                    <a:pt x="47555" y="135303"/>
                  </a:lnTo>
                  <a:lnTo>
                    <a:pt x="59283" y="139941"/>
                  </a:lnTo>
                  <a:lnTo>
                    <a:pt x="71523" y="141928"/>
                  </a:lnTo>
                  <a:lnTo>
                    <a:pt x="84105" y="142147"/>
                  </a:lnTo>
                  <a:lnTo>
                    <a:pt x="96913" y="141187"/>
                  </a:lnTo>
                  <a:lnTo>
                    <a:pt x="108768" y="139443"/>
                  </a:lnTo>
                  <a:lnTo>
                    <a:pt x="119988" y="137175"/>
                  </a:lnTo>
                  <a:lnTo>
                    <a:pt x="130783" y="134557"/>
                  </a:lnTo>
                  <a:lnTo>
                    <a:pt x="135770" y="130601"/>
                  </a:lnTo>
                  <a:lnTo>
                    <a:pt x="136883" y="125754"/>
                  </a:lnTo>
                  <a:lnTo>
                    <a:pt x="135415" y="120311"/>
                  </a:lnTo>
                  <a:lnTo>
                    <a:pt x="131120" y="117788"/>
                  </a:lnTo>
                  <a:lnTo>
                    <a:pt x="124941" y="117211"/>
                  </a:lnTo>
                  <a:lnTo>
                    <a:pt x="117506" y="117932"/>
                  </a:lnTo>
                  <a:lnTo>
                    <a:pt x="109233" y="120623"/>
                  </a:lnTo>
                  <a:lnTo>
                    <a:pt x="100402" y="124628"/>
                  </a:lnTo>
                  <a:lnTo>
                    <a:pt x="72792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34647" y="4059104"/>
              <a:ext cx="328278" cy="19487"/>
            </a:xfrm>
            <a:custGeom>
              <a:avLst/>
              <a:gdLst/>
              <a:ahLst/>
              <a:cxnLst/>
              <a:rect l="0" t="0" r="0" b="0"/>
              <a:pathLst>
                <a:path w="328278" h="19487">
                  <a:moveTo>
                    <a:pt x="0" y="9538"/>
                  </a:moveTo>
                  <a:lnTo>
                    <a:pt x="15843" y="4257"/>
                  </a:lnTo>
                  <a:lnTo>
                    <a:pt x="24931" y="2701"/>
                  </a:lnTo>
                  <a:lnTo>
                    <a:pt x="35411" y="1664"/>
                  </a:lnTo>
                  <a:lnTo>
                    <a:pt x="46819" y="973"/>
                  </a:lnTo>
                  <a:lnTo>
                    <a:pt x="74231" y="205"/>
                  </a:lnTo>
                  <a:lnTo>
                    <a:pt x="89279" y="0"/>
                  </a:lnTo>
                  <a:lnTo>
                    <a:pt x="104837" y="969"/>
                  </a:lnTo>
                  <a:lnTo>
                    <a:pt x="120736" y="2720"/>
                  </a:lnTo>
                  <a:lnTo>
                    <a:pt x="154244" y="7613"/>
                  </a:lnTo>
                  <a:lnTo>
                    <a:pt x="191241" y="13472"/>
                  </a:lnTo>
                  <a:lnTo>
                    <a:pt x="209288" y="15477"/>
                  </a:lnTo>
                  <a:lnTo>
                    <a:pt x="226845" y="16813"/>
                  </a:lnTo>
                  <a:lnTo>
                    <a:pt x="244076" y="17704"/>
                  </a:lnTo>
                  <a:lnTo>
                    <a:pt x="275011" y="18694"/>
                  </a:lnTo>
                  <a:lnTo>
                    <a:pt x="328277" y="19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684909" y="4188015"/>
              <a:ext cx="89530" cy="19897"/>
            </a:xfrm>
            <a:custGeom>
              <a:avLst/>
              <a:gdLst/>
              <a:ahLst/>
              <a:cxnLst/>
              <a:rect l="0" t="0" r="0" b="0"/>
              <a:pathLst>
                <a:path w="89530" h="19897">
                  <a:moveTo>
                    <a:pt x="0" y="19896"/>
                  </a:moveTo>
                  <a:lnTo>
                    <a:pt x="21123" y="14615"/>
                  </a:lnTo>
                  <a:lnTo>
                    <a:pt x="30661" y="11954"/>
                  </a:lnTo>
                  <a:lnTo>
                    <a:pt x="40337" y="9075"/>
                  </a:lnTo>
                  <a:lnTo>
                    <a:pt x="89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855813" y="4108433"/>
              <a:ext cx="117852" cy="162034"/>
            </a:xfrm>
            <a:custGeom>
              <a:avLst/>
              <a:gdLst/>
              <a:ahLst/>
              <a:cxnLst/>
              <a:rect l="0" t="0" r="0" b="0"/>
              <a:pathLst>
                <a:path w="117852" h="162034">
                  <a:moveTo>
                    <a:pt x="18103" y="0"/>
                  </a:moveTo>
                  <a:lnTo>
                    <a:pt x="12822" y="21124"/>
                  </a:lnTo>
                  <a:lnTo>
                    <a:pt x="10161" y="30662"/>
                  </a:lnTo>
                  <a:lnTo>
                    <a:pt x="4257" y="50103"/>
                  </a:lnTo>
                  <a:lnTo>
                    <a:pt x="2241" y="61034"/>
                  </a:lnTo>
                  <a:lnTo>
                    <a:pt x="896" y="72743"/>
                  </a:lnTo>
                  <a:lnTo>
                    <a:pt x="0" y="84971"/>
                  </a:lnTo>
                  <a:lnTo>
                    <a:pt x="1613" y="96439"/>
                  </a:lnTo>
                  <a:lnTo>
                    <a:pt x="4900" y="107399"/>
                  </a:lnTo>
                  <a:lnTo>
                    <a:pt x="9301" y="118022"/>
                  </a:lnTo>
                  <a:lnTo>
                    <a:pt x="15551" y="127315"/>
                  </a:lnTo>
                  <a:lnTo>
                    <a:pt x="23033" y="135721"/>
                  </a:lnTo>
                  <a:lnTo>
                    <a:pt x="31337" y="143536"/>
                  </a:lnTo>
                  <a:lnTo>
                    <a:pt x="40190" y="149850"/>
                  </a:lnTo>
                  <a:lnTo>
                    <a:pt x="49407" y="155166"/>
                  </a:lnTo>
                  <a:lnTo>
                    <a:pt x="58868" y="159814"/>
                  </a:lnTo>
                  <a:lnTo>
                    <a:pt x="68491" y="161809"/>
                  </a:lnTo>
                  <a:lnTo>
                    <a:pt x="78222" y="162033"/>
                  </a:lnTo>
                  <a:lnTo>
                    <a:pt x="88026" y="161076"/>
                  </a:lnTo>
                  <a:lnTo>
                    <a:pt x="96772" y="158229"/>
                  </a:lnTo>
                  <a:lnTo>
                    <a:pt x="104814" y="154119"/>
                  </a:lnTo>
                  <a:lnTo>
                    <a:pt x="112385" y="149169"/>
                  </a:lnTo>
                  <a:lnTo>
                    <a:pt x="116328" y="142553"/>
                  </a:lnTo>
                  <a:lnTo>
                    <a:pt x="117851" y="134826"/>
                  </a:lnTo>
                  <a:lnTo>
                    <a:pt x="117761" y="126360"/>
                  </a:lnTo>
                  <a:lnTo>
                    <a:pt x="114385" y="119610"/>
                  </a:lnTo>
                  <a:lnTo>
                    <a:pt x="108819" y="114005"/>
                  </a:lnTo>
                  <a:lnTo>
                    <a:pt x="101791" y="109162"/>
                  </a:lnTo>
                  <a:lnTo>
                    <a:pt x="93791" y="108145"/>
                  </a:lnTo>
                  <a:lnTo>
                    <a:pt x="85141" y="109677"/>
                  </a:lnTo>
                  <a:lnTo>
                    <a:pt x="76059" y="112909"/>
                  </a:lnTo>
                  <a:lnTo>
                    <a:pt x="67793" y="118380"/>
                  </a:lnTo>
                  <a:lnTo>
                    <a:pt x="60071" y="125343"/>
                  </a:lnTo>
                  <a:lnTo>
                    <a:pt x="37998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217363" y="3899530"/>
              <a:ext cx="179061" cy="397912"/>
            </a:xfrm>
            <a:custGeom>
              <a:avLst/>
              <a:gdLst/>
              <a:ahLst/>
              <a:cxnLst/>
              <a:rect l="0" t="0" r="0" b="0"/>
              <a:pathLst>
                <a:path w="179061" h="397912">
                  <a:moveTo>
                    <a:pt x="0" y="0"/>
                  </a:moveTo>
                  <a:lnTo>
                    <a:pt x="27691" y="55383"/>
                  </a:lnTo>
                  <a:lnTo>
                    <a:pt x="33935" y="68976"/>
                  </a:lnTo>
                  <a:lnTo>
                    <a:pt x="46767" y="98817"/>
                  </a:lnTo>
                  <a:lnTo>
                    <a:pt x="52179" y="112301"/>
                  </a:lnTo>
                  <a:lnTo>
                    <a:pt x="82734" y="192112"/>
                  </a:lnTo>
                  <a:lnTo>
                    <a:pt x="91299" y="215809"/>
                  </a:lnTo>
                  <a:lnTo>
                    <a:pt x="96236" y="227876"/>
                  </a:lnTo>
                  <a:lnTo>
                    <a:pt x="101738" y="240342"/>
                  </a:lnTo>
                  <a:lnTo>
                    <a:pt x="113745" y="265983"/>
                  </a:lnTo>
                  <a:lnTo>
                    <a:pt x="146033" y="331686"/>
                  </a:lnTo>
                  <a:lnTo>
                    <a:pt x="152620" y="343813"/>
                  </a:lnTo>
                  <a:lnTo>
                    <a:pt x="159223" y="355214"/>
                  </a:lnTo>
                  <a:lnTo>
                    <a:pt x="179060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197503" y="4585927"/>
              <a:ext cx="228764" cy="208637"/>
            </a:xfrm>
            <a:custGeom>
              <a:avLst/>
              <a:gdLst/>
              <a:ahLst/>
              <a:cxnLst/>
              <a:rect l="0" t="0" r="0" b="0"/>
              <a:pathLst>
                <a:path w="228764" h="208637">
                  <a:moveTo>
                    <a:pt x="9912" y="0"/>
                  </a:moveTo>
                  <a:lnTo>
                    <a:pt x="4631" y="15842"/>
                  </a:lnTo>
                  <a:lnTo>
                    <a:pt x="3075" y="24931"/>
                  </a:lnTo>
                  <a:lnTo>
                    <a:pt x="2038" y="35411"/>
                  </a:lnTo>
                  <a:lnTo>
                    <a:pt x="1347" y="46818"/>
                  </a:lnTo>
                  <a:lnTo>
                    <a:pt x="579" y="74231"/>
                  </a:lnTo>
                  <a:lnTo>
                    <a:pt x="0" y="172115"/>
                  </a:lnTo>
                  <a:lnTo>
                    <a:pt x="1093" y="184377"/>
                  </a:lnTo>
                  <a:lnTo>
                    <a:pt x="2928" y="195869"/>
                  </a:lnTo>
                  <a:lnTo>
                    <a:pt x="5255" y="206845"/>
                  </a:lnTo>
                  <a:lnTo>
                    <a:pt x="7913" y="208636"/>
                  </a:lnTo>
                  <a:lnTo>
                    <a:pt x="10790" y="204304"/>
                  </a:lnTo>
                  <a:lnTo>
                    <a:pt x="13813" y="195889"/>
                  </a:lnTo>
                  <a:lnTo>
                    <a:pt x="16934" y="183647"/>
                  </a:lnTo>
                  <a:lnTo>
                    <a:pt x="20120" y="168854"/>
                  </a:lnTo>
                  <a:lnTo>
                    <a:pt x="23349" y="152360"/>
                  </a:lnTo>
                  <a:lnTo>
                    <a:pt x="29885" y="122244"/>
                  </a:lnTo>
                  <a:lnTo>
                    <a:pt x="33175" y="108024"/>
                  </a:lnTo>
                  <a:lnTo>
                    <a:pt x="37579" y="95227"/>
                  </a:lnTo>
                  <a:lnTo>
                    <a:pt x="42725" y="83380"/>
                  </a:lnTo>
                  <a:lnTo>
                    <a:pt x="48367" y="72166"/>
                  </a:lnTo>
                  <a:lnTo>
                    <a:pt x="54339" y="61374"/>
                  </a:lnTo>
                  <a:lnTo>
                    <a:pt x="60531" y="50864"/>
                  </a:lnTo>
                  <a:lnTo>
                    <a:pt x="66870" y="40541"/>
                  </a:lnTo>
                  <a:lnTo>
                    <a:pt x="74411" y="31448"/>
                  </a:lnTo>
                  <a:lnTo>
                    <a:pt x="82755" y="23176"/>
                  </a:lnTo>
                  <a:lnTo>
                    <a:pt x="91633" y="15451"/>
                  </a:lnTo>
                  <a:lnTo>
                    <a:pt x="99763" y="13616"/>
                  </a:lnTo>
                  <a:lnTo>
                    <a:pt x="107393" y="15709"/>
                  </a:lnTo>
                  <a:lnTo>
                    <a:pt x="114690" y="20420"/>
                  </a:lnTo>
                  <a:lnTo>
                    <a:pt x="120660" y="27982"/>
                  </a:lnTo>
                  <a:lnTo>
                    <a:pt x="125746" y="37445"/>
                  </a:lnTo>
                  <a:lnTo>
                    <a:pt x="130242" y="48175"/>
                  </a:lnTo>
                  <a:lnTo>
                    <a:pt x="134344" y="58644"/>
                  </a:lnTo>
                  <a:lnTo>
                    <a:pt x="141850" y="79118"/>
                  </a:lnTo>
                  <a:lnTo>
                    <a:pt x="152290" y="109288"/>
                  </a:lnTo>
                  <a:lnTo>
                    <a:pt x="156780" y="118176"/>
                  </a:lnTo>
                  <a:lnTo>
                    <a:pt x="161984" y="126312"/>
                  </a:lnTo>
                  <a:lnTo>
                    <a:pt x="167664" y="133947"/>
                  </a:lnTo>
                  <a:lnTo>
                    <a:pt x="173661" y="141247"/>
                  </a:lnTo>
                  <a:lnTo>
                    <a:pt x="179870" y="148325"/>
                  </a:lnTo>
                  <a:lnTo>
                    <a:pt x="186220" y="155254"/>
                  </a:lnTo>
                  <a:lnTo>
                    <a:pt x="199171" y="168847"/>
                  </a:lnTo>
                  <a:lnTo>
                    <a:pt x="228763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Freeform 70"/>
          <p:cNvSpPr/>
          <p:nvPr/>
        </p:nvSpPr>
        <p:spPr>
          <a:xfrm>
            <a:off x="6605326" y="4546135"/>
            <a:ext cx="164206" cy="149218"/>
          </a:xfrm>
          <a:custGeom>
            <a:avLst/>
            <a:gdLst/>
            <a:ahLst/>
            <a:cxnLst/>
            <a:rect l="0" t="0" r="0" b="0"/>
            <a:pathLst>
              <a:path w="164206" h="149218">
                <a:moveTo>
                  <a:pt x="9948" y="0"/>
                </a:moveTo>
                <a:lnTo>
                  <a:pt x="20510" y="10562"/>
                </a:lnTo>
                <a:lnTo>
                  <a:pt x="26937" y="14779"/>
                </a:lnTo>
                <a:lnTo>
                  <a:pt x="34538" y="18695"/>
                </a:lnTo>
                <a:lnTo>
                  <a:pt x="42920" y="22411"/>
                </a:lnTo>
                <a:lnTo>
                  <a:pt x="50720" y="27099"/>
                </a:lnTo>
                <a:lnTo>
                  <a:pt x="58130" y="32435"/>
                </a:lnTo>
                <a:lnTo>
                  <a:pt x="65281" y="38203"/>
                </a:lnTo>
                <a:lnTo>
                  <a:pt x="74470" y="43154"/>
                </a:lnTo>
                <a:lnTo>
                  <a:pt x="85016" y="47560"/>
                </a:lnTo>
                <a:lnTo>
                  <a:pt x="138675" y="66032"/>
                </a:lnTo>
                <a:lnTo>
                  <a:pt x="158900" y="72823"/>
                </a:lnTo>
                <a:lnTo>
                  <a:pt x="163410" y="77287"/>
                </a:lnTo>
                <a:lnTo>
                  <a:pt x="164205" y="82473"/>
                </a:lnTo>
                <a:lnTo>
                  <a:pt x="162526" y="88142"/>
                </a:lnTo>
                <a:lnTo>
                  <a:pt x="156984" y="93026"/>
                </a:lnTo>
                <a:lnTo>
                  <a:pt x="148868" y="97387"/>
                </a:lnTo>
                <a:lnTo>
                  <a:pt x="139036" y="101400"/>
                </a:lnTo>
                <a:lnTo>
                  <a:pt x="129166" y="105181"/>
                </a:lnTo>
                <a:lnTo>
                  <a:pt x="109357" y="112329"/>
                </a:lnTo>
                <a:lnTo>
                  <a:pt x="98326" y="115783"/>
                </a:lnTo>
                <a:lnTo>
                  <a:pt x="51804" y="129267"/>
                </a:lnTo>
                <a:lnTo>
                  <a:pt x="0" y="1492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6963446" y="4426762"/>
            <a:ext cx="378016" cy="298435"/>
            <a:chOff x="6963446" y="4426762"/>
            <a:chExt cx="378016" cy="298435"/>
          </a:xfrm>
        </p:grpSpPr>
        <p:sp>
          <p:nvSpPr>
            <p:cNvPr id="72" name="Freeform 71"/>
            <p:cNvSpPr/>
            <p:nvPr/>
          </p:nvSpPr>
          <p:spPr>
            <a:xfrm>
              <a:off x="6963446" y="4575979"/>
              <a:ext cx="159165" cy="19896"/>
            </a:xfrm>
            <a:custGeom>
              <a:avLst/>
              <a:gdLst/>
              <a:ahLst/>
              <a:cxnLst/>
              <a:rect l="0" t="0" r="0" b="0"/>
              <a:pathLst>
                <a:path w="159165" h="19896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8977" y="6837"/>
                  </a:lnTo>
                  <a:lnTo>
                    <a:pt x="83565" y="7873"/>
                  </a:lnTo>
                  <a:lnTo>
                    <a:pt x="98817" y="8565"/>
                  </a:lnTo>
                  <a:lnTo>
                    <a:pt x="112301" y="10131"/>
                  </a:lnTo>
                  <a:lnTo>
                    <a:pt x="124607" y="12281"/>
                  </a:lnTo>
                  <a:lnTo>
                    <a:pt x="159164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162402" y="4486449"/>
              <a:ext cx="179060" cy="69635"/>
            </a:xfrm>
            <a:custGeom>
              <a:avLst/>
              <a:gdLst/>
              <a:ahLst/>
              <a:cxnLst/>
              <a:rect l="0" t="0" r="0" b="0"/>
              <a:pathLst>
                <a:path w="179060" h="69635">
                  <a:moveTo>
                    <a:pt x="0" y="0"/>
                  </a:moveTo>
                  <a:lnTo>
                    <a:pt x="0" y="55383"/>
                  </a:lnTo>
                  <a:lnTo>
                    <a:pt x="3316" y="62344"/>
                  </a:lnTo>
                  <a:lnTo>
                    <a:pt x="8842" y="65880"/>
                  </a:lnTo>
                  <a:lnTo>
                    <a:pt x="15842" y="67131"/>
                  </a:lnTo>
                  <a:lnTo>
                    <a:pt x="23825" y="66860"/>
                  </a:lnTo>
                  <a:lnTo>
                    <a:pt x="32463" y="65574"/>
                  </a:lnTo>
                  <a:lnTo>
                    <a:pt x="41538" y="63612"/>
                  </a:lnTo>
                  <a:lnTo>
                    <a:pt x="50903" y="61198"/>
                  </a:lnTo>
                  <a:lnTo>
                    <a:pt x="60463" y="58484"/>
                  </a:lnTo>
                  <a:lnTo>
                    <a:pt x="70152" y="55569"/>
                  </a:lnTo>
                  <a:lnTo>
                    <a:pt x="81033" y="53625"/>
                  </a:lnTo>
                  <a:lnTo>
                    <a:pt x="92707" y="52330"/>
                  </a:lnTo>
                  <a:lnTo>
                    <a:pt x="104912" y="51466"/>
                  </a:lnTo>
                  <a:lnTo>
                    <a:pt x="118575" y="53101"/>
                  </a:lnTo>
                  <a:lnTo>
                    <a:pt x="133210" y="56402"/>
                  </a:lnTo>
                  <a:lnTo>
                    <a:pt x="179059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283158" y="4426762"/>
              <a:ext cx="48357" cy="298435"/>
            </a:xfrm>
            <a:custGeom>
              <a:avLst/>
              <a:gdLst/>
              <a:ahLst/>
              <a:cxnLst/>
              <a:rect l="0" t="0" r="0" b="0"/>
              <a:pathLst>
                <a:path w="48357" h="298435">
                  <a:moveTo>
                    <a:pt x="8565" y="0"/>
                  </a:moveTo>
                  <a:lnTo>
                    <a:pt x="3284" y="21124"/>
                  </a:lnTo>
                  <a:lnTo>
                    <a:pt x="1728" y="32873"/>
                  </a:lnTo>
                  <a:lnTo>
                    <a:pt x="691" y="46232"/>
                  </a:lnTo>
                  <a:lnTo>
                    <a:pt x="0" y="60665"/>
                  </a:lnTo>
                  <a:lnTo>
                    <a:pt x="644" y="74708"/>
                  </a:lnTo>
                  <a:lnTo>
                    <a:pt x="2179" y="88491"/>
                  </a:lnTo>
                  <a:lnTo>
                    <a:pt x="4308" y="102101"/>
                  </a:lnTo>
                  <a:lnTo>
                    <a:pt x="6831" y="114490"/>
                  </a:lnTo>
                  <a:lnTo>
                    <a:pt x="9620" y="126066"/>
                  </a:lnTo>
                  <a:lnTo>
                    <a:pt x="22037" y="173750"/>
                  </a:lnTo>
                  <a:lnTo>
                    <a:pt x="31838" y="212611"/>
                  </a:lnTo>
                  <a:lnTo>
                    <a:pt x="35134" y="227955"/>
                  </a:lnTo>
                  <a:lnTo>
                    <a:pt x="48356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304800"/>
            <a:ext cx="9804400" cy="28315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Ex 3.)   -3x &gt; 24</a:t>
            </a:r>
          </a:p>
          <a:p>
            <a:endParaRPr lang="en-US" sz="1900" smtClean="0">
              <a:solidFill>
                <a:srgbClr val="0000FF"/>
              </a:solidFill>
              <a:latin typeface="Comic Sans MS - 26"/>
            </a:endParaRPr>
          </a:p>
          <a:p>
            <a:endParaRPr lang="en-US" sz="1900" smtClean="0">
              <a:solidFill>
                <a:srgbClr val="0000FF"/>
              </a:solidFill>
              <a:latin typeface="Comic Sans MS - 26"/>
            </a:endParaRPr>
          </a:p>
          <a:p>
            <a:endParaRPr lang="en-US" sz="1900" smtClean="0">
              <a:solidFill>
                <a:srgbClr val="0000FF"/>
              </a:solidFill>
              <a:latin typeface="Comic Sans MS - 26"/>
            </a:endParaRPr>
          </a:p>
          <a:p>
            <a:endParaRPr lang="en-US" sz="1900" smtClean="0">
              <a:solidFill>
                <a:srgbClr val="0000FF"/>
              </a:solidFill>
              <a:latin typeface="Comic Sans MS - 26"/>
            </a:endParaRPr>
          </a:p>
          <a:p>
            <a:endParaRPr lang="en-US" sz="1900" smtClean="0">
              <a:solidFill>
                <a:srgbClr val="0000FF"/>
              </a:solidFill>
              <a:latin typeface="Comic Sans MS - 26"/>
            </a:endParaRPr>
          </a:p>
          <a:p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Ex. 4.) A student pilot plans to spend 80 hours on flight training to earn a private license.  The student has saved $6,000 for training.  Write an inequality to find the possible hourly rates </a:t>
            </a:r>
            <a:r>
              <a:rPr lang="en-US" sz="1900" i="1" smtClean="0">
                <a:solidFill>
                  <a:srgbClr val="0000FF"/>
                </a:solidFill>
                <a:latin typeface="Comic Sans MS - 26"/>
              </a:rPr>
              <a:t>r</a:t>
            </a:r>
            <a:r>
              <a:rPr lang="en-US" sz="1900" smtClean="0">
                <a:solidFill>
                  <a:srgbClr val="0000FF"/>
                </a:solidFill>
                <a:latin typeface="Comic Sans MS - 26"/>
              </a:rPr>
              <a:t> that the student can afford to pay for training.</a:t>
            </a:r>
            <a:endParaRPr lang="en-US" sz="1900">
              <a:solidFill>
                <a:srgbClr val="0000FF"/>
              </a:solidFill>
              <a:latin typeface="Comic Sans MS - 26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42428" y="477493"/>
            <a:ext cx="1362847" cy="716241"/>
            <a:chOff x="1442428" y="477493"/>
            <a:chExt cx="1362847" cy="716241"/>
          </a:xfrm>
        </p:grpSpPr>
        <p:sp>
          <p:nvSpPr>
            <p:cNvPr id="3" name="Freeform 2"/>
            <p:cNvSpPr/>
            <p:nvPr/>
          </p:nvSpPr>
          <p:spPr>
            <a:xfrm>
              <a:off x="1442428" y="815718"/>
              <a:ext cx="666502" cy="49739"/>
            </a:xfrm>
            <a:custGeom>
              <a:avLst/>
              <a:gdLst/>
              <a:ahLst/>
              <a:cxnLst/>
              <a:rect l="0" t="0" r="0" b="0"/>
              <a:pathLst>
                <a:path w="666502" h="49739">
                  <a:moveTo>
                    <a:pt x="0" y="49738"/>
                  </a:moveTo>
                  <a:lnTo>
                    <a:pt x="21123" y="44457"/>
                  </a:lnTo>
                  <a:lnTo>
                    <a:pt x="32872" y="42902"/>
                  </a:lnTo>
                  <a:lnTo>
                    <a:pt x="46232" y="41865"/>
                  </a:lnTo>
                  <a:lnTo>
                    <a:pt x="60664" y="41173"/>
                  </a:lnTo>
                  <a:lnTo>
                    <a:pt x="73602" y="39607"/>
                  </a:lnTo>
                  <a:lnTo>
                    <a:pt x="85543" y="37458"/>
                  </a:lnTo>
                  <a:lnTo>
                    <a:pt x="96820" y="34919"/>
                  </a:lnTo>
                  <a:lnTo>
                    <a:pt x="109864" y="33227"/>
                  </a:lnTo>
                  <a:lnTo>
                    <a:pt x="124087" y="32099"/>
                  </a:lnTo>
                  <a:lnTo>
                    <a:pt x="139095" y="31347"/>
                  </a:lnTo>
                  <a:lnTo>
                    <a:pt x="153522" y="29740"/>
                  </a:lnTo>
                  <a:lnTo>
                    <a:pt x="167561" y="27564"/>
                  </a:lnTo>
                  <a:lnTo>
                    <a:pt x="181342" y="25008"/>
                  </a:lnTo>
                  <a:lnTo>
                    <a:pt x="194950" y="23303"/>
                  </a:lnTo>
                  <a:lnTo>
                    <a:pt x="208444" y="22167"/>
                  </a:lnTo>
                  <a:lnTo>
                    <a:pt x="221861" y="21410"/>
                  </a:lnTo>
                  <a:lnTo>
                    <a:pt x="235226" y="19800"/>
                  </a:lnTo>
                  <a:lnTo>
                    <a:pt x="248558" y="17621"/>
                  </a:lnTo>
                  <a:lnTo>
                    <a:pt x="261867" y="15063"/>
                  </a:lnTo>
                  <a:lnTo>
                    <a:pt x="275161" y="13358"/>
                  </a:lnTo>
                  <a:lnTo>
                    <a:pt x="288445" y="12221"/>
                  </a:lnTo>
                  <a:lnTo>
                    <a:pt x="301722" y="11463"/>
                  </a:lnTo>
                  <a:lnTo>
                    <a:pt x="328264" y="10621"/>
                  </a:lnTo>
                  <a:lnTo>
                    <a:pt x="395699" y="10036"/>
                  </a:lnTo>
                  <a:lnTo>
                    <a:pt x="485321" y="9959"/>
                  </a:lnTo>
                  <a:lnTo>
                    <a:pt x="504818" y="8850"/>
                  </a:lnTo>
                  <a:lnTo>
                    <a:pt x="523342" y="7005"/>
                  </a:lnTo>
                  <a:lnTo>
                    <a:pt x="541219" y="4670"/>
                  </a:lnTo>
                  <a:lnTo>
                    <a:pt x="558663" y="3113"/>
                  </a:lnTo>
                  <a:lnTo>
                    <a:pt x="575818" y="2075"/>
                  </a:lnTo>
                  <a:lnTo>
                    <a:pt x="608513" y="922"/>
                  </a:lnTo>
                  <a:lnTo>
                    <a:pt x="6665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21488" y="1014673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10942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880130" y="948910"/>
              <a:ext cx="182453" cy="228916"/>
            </a:xfrm>
            <a:custGeom>
              <a:avLst/>
              <a:gdLst/>
              <a:ahLst/>
              <a:cxnLst/>
              <a:rect l="0" t="0" r="0" b="0"/>
              <a:pathLst>
                <a:path w="182453" h="228916">
                  <a:moveTo>
                    <a:pt x="0" y="25972"/>
                  </a:moveTo>
                  <a:lnTo>
                    <a:pt x="10562" y="10129"/>
                  </a:lnTo>
                  <a:lnTo>
                    <a:pt x="19200" y="5462"/>
                  </a:lnTo>
                  <a:lnTo>
                    <a:pt x="30485" y="2351"/>
                  </a:lnTo>
                  <a:lnTo>
                    <a:pt x="43535" y="277"/>
                  </a:lnTo>
                  <a:lnTo>
                    <a:pt x="56656" y="0"/>
                  </a:lnTo>
                  <a:lnTo>
                    <a:pt x="69825" y="920"/>
                  </a:lnTo>
                  <a:lnTo>
                    <a:pt x="83025" y="2639"/>
                  </a:lnTo>
                  <a:lnTo>
                    <a:pt x="94036" y="5995"/>
                  </a:lnTo>
                  <a:lnTo>
                    <a:pt x="103587" y="10444"/>
                  </a:lnTo>
                  <a:lnTo>
                    <a:pt x="112165" y="15620"/>
                  </a:lnTo>
                  <a:lnTo>
                    <a:pt x="116779" y="22386"/>
                  </a:lnTo>
                  <a:lnTo>
                    <a:pt x="118749" y="30213"/>
                  </a:lnTo>
                  <a:lnTo>
                    <a:pt x="118957" y="38747"/>
                  </a:lnTo>
                  <a:lnTo>
                    <a:pt x="116885" y="46647"/>
                  </a:lnTo>
                  <a:lnTo>
                    <a:pt x="113293" y="54125"/>
                  </a:lnTo>
                  <a:lnTo>
                    <a:pt x="108688" y="61320"/>
                  </a:lnTo>
                  <a:lnTo>
                    <a:pt x="102302" y="68328"/>
                  </a:lnTo>
                  <a:lnTo>
                    <a:pt x="94729" y="75210"/>
                  </a:lnTo>
                  <a:lnTo>
                    <a:pt x="86364" y="82009"/>
                  </a:lnTo>
                  <a:lnTo>
                    <a:pt x="76366" y="87647"/>
                  </a:lnTo>
                  <a:lnTo>
                    <a:pt x="65280" y="92511"/>
                  </a:lnTo>
                  <a:lnTo>
                    <a:pt x="42277" y="100862"/>
                  </a:lnTo>
                  <a:lnTo>
                    <a:pt x="17316" y="109568"/>
                  </a:lnTo>
                  <a:lnTo>
                    <a:pt x="48662" y="101020"/>
                  </a:lnTo>
                  <a:lnTo>
                    <a:pt x="61180" y="99216"/>
                  </a:lnTo>
                  <a:lnTo>
                    <a:pt x="75051" y="98013"/>
                  </a:lnTo>
                  <a:lnTo>
                    <a:pt x="89825" y="97211"/>
                  </a:lnTo>
                  <a:lnTo>
                    <a:pt x="104096" y="98886"/>
                  </a:lnTo>
                  <a:lnTo>
                    <a:pt x="118031" y="102214"/>
                  </a:lnTo>
                  <a:lnTo>
                    <a:pt x="131742" y="106644"/>
                  </a:lnTo>
                  <a:lnTo>
                    <a:pt x="144199" y="111807"/>
                  </a:lnTo>
                  <a:lnTo>
                    <a:pt x="155819" y="117460"/>
                  </a:lnTo>
                  <a:lnTo>
                    <a:pt x="166882" y="123439"/>
                  </a:lnTo>
                  <a:lnTo>
                    <a:pt x="174257" y="131847"/>
                  </a:lnTo>
                  <a:lnTo>
                    <a:pt x="179174" y="141873"/>
                  </a:lnTo>
                  <a:lnTo>
                    <a:pt x="182452" y="152978"/>
                  </a:lnTo>
                  <a:lnTo>
                    <a:pt x="181322" y="162592"/>
                  </a:lnTo>
                  <a:lnTo>
                    <a:pt x="177252" y="171212"/>
                  </a:lnTo>
                  <a:lnTo>
                    <a:pt x="171223" y="179170"/>
                  </a:lnTo>
                  <a:lnTo>
                    <a:pt x="162782" y="186685"/>
                  </a:lnTo>
                  <a:lnTo>
                    <a:pt x="152734" y="193906"/>
                  </a:lnTo>
                  <a:lnTo>
                    <a:pt x="141614" y="200931"/>
                  </a:lnTo>
                  <a:lnTo>
                    <a:pt x="129779" y="206719"/>
                  </a:lnTo>
                  <a:lnTo>
                    <a:pt x="117468" y="211683"/>
                  </a:lnTo>
                  <a:lnTo>
                    <a:pt x="71223" y="227592"/>
                  </a:lnTo>
                  <a:lnTo>
                    <a:pt x="60746" y="228915"/>
                  </a:lnTo>
                  <a:lnTo>
                    <a:pt x="50445" y="228691"/>
                  </a:lnTo>
                  <a:lnTo>
                    <a:pt x="19896" y="224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07885" y="716240"/>
              <a:ext cx="497390" cy="49740"/>
            </a:xfrm>
            <a:custGeom>
              <a:avLst/>
              <a:gdLst/>
              <a:ahLst/>
              <a:cxnLst/>
              <a:rect l="0" t="0" r="0" b="0"/>
              <a:pathLst>
                <a:path w="497390" h="49740">
                  <a:moveTo>
                    <a:pt x="0" y="49739"/>
                  </a:moveTo>
                  <a:lnTo>
                    <a:pt x="15842" y="39177"/>
                  </a:lnTo>
                  <a:lnTo>
                    <a:pt x="27141" y="36066"/>
                  </a:lnTo>
                  <a:lnTo>
                    <a:pt x="41305" y="33991"/>
                  </a:lnTo>
                  <a:lnTo>
                    <a:pt x="57380" y="32609"/>
                  </a:lnTo>
                  <a:lnTo>
                    <a:pt x="95873" y="28125"/>
                  </a:lnTo>
                  <a:lnTo>
                    <a:pt x="116970" y="25382"/>
                  </a:lnTo>
                  <a:lnTo>
                    <a:pt x="136561" y="23553"/>
                  </a:lnTo>
                  <a:lnTo>
                    <a:pt x="155149" y="22334"/>
                  </a:lnTo>
                  <a:lnTo>
                    <a:pt x="173067" y="21521"/>
                  </a:lnTo>
                  <a:lnTo>
                    <a:pt x="207713" y="20618"/>
                  </a:lnTo>
                  <a:lnTo>
                    <a:pt x="224690" y="20377"/>
                  </a:lnTo>
                  <a:lnTo>
                    <a:pt x="241533" y="19111"/>
                  </a:lnTo>
                  <a:lnTo>
                    <a:pt x="258289" y="17162"/>
                  </a:lnTo>
                  <a:lnTo>
                    <a:pt x="274986" y="14757"/>
                  </a:lnTo>
                  <a:lnTo>
                    <a:pt x="290539" y="13154"/>
                  </a:lnTo>
                  <a:lnTo>
                    <a:pt x="305329" y="12085"/>
                  </a:lnTo>
                  <a:lnTo>
                    <a:pt x="319610" y="11373"/>
                  </a:lnTo>
                  <a:lnTo>
                    <a:pt x="347268" y="10581"/>
                  </a:lnTo>
                  <a:lnTo>
                    <a:pt x="411610" y="10073"/>
                  </a:lnTo>
                  <a:lnTo>
                    <a:pt x="428045" y="8926"/>
                  </a:lnTo>
                  <a:lnTo>
                    <a:pt x="4973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97937" y="895300"/>
              <a:ext cx="119374" cy="1"/>
            </a:xfrm>
            <a:custGeom>
              <a:avLst/>
              <a:gdLst/>
              <a:ahLst/>
              <a:cxnLst/>
              <a:rect l="0" t="0" r="0" b="0"/>
              <a:pathLst>
                <a:path w="119374" h="1">
                  <a:moveTo>
                    <a:pt x="0" y="0"/>
                  </a:move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86945" y="838379"/>
              <a:ext cx="212689" cy="216086"/>
            </a:xfrm>
            <a:custGeom>
              <a:avLst/>
              <a:gdLst/>
              <a:ahLst/>
              <a:cxnLst/>
              <a:rect l="0" t="0" r="0" b="0"/>
              <a:pathLst>
                <a:path w="212689" h="216086">
                  <a:moveTo>
                    <a:pt x="39791" y="17130"/>
                  </a:moveTo>
                  <a:lnTo>
                    <a:pt x="60914" y="6568"/>
                  </a:lnTo>
                  <a:lnTo>
                    <a:pt x="72663" y="3457"/>
                  </a:lnTo>
                  <a:lnTo>
                    <a:pt x="86023" y="1382"/>
                  </a:lnTo>
                  <a:lnTo>
                    <a:pt x="100455" y="0"/>
                  </a:lnTo>
                  <a:lnTo>
                    <a:pt x="113393" y="183"/>
                  </a:lnTo>
                  <a:lnTo>
                    <a:pt x="125334" y="1411"/>
                  </a:lnTo>
                  <a:lnTo>
                    <a:pt x="136611" y="3334"/>
                  </a:lnTo>
                  <a:lnTo>
                    <a:pt x="143023" y="9038"/>
                  </a:lnTo>
                  <a:lnTo>
                    <a:pt x="146193" y="17262"/>
                  </a:lnTo>
                  <a:lnTo>
                    <a:pt x="147201" y="27166"/>
                  </a:lnTo>
                  <a:lnTo>
                    <a:pt x="143452" y="35979"/>
                  </a:lnTo>
                  <a:lnTo>
                    <a:pt x="136531" y="44065"/>
                  </a:lnTo>
                  <a:lnTo>
                    <a:pt x="127495" y="51666"/>
                  </a:lnTo>
                  <a:lnTo>
                    <a:pt x="115945" y="58944"/>
                  </a:lnTo>
                  <a:lnTo>
                    <a:pt x="102719" y="66007"/>
                  </a:lnTo>
                  <a:lnTo>
                    <a:pt x="88375" y="72926"/>
                  </a:lnTo>
                  <a:lnTo>
                    <a:pt x="74391" y="78644"/>
                  </a:lnTo>
                  <a:lnTo>
                    <a:pt x="60647" y="83561"/>
                  </a:lnTo>
                  <a:lnTo>
                    <a:pt x="47063" y="87945"/>
                  </a:lnTo>
                  <a:lnTo>
                    <a:pt x="43534" y="90867"/>
                  </a:lnTo>
                  <a:lnTo>
                    <a:pt x="46707" y="92815"/>
                  </a:lnTo>
                  <a:lnTo>
                    <a:pt x="54350" y="94114"/>
                  </a:lnTo>
                  <a:lnTo>
                    <a:pt x="63866" y="96085"/>
                  </a:lnTo>
                  <a:lnTo>
                    <a:pt x="86229" y="101223"/>
                  </a:lnTo>
                  <a:lnTo>
                    <a:pt x="99488" y="103035"/>
                  </a:lnTo>
                  <a:lnTo>
                    <a:pt x="113853" y="104243"/>
                  </a:lnTo>
                  <a:lnTo>
                    <a:pt x="128957" y="105049"/>
                  </a:lnTo>
                  <a:lnTo>
                    <a:pt x="142342" y="106691"/>
                  </a:lnTo>
                  <a:lnTo>
                    <a:pt x="154581" y="108891"/>
                  </a:lnTo>
                  <a:lnTo>
                    <a:pt x="166057" y="111463"/>
                  </a:lnTo>
                  <a:lnTo>
                    <a:pt x="177023" y="115389"/>
                  </a:lnTo>
                  <a:lnTo>
                    <a:pt x="187650" y="120216"/>
                  </a:lnTo>
                  <a:lnTo>
                    <a:pt x="198050" y="125645"/>
                  </a:lnTo>
                  <a:lnTo>
                    <a:pt x="204984" y="133686"/>
                  </a:lnTo>
                  <a:lnTo>
                    <a:pt x="209606" y="143467"/>
                  </a:lnTo>
                  <a:lnTo>
                    <a:pt x="212688" y="154410"/>
                  </a:lnTo>
                  <a:lnTo>
                    <a:pt x="212532" y="163915"/>
                  </a:lnTo>
                  <a:lnTo>
                    <a:pt x="210217" y="172463"/>
                  </a:lnTo>
                  <a:lnTo>
                    <a:pt x="206463" y="180372"/>
                  </a:lnTo>
                  <a:lnTo>
                    <a:pt x="198434" y="186750"/>
                  </a:lnTo>
                  <a:lnTo>
                    <a:pt x="187555" y="192107"/>
                  </a:lnTo>
                  <a:lnTo>
                    <a:pt x="174775" y="196784"/>
                  </a:lnTo>
                  <a:lnTo>
                    <a:pt x="160729" y="201007"/>
                  </a:lnTo>
                  <a:lnTo>
                    <a:pt x="145839" y="204928"/>
                  </a:lnTo>
                  <a:lnTo>
                    <a:pt x="130385" y="208647"/>
                  </a:lnTo>
                  <a:lnTo>
                    <a:pt x="115661" y="211126"/>
                  </a:lnTo>
                  <a:lnTo>
                    <a:pt x="101424" y="212779"/>
                  </a:lnTo>
                  <a:lnTo>
                    <a:pt x="87512" y="213881"/>
                  </a:lnTo>
                  <a:lnTo>
                    <a:pt x="73815" y="214616"/>
                  </a:lnTo>
                  <a:lnTo>
                    <a:pt x="60263" y="215106"/>
                  </a:lnTo>
                  <a:lnTo>
                    <a:pt x="0" y="2160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01592" y="477493"/>
              <a:ext cx="318330" cy="716241"/>
            </a:xfrm>
            <a:custGeom>
              <a:avLst/>
              <a:gdLst/>
              <a:ahLst/>
              <a:cxnLst/>
              <a:rect l="0" t="0" r="0" b="0"/>
              <a:pathLst>
                <a:path w="318330" h="716241">
                  <a:moveTo>
                    <a:pt x="0" y="0"/>
                  </a:moveTo>
                  <a:lnTo>
                    <a:pt x="5281" y="21124"/>
                  </a:lnTo>
                  <a:lnTo>
                    <a:pt x="9047" y="32873"/>
                  </a:lnTo>
                  <a:lnTo>
                    <a:pt x="13769" y="46232"/>
                  </a:lnTo>
                  <a:lnTo>
                    <a:pt x="19127" y="60665"/>
                  </a:lnTo>
                  <a:lnTo>
                    <a:pt x="24910" y="73602"/>
                  </a:lnTo>
                  <a:lnTo>
                    <a:pt x="30975" y="85543"/>
                  </a:lnTo>
                  <a:lnTo>
                    <a:pt x="37230" y="96820"/>
                  </a:lnTo>
                  <a:lnTo>
                    <a:pt x="42505" y="108759"/>
                  </a:lnTo>
                  <a:lnTo>
                    <a:pt x="47127" y="121140"/>
                  </a:lnTo>
                  <a:lnTo>
                    <a:pt x="51314" y="133815"/>
                  </a:lnTo>
                  <a:lnTo>
                    <a:pt x="56315" y="146686"/>
                  </a:lnTo>
                  <a:lnTo>
                    <a:pt x="61860" y="159688"/>
                  </a:lnTo>
                  <a:lnTo>
                    <a:pt x="67768" y="172777"/>
                  </a:lnTo>
                  <a:lnTo>
                    <a:pt x="75022" y="187030"/>
                  </a:lnTo>
                  <a:lnTo>
                    <a:pt x="83174" y="202058"/>
                  </a:lnTo>
                  <a:lnTo>
                    <a:pt x="91924" y="217604"/>
                  </a:lnTo>
                  <a:lnTo>
                    <a:pt x="99969" y="233494"/>
                  </a:lnTo>
                  <a:lnTo>
                    <a:pt x="107543" y="249614"/>
                  </a:lnTo>
                  <a:lnTo>
                    <a:pt x="114802" y="265887"/>
                  </a:lnTo>
                  <a:lnTo>
                    <a:pt x="122958" y="281157"/>
                  </a:lnTo>
                  <a:lnTo>
                    <a:pt x="131711" y="295758"/>
                  </a:lnTo>
                  <a:lnTo>
                    <a:pt x="140862" y="309914"/>
                  </a:lnTo>
                  <a:lnTo>
                    <a:pt x="149174" y="324877"/>
                  </a:lnTo>
                  <a:lnTo>
                    <a:pt x="156925" y="340379"/>
                  </a:lnTo>
                  <a:lnTo>
                    <a:pt x="171433" y="371236"/>
                  </a:lnTo>
                  <a:lnTo>
                    <a:pt x="185250" y="399688"/>
                  </a:lnTo>
                  <a:lnTo>
                    <a:pt x="192029" y="414570"/>
                  </a:lnTo>
                  <a:lnTo>
                    <a:pt x="212132" y="460814"/>
                  </a:lnTo>
                  <a:lnTo>
                    <a:pt x="225444" y="489239"/>
                  </a:lnTo>
                  <a:lnTo>
                    <a:pt x="245367" y="530098"/>
                  </a:lnTo>
                  <a:lnTo>
                    <a:pt x="252003" y="542407"/>
                  </a:lnTo>
                  <a:lnTo>
                    <a:pt x="258637" y="553928"/>
                  </a:lnTo>
                  <a:lnTo>
                    <a:pt x="265271" y="564925"/>
                  </a:lnTo>
                  <a:lnTo>
                    <a:pt x="270799" y="576678"/>
                  </a:lnTo>
                  <a:lnTo>
                    <a:pt x="275589" y="588934"/>
                  </a:lnTo>
                  <a:lnTo>
                    <a:pt x="291219" y="635091"/>
                  </a:lnTo>
                  <a:lnTo>
                    <a:pt x="301122" y="661752"/>
                  </a:lnTo>
                  <a:lnTo>
                    <a:pt x="318329" y="716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00026" y="1541906"/>
            <a:ext cx="258643" cy="228799"/>
            <a:chOff x="1900026" y="1541906"/>
            <a:chExt cx="258643" cy="228799"/>
          </a:xfrm>
        </p:grpSpPr>
        <p:sp>
          <p:nvSpPr>
            <p:cNvPr id="11" name="Freeform 10"/>
            <p:cNvSpPr/>
            <p:nvPr/>
          </p:nvSpPr>
          <p:spPr>
            <a:xfrm>
              <a:off x="1900026" y="1560863"/>
              <a:ext cx="258643" cy="179999"/>
            </a:xfrm>
            <a:custGeom>
              <a:avLst/>
              <a:gdLst/>
              <a:ahLst/>
              <a:cxnLst/>
              <a:rect l="0" t="0" r="0" b="0"/>
              <a:pathLst>
                <a:path w="258643" h="179999">
                  <a:moveTo>
                    <a:pt x="0" y="40729"/>
                  </a:moveTo>
                  <a:lnTo>
                    <a:pt x="5280" y="19606"/>
                  </a:lnTo>
                  <a:lnTo>
                    <a:pt x="10152" y="12278"/>
                  </a:lnTo>
                  <a:lnTo>
                    <a:pt x="16716" y="6287"/>
                  </a:lnTo>
                  <a:lnTo>
                    <a:pt x="24407" y="1188"/>
                  </a:lnTo>
                  <a:lnTo>
                    <a:pt x="32851" y="0"/>
                  </a:lnTo>
                  <a:lnTo>
                    <a:pt x="41796" y="1418"/>
                  </a:lnTo>
                  <a:lnTo>
                    <a:pt x="51075" y="4574"/>
                  </a:lnTo>
                  <a:lnTo>
                    <a:pt x="59472" y="9994"/>
                  </a:lnTo>
                  <a:lnTo>
                    <a:pt x="67281" y="16923"/>
                  </a:lnTo>
                  <a:lnTo>
                    <a:pt x="74697" y="24858"/>
                  </a:lnTo>
                  <a:lnTo>
                    <a:pt x="80747" y="34570"/>
                  </a:lnTo>
                  <a:lnTo>
                    <a:pt x="85885" y="45465"/>
                  </a:lnTo>
                  <a:lnTo>
                    <a:pt x="90416" y="57150"/>
                  </a:lnTo>
                  <a:lnTo>
                    <a:pt x="95647" y="69362"/>
                  </a:lnTo>
                  <a:lnTo>
                    <a:pt x="107354" y="94720"/>
                  </a:lnTo>
                  <a:lnTo>
                    <a:pt x="115782" y="106566"/>
                  </a:lnTo>
                  <a:lnTo>
                    <a:pt x="125821" y="117780"/>
                  </a:lnTo>
                  <a:lnTo>
                    <a:pt x="136936" y="128571"/>
                  </a:lnTo>
                  <a:lnTo>
                    <a:pt x="147661" y="137976"/>
                  </a:lnTo>
                  <a:lnTo>
                    <a:pt x="158127" y="146457"/>
                  </a:lnTo>
                  <a:lnTo>
                    <a:pt x="168421" y="154322"/>
                  </a:lnTo>
                  <a:lnTo>
                    <a:pt x="178599" y="160670"/>
                  </a:lnTo>
                  <a:lnTo>
                    <a:pt x="188700" y="166007"/>
                  </a:lnTo>
                  <a:lnTo>
                    <a:pt x="198750" y="170671"/>
                  </a:lnTo>
                  <a:lnTo>
                    <a:pt x="209872" y="173780"/>
                  </a:lnTo>
                  <a:lnTo>
                    <a:pt x="221707" y="175853"/>
                  </a:lnTo>
                  <a:lnTo>
                    <a:pt x="258642" y="1799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29869" y="1541906"/>
              <a:ext cx="149218" cy="228799"/>
            </a:xfrm>
            <a:custGeom>
              <a:avLst/>
              <a:gdLst/>
              <a:ahLst/>
              <a:cxnLst/>
              <a:rect l="0" t="0" r="0" b="0"/>
              <a:pathLst>
                <a:path w="149218" h="228799">
                  <a:moveTo>
                    <a:pt x="149217" y="0"/>
                  </a:moveTo>
                  <a:lnTo>
                    <a:pt x="138655" y="10561"/>
                  </a:lnTo>
                  <a:lnTo>
                    <a:pt x="133333" y="16989"/>
                  </a:lnTo>
                  <a:lnTo>
                    <a:pt x="127574" y="24589"/>
                  </a:lnTo>
                  <a:lnTo>
                    <a:pt x="121525" y="32972"/>
                  </a:lnTo>
                  <a:lnTo>
                    <a:pt x="114176" y="41877"/>
                  </a:lnTo>
                  <a:lnTo>
                    <a:pt x="105960" y="51129"/>
                  </a:lnTo>
                  <a:lnTo>
                    <a:pt x="97168" y="60613"/>
                  </a:lnTo>
                  <a:lnTo>
                    <a:pt x="87990" y="71357"/>
                  </a:lnTo>
                  <a:lnTo>
                    <a:pt x="78556" y="82941"/>
                  </a:lnTo>
                  <a:lnTo>
                    <a:pt x="68950" y="95085"/>
                  </a:lnTo>
                  <a:lnTo>
                    <a:pt x="60336" y="108708"/>
                  </a:lnTo>
                  <a:lnTo>
                    <a:pt x="52382" y="123316"/>
                  </a:lnTo>
                  <a:lnTo>
                    <a:pt x="0" y="228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 13"/>
          <p:cNvSpPr/>
          <p:nvPr/>
        </p:nvSpPr>
        <p:spPr>
          <a:xfrm>
            <a:off x="2273615" y="1472271"/>
            <a:ext cx="203383" cy="159166"/>
          </a:xfrm>
          <a:custGeom>
            <a:avLst/>
            <a:gdLst/>
            <a:ahLst/>
            <a:cxnLst/>
            <a:rect l="0" t="0" r="0" b="0"/>
            <a:pathLst>
              <a:path w="203383" h="159166">
                <a:moveTo>
                  <a:pt x="163591" y="0"/>
                </a:moveTo>
                <a:lnTo>
                  <a:pt x="153029" y="10562"/>
                </a:lnTo>
                <a:lnTo>
                  <a:pt x="146602" y="15884"/>
                </a:lnTo>
                <a:lnTo>
                  <a:pt x="139001" y="21642"/>
                </a:lnTo>
                <a:lnTo>
                  <a:pt x="130618" y="27692"/>
                </a:lnTo>
                <a:lnTo>
                  <a:pt x="122819" y="33936"/>
                </a:lnTo>
                <a:lnTo>
                  <a:pt x="115408" y="40309"/>
                </a:lnTo>
                <a:lnTo>
                  <a:pt x="108258" y="46768"/>
                </a:lnTo>
                <a:lnTo>
                  <a:pt x="99069" y="53285"/>
                </a:lnTo>
                <a:lnTo>
                  <a:pt x="88522" y="59840"/>
                </a:lnTo>
                <a:lnTo>
                  <a:pt x="77070" y="66421"/>
                </a:lnTo>
                <a:lnTo>
                  <a:pt x="52555" y="79628"/>
                </a:lnTo>
                <a:lnTo>
                  <a:pt x="39828" y="86244"/>
                </a:lnTo>
                <a:lnTo>
                  <a:pt x="28028" y="92866"/>
                </a:lnTo>
                <a:lnTo>
                  <a:pt x="16844" y="99491"/>
                </a:lnTo>
                <a:lnTo>
                  <a:pt x="6073" y="106119"/>
                </a:lnTo>
                <a:lnTo>
                  <a:pt x="1103" y="112748"/>
                </a:lnTo>
                <a:lnTo>
                  <a:pt x="0" y="119377"/>
                </a:lnTo>
                <a:lnTo>
                  <a:pt x="1476" y="126008"/>
                </a:lnTo>
                <a:lnTo>
                  <a:pt x="6880" y="130428"/>
                </a:lnTo>
                <a:lnTo>
                  <a:pt x="14905" y="133375"/>
                </a:lnTo>
                <a:lnTo>
                  <a:pt x="24676" y="135340"/>
                </a:lnTo>
                <a:lnTo>
                  <a:pt x="47322" y="140470"/>
                </a:lnTo>
                <a:lnTo>
                  <a:pt x="59551" y="143386"/>
                </a:lnTo>
                <a:lnTo>
                  <a:pt x="72125" y="145329"/>
                </a:lnTo>
                <a:lnTo>
                  <a:pt x="84928" y="146625"/>
                </a:lnTo>
                <a:lnTo>
                  <a:pt x="97885" y="147489"/>
                </a:lnTo>
                <a:lnTo>
                  <a:pt x="110945" y="148065"/>
                </a:lnTo>
                <a:lnTo>
                  <a:pt x="137245" y="148705"/>
                </a:lnTo>
                <a:lnTo>
                  <a:pt x="149343" y="149981"/>
                </a:lnTo>
                <a:lnTo>
                  <a:pt x="203382" y="1591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675953" y="1406853"/>
            <a:ext cx="387964" cy="291101"/>
            <a:chOff x="2675953" y="1406853"/>
            <a:chExt cx="387964" cy="291101"/>
          </a:xfrm>
        </p:grpSpPr>
        <p:sp>
          <p:nvSpPr>
            <p:cNvPr id="15" name="Freeform 14"/>
            <p:cNvSpPr/>
            <p:nvPr/>
          </p:nvSpPr>
          <p:spPr>
            <a:xfrm>
              <a:off x="2675953" y="1482219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08384" y="1406853"/>
              <a:ext cx="155533" cy="291101"/>
            </a:xfrm>
            <a:custGeom>
              <a:avLst/>
              <a:gdLst/>
              <a:ahLst/>
              <a:cxnLst/>
              <a:rect l="0" t="0" r="0" b="0"/>
              <a:pathLst>
                <a:path w="155533" h="291101">
                  <a:moveTo>
                    <a:pt x="155532" y="5731"/>
                  </a:moveTo>
                  <a:lnTo>
                    <a:pt x="139689" y="450"/>
                  </a:lnTo>
                  <a:lnTo>
                    <a:pt x="129496" y="0"/>
                  </a:lnTo>
                  <a:lnTo>
                    <a:pt x="117174" y="805"/>
                  </a:lnTo>
                  <a:lnTo>
                    <a:pt x="103432" y="2447"/>
                  </a:lnTo>
                  <a:lnTo>
                    <a:pt x="89850" y="5753"/>
                  </a:lnTo>
                  <a:lnTo>
                    <a:pt x="76374" y="10167"/>
                  </a:lnTo>
                  <a:lnTo>
                    <a:pt x="62969" y="15320"/>
                  </a:lnTo>
                  <a:lnTo>
                    <a:pt x="51822" y="20966"/>
                  </a:lnTo>
                  <a:lnTo>
                    <a:pt x="42179" y="26941"/>
                  </a:lnTo>
                  <a:lnTo>
                    <a:pt x="33541" y="33135"/>
                  </a:lnTo>
                  <a:lnTo>
                    <a:pt x="26676" y="40580"/>
                  </a:lnTo>
                  <a:lnTo>
                    <a:pt x="20995" y="48859"/>
                  </a:lnTo>
                  <a:lnTo>
                    <a:pt x="16102" y="57695"/>
                  </a:lnTo>
                  <a:lnTo>
                    <a:pt x="15050" y="68006"/>
                  </a:lnTo>
                  <a:lnTo>
                    <a:pt x="16560" y="79302"/>
                  </a:lnTo>
                  <a:lnTo>
                    <a:pt x="19777" y="91254"/>
                  </a:lnTo>
                  <a:lnTo>
                    <a:pt x="25237" y="103643"/>
                  </a:lnTo>
                  <a:lnTo>
                    <a:pt x="32194" y="116323"/>
                  </a:lnTo>
                  <a:lnTo>
                    <a:pt x="40147" y="129198"/>
                  </a:lnTo>
                  <a:lnTo>
                    <a:pt x="47660" y="139992"/>
                  </a:lnTo>
                  <a:lnTo>
                    <a:pt x="54879" y="149399"/>
                  </a:lnTo>
                  <a:lnTo>
                    <a:pt x="61903" y="157880"/>
                  </a:lnTo>
                  <a:lnTo>
                    <a:pt x="68796" y="165745"/>
                  </a:lnTo>
                  <a:lnTo>
                    <a:pt x="75602" y="173199"/>
                  </a:lnTo>
                  <a:lnTo>
                    <a:pt x="90164" y="188482"/>
                  </a:lnTo>
                  <a:lnTo>
                    <a:pt x="107689" y="206327"/>
                  </a:lnTo>
                  <a:lnTo>
                    <a:pt x="114794" y="215728"/>
                  </a:lnTo>
                  <a:lnTo>
                    <a:pt x="120636" y="225311"/>
                  </a:lnTo>
                  <a:lnTo>
                    <a:pt x="125637" y="235016"/>
                  </a:lnTo>
                  <a:lnTo>
                    <a:pt x="127864" y="244802"/>
                  </a:lnTo>
                  <a:lnTo>
                    <a:pt x="128245" y="254642"/>
                  </a:lnTo>
                  <a:lnTo>
                    <a:pt x="127393" y="264518"/>
                  </a:lnTo>
                  <a:lnTo>
                    <a:pt x="123509" y="272207"/>
                  </a:lnTo>
                  <a:lnTo>
                    <a:pt x="117603" y="278438"/>
                  </a:lnTo>
                  <a:lnTo>
                    <a:pt x="110351" y="283698"/>
                  </a:lnTo>
                  <a:lnTo>
                    <a:pt x="99989" y="287204"/>
                  </a:lnTo>
                  <a:lnTo>
                    <a:pt x="87555" y="289542"/>
                  </a:lnTo>
                  <a:lnTo>
                    <a:pt x="73739" y="291100"/>
                  </a:lnTo>
                  <a:lnTo>
                    <a:pt x="60107" y="291034"/>
                  </a:lnTo>
                  <a:lnTo>
                    <a:pt x="46598" y="289884"/>
                  </a:lnTo>
                  <a:lnTo>
                    <a:pt x="33170" y="288013"/>
                  </a:lnTo>
                  <a:lnTo>
                    <a:pt x="22008" y="283449"/>
                  </a:lnTo>
                  <a:lnTo>
                    <a:pt x="12356" y="277091"/>
                  </a:lnTo>
                  <a:lnTo>
                    <a:pt x="3710" y="269536"/>
                  </a:lnTo>
                  <a:lnTo>
                    <a:pt x="158" y="258973"/>
                  </a:lnTo>
                  <a:lnTo>
                    <a:pt x="0" y="246404"/>
                  </a:lnTo>
                  <a:lnTo>
                    <a:pt x="2105" y="232498"/>
                  </a:lnTo>
                  <a:lnTo>
                    <a:pt x="6824" y="218807"/>
                  </a:lnTo>
                  <a:lnTo>
                    <a:pt x="13287" y="205258"/>
                  </a:lnTo>
                  <a:lnTo>
                    <a:pt x="20911" y="191804"/>
                  </a:lnTo>
                  <a:lnTo>
                    <a:pt x="29309" y="180624"/>
                  </a:lnTo>
                  <a:lnTo>
                    <a:pt x="38224" y="170960"/>
                  </a:lnTo>
                  <a:lnTo>
                    <a:pt x="55867" y="154327"/>
                  </a:lnTo>
                  <a:lnTo>
                    <a:pt x="92068" y="118828"/>
                  </a:lnTo>
                  <a:lnTo>
                    <a:pt x="132280" y="78713"/>
                  </a:lnTo>
                  <a:lnTo>
                    <a:pt x="137820" y="70965"/>
                  </a:lnTo>
                  <a:lnTo>
                    <a:pt x="142619" y="62484"/>
                  </a:lnTo>
                  <a:lnTo>
                    <a:pt x="146923" y="53515"/>
                  </a:lnTo>
                  <a:lnTo>
                    <a:pt x="147582" y="44219"/>
                  </a:lnTo>
                  <a:lnTo>
                    <a:pt x="145811" y="34706"/>
                  </a:lnTo>
                  <a:lnTo>
                    <a:pt x="125689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8798" y="4934099"/>
            <a:ext cx="2317834" cy="474499"/>
            <a:chOff x="228798" y="4934099"/>
            <a:chExt cx="2317834" cy="474499"/>
          </a:xfrm>
        </p:grpSpPr>
        <p:sp>
          <p:nvSpPr>
            <p:cNvPr id="18" name="Freeform 17"/>
            <p:cNvSpPr/>
            <p:nvPr/>
          </p:nvSpPr>
          <p:spPr>
            <a:xfrm>
              <a:off x="906173" y="5118297"/>
              <a:ext cx="237612" cy="290301"/>
            </a:xfrm>
            <a:custGeom>
              <a:avLst/>
              <a:gdLst/>
              <a:ahLst/>
              <a:cxnLst/>
              <a:rect l="0" t="0" r="0" b="0"/>
              <a:pathLst>
                <a:path w="237612" h="290301">
                  <a:moveTo>
                    <a:pt x="138343" y="14757"/>
                  </a:moveTo>
                  <a:lnTo>
                    <a:pt x="96806" y="911"/>
                  </a:lnTo>
                  <a:lnTo>
                    <a:pt x="85230" y="0"/>
                  </a:lnTo>
                  <a:lnTo>
                    <a:pt x="71986" y="498"/>
                  </a:lnTo>
                  <a:lnTo>
                    <a:pt x="57630" y="1935"/>
                  </a:lnTo>
                  <a:lnTo>
                    <a:pt x="44743" y="5104"/>
                  </a:lnTo>
                  <a:lnTo>
                    <a:pt x="32836" y="9427"/>
                  </a:lnTo>
                  <a:lnTo>
                    <a:pt x="21582" y="14520"/>
                  </a:lnTo>
                  <a:lnTo>
                    <a:pt x="12974" y="22336"/>
                  </a:lnTo>
                  <a:lnTo>
                    <a:pt x="6131" y="31968"/>
                  </a:lnTo>
                  <a:lnTo>
                    <a:pt x="463" y="42811"/>
                  </a:lnTo>
                  <a:lnTo>
                    <a:pt x="0" y="53355"/>
                  </a:lnTo>
                  <a:lnTo>
                    <a:pt x="3007" y="63701"/>
                  </a:lnTo>
                  <a:lnTo>
                    <a:pt x="8328" y="73914"/>
                  </a:lnTo>
                  <a:lnTo>
                    <a:pt x="14086" y="82933"/>
                  </a:lnTo>
                  <a:lnTo>
                    <a:pt x="20135" y="91157"/>
                  </a:lnTo>
                  <a:lnTo>
                    <a:pt x="26379" y="98849"/>
                  </a:lnTo>
                  <a:lnTo>
                    <a:pt x="36068" y="107294"/>
                  </a:lnTo>
                  <a:lnTo>
                    <a:pt x="48053" y="116240"/>
                  </a:lnTo>
                  <a:lnTo>
                    <a:pt x="61570" y="125519"/>
                  </a:lnTo>
                  <a:lnTo>
                    <a:pt x="73898" y="132811"/>
                  </a:lnTo>
                  <a:lnTo>
                    <a:pt x="85432" y="138777"/>
                  </a:lnTo>
                  <a:lnTo>
                    <a:pt x="96437" y="143860"/>
                  </a:lnTo>
                  <a:lnTo>
                    <a:pt x="109301" y="150565"/>
                  </a:lnTo>
                  <a:lnTo>
                    <a:pt x="138331" y="166857"/>
                  </a:lnTo>
                  <a:lnTo>
                    <a:pt x="150493" y="174738"/>
                  </a:lnTo>
                  <a:lnTo>
                    <a:pt x="160812" y="182203"/>
                  </a:lnTo>
                  <a:lnTo>
                    <a:pt x="180384" y="197498"/>
                  </a:lnTo>
                  <a:lnTo>
                    <a:pt x="203819" y="215349"/>
                  </a:lnTo>
                  <a:lnTo>
                    <a:pt x="214048" y="223646"/>
                  </a:lnTo>
                  <a:lnTo>
                    <a:pt x="223078" y="231388"/>
                  </a:lnTo>
                  <a:lnTo>
                    <a:pt x="231308" y="238760"/>
                  </a:lnTo>
                  <a:lnTo>
                    <a:pt x="235690" y="246991"/>
                  </a:lnTo>
                  <a:lnTo>
                    <a:pt x="237506" y="255794"/>
                  </a:lnTo>
                  <a:lnTo>
                    <a:pt x="237611" y="264979"/>
                  </a:lnTo>
                  <a:lnTo>
                    <a:pt x="234365" y="272207"/>
                  </a:lnTo>
                  <a:lnTo>
                    <a:pt x="228885" y="278131"/>
                  </a:lnTo>
                  <a:lnTo>
                    <a:pt x="221916" y="283186"/>
                  </a:lnTo>
                  <a:lnTo>
                    <a:pt x="211744" y="286556"/>
                  </a:lnTo>
                  <a:lnTo>
                    <a:pt x="199435" y="288802"/>
                  </a:lnTo>
                  <a:lnTo>
                    <a:pt x="185703" y="290300"/>
                  </a:lnTo>
                  <a:lnTo>
                    <a:pt x="173233" y="290193"/>
                  </a:lnTo>
                  <a:lnTo>
                    <a:pt x="161603" y="289017"/>
                  </a:lnTo>
                  <a:lnTo>
                    <a:pt x="150534" y="287127"/>
                  </a:lnTo>
                  <a:lnTo>
                    <a:pt x="139839" y="283656"/>
                  </a:lnTo>
                  <a:lnTo>
                    <a:pt x="129392" y="279132"/>
                  </a:lnTo>
                  <a:lnTo>
                    <a:pt x="119112" y="273906"/>
                  </a:lnTo>
                  <a:lnTo>
                    <a:pt x="112259" y="264894"/>
                  </a:lnTo>
                  <a:lnTo>
                    <a:pt x="107690" y="253361"/>
                  </a:lnTo>
                  <a:lnTo>
                    <a:pt x="104644" y="240145"/>
                  </a:lnTo>
                  <a:lnTo>
                    <a:pt x="105930" y="229123"/>
                  </a:lnTo>
                  <a:lnTo>
                    <a:pt x="110102" y="219565"/>
                  </a:lnTo>
                  <a:lnTo>
                    <a:pt x="116200" y="210983"/>
                  </a:lnTo>
                  <a:lnTo>
                    <a:pt x="123581" y="201945"/>
                  </a:lnTo>
                  <a:lnTo>
                    <a:pt x="131818" y="192604"/>
                  </a:lnTo>
                  <a:lnTo>
                    <a:pt x="140625" y="183061"/>
                  </a:lnTo>
                  <a:lnTo>
                    <a:pt x="149812" y="174488"/>
                  </a:lnTo>
                  <a:lnTo>
                    <a:pt x="159253" y="166562"/>
                  </a:lnTo>
                  <a:lnTo>
                    <a:pt x="168863" y="159068"/>
                  </a:lnTo>
                  <a:lnTo>
                    <a:pt x="177480" y="150755"/>
                  </a:lnTo>
                  <a:lnTo>
                    <a:pt x="185435" y="141898"/>
                  </a:lnTo>
                  <a:lnTo>
                    <a:pt x="192950" y="132677"/>
                  </a:lnTo>
                  <a:lnTo>
                    <a:pt x="199064" y="123214"/>
                  </a:lnTo>
                  <a:lnTo>
                    <a:pt x="204246" y="113589"/>
                  </a:lnTo>
                  <a:lnTo>
                    <a:pt x="208806" y="103857"/>
                  </a:lnTo>
                  <a:lnTo>
                    <a:pt x="208530" y="95158"/>
                  </a:lnTo>
                  <a:lnTo>
                    <a:pt x="205030" y="87148"/>
                  </a:lnTo>
                  <a:lnTo>
                    <a:pt x="199381" y="79598"/>
                  </a:lnTo>
                  <a:lnTo>
                    <a:pt x="192299" y="73458"/>
                  </a:lnTo>
                  <a:lnTo>
                    <a:pt x="184261" y="68260"/>
                  </a:lnTo>
                  <a:lnTo>
                    <a:pt x="175587" y="63690"/>
                  </a:lnTo>
                  <a:lnTo>
                    <a:pt x="166489" y="59537"/>
                  </a:lnTo>
                  <a:lnTo>
                    <a:pt x="157107" y="55664"/>
                  </a:lnTo>
                  <a:lnTo>
                    <a:pt x="128396" y="44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19313" y="5172845"/>
              <a:ext cx="196373" cy="234522"/>
            </a:xfrm>
            <a:custGeom>
              <a:avLst/>
              <a:gdLst/>
              <a:ahLst/>
              <a:cxnLst/>
              <a:rect l="0" t="0" r="0" b="0"/>
              <a:pathLst>
                <a:path w="196373" h="234522">
                  <a:moveTo>
                    <a:pt x="34107" y="0"/>
                  </a:moveTo>
                  <a:lnTo>
                    <a:pt x="23545" y="15843"/>
                  </a:lnTo>
                  <a:lnTo>
                    <a:pt x="19329" y="24931"/>
                  </a:lnTo>
                  <a:lnTo>
                    <a:pt x="15412" y="35411"/>
                  </a:lnTo>
                  <a:lnTo>
                    <a:pt x="11696" y="46819"/>
                  </a:lnTo>
                  <a:lnTo>
                    <a:pt x="8113" y="58846"/>
                  </a:lnTo>
                  <a:lnTo>
                    <a:pt x="1185" y="83999"/>
                  </a:lnTo>
                  <a:lnTo>
                    <a:pt x="0" y="96896"/>
                  </a:lnTo>
                  <a:lnTo>
                    <a:pt x="316" y="109915"/>
                  </a:lnTo>
                  <a:lnTo>
                    <a:pt x="1632" y="123016"/>
                  </a:lnTo>
                  <a:lnTo>
                    <a:pt x="3614" y="136171"/>
                  </a:lnTo>
                  <a:lnTo>
                    <a:pt x="6041" y="149362"/>
                  </a:lnTo>
                  <a:lnTo>
                    <a:pt x="8765" y="162577"/>
                  </a:lnTo>
                  <a:lnTo>
                    <a:pt x="12791" y="174704"/>
                  </a:lnTo>
                  <a:lnTo>
                    <a:pt x="17686" y="186103"/>
                  </a:lnTo>
                  <a:lnTo>
                    <a:pt x="23159" y="197019"/>
                  </a:lnTo>
                  <a:lnTo>
                    <a:pt x="29019" y="206508"/>
                  </a:lnTo>
                  <a:lnTo>
                    <a:pt x="35136" y="215043"/>
                  </a:lnTo>
                  <a:lnTo>
                    <a:pt x="41425" y="222945"/>
                  </a:lnTo>
                  <a:lnTo>
                    <a:pt x="50039" y="228212"/>
                  </a:lnTo>
                  <a:lnTo>
                    <a:pt x="60202" y="231724"/>
                  </a:lnTo>
                  <a:lnTo>
                    <a:pt x="71399" y="234065"/>
                  </a:lnTo>
                  <a:lnTo>
                    <a:pt x="82180" y="234521"/>
                  </a:lnTo>
                  <a:lnTo>
                    <a:pt x="92683" y="233719"/>
                  </a:lnTo>
                  <a:lnTo>
                    <a:pt x="103001" y="232079"/>
                  </a:lnTo>
                  <a:lnTo>
                    <a:pt x="113196" y="228775"/>
                  </a:lnTo>
                  <a:lnTo>
                    <a:pt x="123308" y="224362"/>
                  </a:lnTo>
                  <a:lnTo>
                    <a:pt x="133365" y="219209"/>
                  </a:lnTo>
                  <a:lnTo>
                    <a:pt x="142281" y="213564"/>
                  </a:lnTo>
                  <a:lnTo>
                    <a:pt x="150435" y="207589"/>
                  </a:lnTo>
                  <a:lnTo>
                    <a:pt x="158082" y="201395"/>
                  </a:lnTo>
                  <a:lnTo>
                    <a:pt x="165391" y="192845"/>
                  </a:lnTo>
                  <a:lnTo>
                    <a:pt x="172474" y="182724"/>
                  </a:lnTo>
                  <a:lnTo>
                    <a:pt x="179406" y="171555"/>
                  </a:lnTo>
                  <a:lnTo>
                    <a:pt x="185133" y="159688"/>
                  </a:lnTo>
                  <a:lnTo>
                    <a:pt x="190057" y="147355"/>
                  </a:lnTo>
                  <a:lnTo>
                    <a:pt x="194444" y="134712"/>
                  </a:lnTo>
                  <a:lnTo>
                    <a:pt x="196264" y="121862"/>
                  </a:lnTo>
                  <a:lnTo>
                    <a:pt x="196372" y="108874"/>
                  </a:lnTo>
                  <a:lnTo>
                    <a:pt x="195338" y="95795"/>
                  </a:lnTo>
                  <a:lnTo>
                    <a:pt x="193544" y="83759"/>
                  </a:lnTo>
                  <a:lnTo>
                    <a:pt x="191243" y="72419"/>
                  </a:lnTo>
                  <a:lnTo>
                    <a:pt x="188603" y="61543"/>
                  </a:lnTo>
                  <a:lnTo>
                    <a:pt x="184632" y="52082"/>
                  </a:lnTo>
                  <a:lnTo>
                    <a:pt x="179775" y="43564"/>
                  </a:lnTo>
                  <a:lnTo>
                    <a:pt x="174326" y="35675"/>
                  </a:lnTo>
                  <a:lnTo>
                    <a:pt x="166272" y="28204"/>
                  </a:lnTo>
                  <a:lnTo>
                    <a:pt x="156482" y="21014"/>
                  </a:lnTo>
                  <a:lnTo>
                    <a:pt x="145533" y="14010"/>
                  </a:lnTo>
                  <a:lnTo>
                    <a:pt x="132708" y="9340"/>
                  </a:lnTo>
                  <a:lnTo>
                    <a:pt x="118631" y="6227"/>
                  </a:lnTo>
                  <a:lnTo>
                    <a:pt x="103720" y="4151"/>
                  </a:lnTo>
                  <a:lnTo>
                    <a:pt x="90464" y="4978"/>
                  </a:lnTo>
                  <a:lnTo>
                    <a:pt x="78310" y="7740"/>
                  </a:lnTo>
                  <a:lnTo>
                    <a:pt x="44055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8798" y="4934099"/>
              <a:ext cx="2317834" cy="94391"/>
            </a:xfrm>
            <a:custGeom>
              <a:avLst/>
              <a:gdLst/>
              <a:ahLst/>
              <a:cxnLst/>
              <a:rect l="0" t="0" r="0" b="0"/>
              <a:pathLst>
                <a:path w="2317834" h="94391">
                  <a:moveTo>
                    <a:pt x="0" y="0"/>
                  </a:moveTo>
                  <a:lnTo>
                    <a:pt x="66766" y="1105"/>
                  </a:lnTo>
                  <a:lnTo>
                    <a:pt x="77670" y="2947"/>
                  </a:lnTo>
                  <a:lnTo>
                    <a:pt x="88256" y="5281"/>
                  </a:lnTo>
                  <a:lnTo>
                    <a:pt x="120649" y="7873"/>
                  </a:lnTo>
                  <a:lnTo>
                    <a:pt x="188646" y="9538"/>
                  </a:lnTo>
                  <a:lnTo>
                    <a:pt x="203136" y="10780"/>
                  </a:lnTo>
                  <a:lnTo>
                    <a:pt x="217217" y="12713"/>
                  </a:lnTo>
                  <a:lnTo>
                    <a:pt x="231026" y="15107"/>
                  </a:lnTo>
                  <a:lnTo>
                    <a:pt x="258158" y="17767"/>
                  </a:lnTo>
                  <a:lnTo>
                    <a:pt x="326003" y="19615"/>
                  </a:lnTo>
                  <a:lnTo>
                    <a:pt x="371570" y="20918"/>
                  </a:lnTo>
                  <a:lnTo>
                    <a:pt x="385877" y="22787"/>
                  </a:lnTo>
                  <a:lnTo>
                    <a:pt x="399836" y="25139"/>
                  </a:lnTo>
                  <a:lnTo>
                    <a:pt x="430084" y="27753"/>
                  </a:lnTo>
                  <a:lnTo>
                    <a:pt x="489253" y="29430"/>
                  </a:lnTo>
                  <a:lnTo>
                    <a:pt x="570208" y="29807"/>
                  </a:lnTo>
                  <a:lnTo>
                    <a:pt x="596809" y="32774"/>
                  </a:lnTo>
                  <a:lnTo>
                    <a:pt x="610092" y="35113"/>
                  </a:lnTo>
                  <a:lnTo>
                    <a:pt x="639589" y="37712"/>
                  </a:lnTo>
                  <a:lnTo>
                    <a:pt x="712001" y="39517"/>
                  </a:lnTo>
                  <a:lnTo>
                    <a:pt x="779122" y="39755"/>
                  </a:lnTo>
                  <a:lnTo>
                    <a:pt x="808664" y="42723"/>
                  </a:lnTo>
                  <a:lnTo>
                    <a:pt x="824279" y="45061"/>
                  </a:lnTo>
                  <a:lnTo>
                    <a:pt x="853420" y="47660"/>
                  </a:lnTo>
                  <a:lnTo>
                    <a:pt x="921553" y="49465"/>
                  </a:lnTo>
                  <a:lnTo>
                    <a:pt x="988111" y="49702"/>
                  </a:lnTo>
                  <a:lnTo>
                    <a:pt x="1014658" y="52670"/>
                  </a:lnTo>
                  <a:lnTo>
                    <a:pt x="1027927" y="55009"/>
                  </a:lnTo>
                  <a:lnTo>
                    <a:pt x="1054461" y="57607"/>
                  </a:lnTo>
                  <a:lnTo>
                    <a:pt x="1124099" y="59412"/>
                  </a:lnTo>
                  <a:lnTo>
                    <a:pt x="1181084" y="60710"/>
                  </a:lnTo>
                  <a:lnTo>
                    <a:pt x="1197459" y="62580"/>
                  </a:lnTo>
                  <a:lnTo>
                    <a:pt x="1212797" y="64931"/>
                  </a:lnTo>
                  <a:lnTo>
                    <a:pt x="1250472" y="67544"/>
                  </a:lnTo>
                  <a:lnTo>
                    <a:pt x="1312234" y="66068"/>
                  </a:lnTo>
                  <a:lnTo>
                    <a:pt x="1332421" y="63940"/>
                  </a:lnTo>
                  <a:lnTo>
                    <a:pt x="1372535" y="61577"/>
                  </a:lnTo>
                  <a:lnTo>
                    <a:pt x="1432404" y="60246"/>
                  </a:lnTo>
                  <a:lnTo>
                    <a:pt x="1773492" y="59686"/>
                  </a:lnTo>
                  <a:lnTo>
                    <a:pt x="1805840" y="62634"/>
                  </a:lnTo>
                  <a:lnTo>
                    <a:pt x="1820656" y="64967"/>
                  </a:lnTo>
                  <a:lnTo>
                    <a:pt x="1854803" y="67560"/>
                  </a:lnTo>
                  <a:lnTo>
                    <a:pt x="1920200" y="69225"/>
                  </a:lnTo>
                  <a:lnTo>
                    <a:pt x="1936687" y="70466"/>
                  </a:lnTo>
                  <a:lnTo>
                    <a:pt x="1954310" y="72400"/>
                  </a:lnTo>
                  <a:lnTo>
                    <a:pt x="1972691" y="74794"/>
                  </a:lnTo>
                  <a:lnTo>
                    <a:pt x="2010799" y="77454"/>
                  </a:lnTo>
                  <a:lnTo>
                    <a:pt x="2066590" y="78951"/>
                  </a:lnTo>
                  <a:lnTo>
                    <a:pt x="2098955" y="80407"/>
                  </a:lnTo>
                  <a:lnTo>
                    <a:pt x="2112228" y="82343"/>
                  </a:lnTo>
                  <a:lnTo>
                    <a:pt x="2124392" y="84738"/>
                  </a:lnTo>
                  <a:lnTo>
                    <a:pt x="2152646" y="87400"/>
                  </a:lnTo>
                  <a:lnTo>
                    <a:pt x="2181414" y="89689"/>
                  </a:lnTo>
                  <a:lnTo>
                    <a:pt x="2193728" y="91846"/>
                  </a:lnTo>
                  <a:lnTo>
                    <a:pt x="2205253" y="94390"/>
                  </a:lnTo>
                  <a:lnTo>
                    <a:pt x="2226901" y="94269"/>
                  </a:lnTo>
                  <a:lnTo>
                    <a:pt x="2248681" y="91636"/>
                  </a:lnTo>
                  <a:lnTo>
                    <a:pt x="2284694" y="89049"/>
                  </a:lnTo>
                  <a:lnTo>
                    <a:pt x="2295740" y="86998"/>
                  </a:lnTo>
                  <a:lnTo>
                    <a:pt x="2317833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561801" y="5247034"/>
              <a:ext cx="129322" cy="157661"/>
            </a:xfrm>
            <a:custGeom>
              <a:avLst/>
              <a:gdLst/>
              <a:ahLst/>
              <a:cxnLst/>
              <a:rect l="0" t="0" r="0" b="0"/>
              <a:pathLst>
                <a:path w="129322" h="157661">
                  <a:moveTo>
                    <a:pt x="0" y="5394"/>
                  </a:moveTo>
                  <a:lnTo>
                    <a:pt x="0" y="26518"/>
                  </a:lnTo>
                  <a:lnTo>
                    <a:pt x="1105" y="36056"/>
                  </a:lnTo>
                  <a:lnTo>
                    <a:pt x="2948" y="45731"/>
                  </a:lnTo>
                  <a:lnTo>
                    <a:pt x="5281" y="55496"/>
                  </a:lnTo>
                  <a:lnTo>
                    <a:pt x="6837" y="66428"/>
                  </a:lnTo>
                  <a:lnTo>
                    <a:pt x="7874" y="78137"/>
                  </a:lnTo>
                  <a:lnTo>
                    <a:pt x="8565" y="90365"/>
                  </a:lnTo>
                  <a:lnTo>
                    <a:pt x="10131" y="101832"/>
                  </a:lnTo>
                  <a:lnTo>
                    <a:pt x="12281" y="112793"/>
                  </a:lnTo>
                  <a:lnTo>
                    <a:pt x="14819" y="123416"/>
                  </a:lnTo>
                  <a:lnTo>
                    <a:pt x="15406" y="133814"/>
                  </a:lnTo>
                  <a:lnTo>
                    <a:pt x="14692" y="144062"/>
                  </a:lnTo>
                  <a:lnTo>
                    <a:pt x="13111" y="154210"/>
                  </a:lnTo>
                  <a:lnTo>
                    <a:pt x="13162" y="157660"/>
                  </a:lnTo>
                  <a:lnTo>
                    <a:pt x="14301" y="156643"/>
                  </a:lnTo>
                  <a:lnTo>
                    <a:pt x="16166" y="152650"/>
                  </a:lnTo>
                  <a:lnTo>
                    <a:pt x="17409" y="145566"/>
                  </a:lnTo>
                  <a:lnTo>
                    <a:pt x="18238" y="136423"/>
                  </a:lnTo>
                  <a:lnTo>
                    <a:pt x="18790" y="125906"/>
                  </a:lnTo>
                  <a:lnTo>
                    <a:pt x="19405" y="99483"/>
                  </a:lnTo>
                  <a:lnTo>
                    <a:pt x="19799" y="42769"/>
                  </a:lnTo>
                  <a:lnTo>
                    <a:pt x="22042" y="31416"/>
                  </a:lnTo>
                  <a:lnTo>
                    <a:pt x="25747" y="21637"/>
                  </a:lnTo>
                  <a:lnTo>
                    <a:pt x="30429" y="12906"/>
                  </a:lnTo>
                  <a:lnTo>
                    <a:pt x="37971" y="7086"/>
                  </a:lnTo>
                  <a:lnTo>
                    <a:pt x="47420" y="3206"/>
                  </a:lnTo>
                  <a:lnTo>
                    <a:pt x="58141" y="620"/>
                  </a:lnTo>
                  <a:lnTo>
                    <a:pt x="68604" y="0"/>
                  </a:lnTo>
                  <a:lnTo>
                    <a:pt x="78895" y="693"/>
                  </a:lnTo>
                  <a:lnTo>
                    <a:pt x="129321" y="53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83155" y="5172845"/>
            <a:ext cx="1339661" cy="358122"/>
            <a:chOff x="1983155" y="5172845"/>
            <a:chExt cx="1339661" cy="358122"/>
          </a:xfrm>
        </p:grpSpPr>
        <p:sp>
          <p:nvSpPr>
            <p:cNvPr id="23" name="Freeform 22"/>
            <p:cNvSpPr/>
            <p:nvPr/>
          </p:nvSpPr>
          <p:spPr>
            <a:xfrm>
              <a:off x="1983155" y="5242480"/>
              <a:ext cx="175514" cy="179061"/>
            </a:xfrm>
            <a:custGeom>
              <a:avLst/>
              <a:gdLst/>
              <a:ahLst/>
              <a:cxnLst/>
              <a:rect l="0" t="0" r="0" b="0"/>
              <a:pathLst>
                <a:path w="175514" h="179061">
                  <a:moveTo>
                    <a:pt x="125774" y="0"/>
                  </a:moveTo>
                  <a:lnTo>
                    <a:pt x="115212" y="10562"/>
                  </a:lnTo>
                  <a:lnTo>
                    <a:pt x="107680" y="15884"/>
                  </a:lnTo>
                  <a:lnTo>
                    <a:pt x="98237" y="21642"/>
                  </a:lnTo>
                  <a:lnTo>
                    <a:pt x="87520" y="27692"/>
                  </a:lnTo>
                  <a:lnTo>
                    <a:pt x="77060" y="33936"/>
                  </a:lnTo>
                  <a:lnTo>
                    <a:pt x="56595" y="46768"/>
                  </a:lnTo>
                  <a:lnTo>
                    <a:pt x="26431" y="66421"/>
                  </a:lnTo>
                  <a:lnTo>
                    <a:pt x="17544" y="73019"/>
                  </a:lnTo>
                  <a:lnTo>
                    <a:pt x="9408" y="79628"/>
                  </a:lnTo>
                  <a:lnTo>
                    <a:pt x="1774" y="86245"/>
                  </a:lnTo>
                  <a:lnTo>
                    <a:pt x="0" y="91761"/>
                  </a:lnTo>
                  <a:lnTo>
                    <a:pt x="2134" y="96544"/>
                  </a:lnTo>
                  <a:lnTo>
                    <a:pt x="6872" y="100838"/>
                  </a:lnTo>
                  <a:lnTo>
                    <a:pt x="13347" y="104806"/>
                  </a:lnTo>
                  <a:lnTo>
                    <a:pt x="20979" y="108556"/>
                  </a:lnTo>
                  <a:lnTo>
                    <a:pt x="29383" y="112162"/>
                  </a:lnTo>
                  <a:lnTo>
                    <a:pt x="39407" y="115671"/>
                  </a:lnTo>
                  <a:lnTo>
                    <a:pt x="50511" y="119116"/>
                  </a:lnTo>
                  <a:lnTo>
                    <a:pt x="62335" y="122518"/>
                  </a:lnTo>
                  <a:lnTo>
                    <a:pt x="74639" y="126996"/>
                  </a:lnTo>
                  <a:lnTo>
                    <a:pt x="87263" y="132192"/>
                  </a:lnTo>
                  <a:lnTo>
                    <a:pt x="100100" y="137867"/>
                  </a:lnTo>
                  <a:lnTo>
                    <a:pt x="126153" y="150067"/>
                  </a:lnTo>
                  <a:lnTo>
                    <a:pt x="17551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424033" y="5172845"/>
              <a:ext cx="115396" cy="274254"/>
            </a:xfrm>
            <a:custGeom>
              <a:avLst/>
              <a:gdLst/>
              <a:ahLst/>
              <a:cxnLst/>
              <a:rect l="0" t="0" r="0" b="0"/>
              <a:pathLst>
                <a:path w="115396" h="274254">
                  <a:moveTo>
                    <a:pt x="62912" y="0"/>
                  </a:moveTo>
                  <a:lnTo>
                    <a:pt x="52350" y="15843"/>
                  </a:lnTo>
                  <a:lnTo>
                    <a:pt x="47028" y="24931"/>
                  </a:lnTo>
                  <a:lnTo>
                    <a:pt x="41270" y="35411"/>
                  </a:lnTo>
                  <a:lnTo>
                    <a:pt x="22603" y="71285"/>
                  </a:lnTo>
                  <a:lnTo>
                    <a:pt x="16144" y="83999"/>
                  </a:lnTo>
                  <a:lnTo>
                    <a:pt x="10732" y="98001"/>
                  </a:lnTo>
                  <a:lnTo>
                    <a:pt x="6019" y="112862"/>
                  </a:lnTo>
                  <a:lnTo>
                    <a:pt x="1772" y="128297"/>
                  </a:lnTo>
                  <a:lnTo>
                    <a:pt x="46" y="143007"/>
                  </a:lnTo>
                  <a:lnTo>
                    <a:pt x="0" y="157236"/>
                  </a:lnTo>
                  <a:lnTo>
                    <a:pt x="1075" y="171143"/>
                  </a:lnTo>
                  <a:lnTo>
                    <a:pt x="4002" y="184835"/>
                  </a:lnTo>
                  <a:lnTo>
                    <a:pt x="8165" y="198385"/>
                  </a:lnTo>
                  <a:lnTo>
                    <a:pt x="13150" y="211839"/>
                  </a:lnTo>
                  <a:lnTo>
                    <a:pt x="18684" y="223019"/>
                  </a:lnTo>
                  <a:lnTo>
                    <a:pt x="24584" y="232683"/>
                  </a:lnTo>
                  <a:lnTo>
                    <a:pt x="30728" y="241336"/>
                  </a:lnTo>
                  <a:lnTo>
                    <a:pt x="39245" y="249316"/>
                  </a:lnTo>
                  <a:lnTo>
                    <a:pt x="49345" y="256846"/>
                  </a:lnTo>
                  <a:lnTo>
                    <a:pt x="60499" y="264077"/>
                  </a:lnTo>
                  <a:lnTo>
                    <a:pt x="72356" y="268898"/>
                  </a:lnTo>
                  <a:lnTo>
                    <a:pt x="84682" y="272111"/>
                  </a:lnTo>
                  <a:lnTo>
                    <a:pt x="97321" y="274253"/>
                  </a:lnTo>
                  <a:lnTo>
                    <a:pt x="105747" y="271261"/>
                  </a:lnTo>
                  <a:lnTo>
                    <a:pt x="111364" y="264844"/>
                  </a:lnTo>
                  <a:lnTo>
                    <a:pt x="115109" y="256145"/>
                  </a:lnTo>
                  <a:lnTo>
                    <a:pt x="115395" y="247030"/>
                  </a:lnTo>
                  <a:lnTo>
                    <a:pt x="113375" y="237637"/>
                  </a:lnTo>
                  <a:lnTo>
                    <a:pt x="109817" y="228059"/>
                  </a:lnTo>
                  <a:lnTo>
                    <a:pt x="105235" y="219463"/>
                  </a:lnTo>
                  <a:lnTo>
                    <a:pt x="99970" y="211522"/>
                  </a:lnTo>
                  <a:lnTo>
                    <a:pt x="94249" y="204018"/>
                  </a:lnTo>
                  <a:lnTo>
                    <a:pt x="87119" y="197909"/>
                  </a:lnTo>
                  <a:lnTo>
                    <a:pt x="79050" y="192732"/>
                  </a:lnTo>
                  <a:lnTo>
                    <a:pt x="70355" y="188175"/>
                  </a:lnTo>
                  <a:lnTo>
                    <a:pt x="61242" y="186242"/>
                  </a:lnTo>
                  <a:lnTo>
                    <a:pt x="51851" y="186059"/>
                  </a:lnTo>
                  <a:lnTo>
                    <a:pt x="33068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626214" y="5441436"/>
              <a:ext cx="7874" cy="89531"/>
            </a:xfrm>
            <a:custGeom>
              <a:avLst/>
              <a:gdLst/>
              <a:ahLst/>
              <a:cxnLst/>
              <a:rect l="0" t="0" r="0" b="0"/>
              <a:pathLst>
                <a:path w="7874" h="89531">
                  <a:moveTo>
                    <a:pt x="0" y="0"/>
                  </a:moveTo>
                  <a:lnTo>
                    <a:pt x="5280" y="15842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12402" y="5242480"/>
              <a:ext cx="158398" cy="171373"/>
            </a:xfrm>
            <a:custGeom>
              <a:avLst/>
              <a:gdLst/>
              <a:ahLst/>
              <a:cxnLst/>
              <a:rect l="0" t="0" r="0" b="0"/>
              <a:pathLst>
                <a:path w="158398" h="171373">
                  <a:moveTo>
                    <a:pt x="43133" y="0"/>
                  </a:moveTo>
                  <a:lnTo>
                    <a:pt x="15441" y="27692"/>
                  </a:lnTo>
                  <a:lnTo>
                    <a:pt x="10303" y="35041"/>
                  </a:lnTo>
                  <a:lnTo>
                    <a:pt x="5772" y="43256"/>
                  </a:lnTo>
                  <a:lnTo>
                    <a:pt x="1646" y="52049"/>
                  </a:lnTo>
                  <a:lnTo>
                    <a:pt x="0" y="62332"/>
                  </a:lnTo>
                  <a:lnTo>
                    <a:pt x="9" y="73609"/>
                  </a:lnTo>
                  <a:lnTo>
                    <a:pt x="1120" y="85548"/>
                  </a:lnTo>
                  <a:lnTo>
                    <a:pt x="4071" y="96823"/>
                  </a:lnTo>
                  <a:lnTo>
                    <a:pt x="8249" y="107656"/>
                  </a:lnTo>
                  <a:lnTo>
                    <a:pt x="13245" y="118193"/>
                  </a:lnTo>
                  <a:lnTo>
                    <a:pt x="19892" y="128534"/>
                  </a:lnTo>
                  <a:lnTo>
                    <a:pt x="27639" y="138745"/>
                  </a:lnTo>
                  <a:lnTo>
                    <a:pt x="36119" y="148867"/>
                  </a:lnTo>
                  <a:lnTo>
                    <a:pt x="45089" y="156721"/>
                  </a:lnTo>
                  <a:lnTo>
                    <a:pt x="54385" y="163062"/>
                  </a:lnTo>
                  <a:lnTo>
                    <a:pt x="63898" y="168395"/>
                  </a:lnTo>
                  <a:lnTo>
                    <a:pt x="73556" y="170845"/>
                  </a:lnTo>
                  <a:lnTo>
                    <a:pt x="83310" y="171372"/>
                  </a:lnTo>
                  <a:lnTo>
                    <a:pt x="93129" y="170619"/>
                  </a:lnTo>
                  <a:lnTo>
                    <a:pt x="102991" y="167906"/>
                  </a:lnTo>
                  <a:lnTo>
                    <a:pt x="112882" y="163887"/>
                  </a:lnTo>
                  <a:lnTo>
                    <a:pt x="122791" y="158997"/>
                  </a:lnTo>
                  <a:lnTo>
                    <a:pt x="131608" y="152421"/>
                  </a:lnTo>
                  <a:lnTo>
                    <a:pt x="139697" y="144721"/>
                  </a:lnTo>
                  <a:lnTo>
                    <a:pt x="147300" y="136271"/>
                  </a:lnTo>
                  <a:lnTo>
                    <a:pt x="152369" y="126217"/>
                  </a:lnTo>
                  <a:lnTo>
                    <a:pt x="155748" y="115094"/>
                  </a:lnTo>
                  <a:lnTo>
                    <a:pt x="158001" y="103256"/>
                  </a:lnTo>
                  <a:lnTo>
                    <a:pt x="158397" y="90944"/>
                  </a:lnTo>
                  <a:lnTo>
                    <a:pt x="157556" y="78314"/>
                  </a:lnTo>
                  <a:lnTo>
                    <a:pt x="155890" y="65473"/>
                  </a:lnTo>
                  <a:lnTo>
                    <a:pt x="152569" y="54702"/>
                  </a:lnTo>
                  <a:lnTo>
                    <a:pt x="148144" y="45310"/>
                  </a:lnTo>
                  <a:lnTo>
                    <a:pt x="142984" y="36839"/>
                  </a:lnTo>
                  <a:lnTo>
                    <a:pt x="137333" y="28980"/>
                  </a:lnTo>
                  <a:lnTo>
                    <a:pt x="131355" y="21531"/>
                  </a:lnTo>
                  <a:lnTo>
                    <a:pt x="125159" y="14354"/>
                  </a:lnTo>
                  <a:lnTo>
                    <a:pt x="116607" y="10674"/>
                  </a:lnTo>
                  <a:lnTo>
                    <a:pt x="106485" y="9327"/>
                  </a:lnTo>
                  <a:lnTo>
                    <a:pt x="95315" y="9534"/>
                  </a:lnTo>
                  <a:lnTo>
                    <a:pt x="85658" y="11883"/>
                  </a:lnTo>
                  <a:lnTo>
                    <a:pt x="77010" y="15659"/>
                  </a:lnTo>
                  <a:lnTo>
                    <a:pt x="53081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44952" y="5272323"/>
              <a:ext cx="144899" cy="184742"/>
            </a:xfrm>
            <a:custGeom>
              <a:avLst/>
              <a:gdLst/>
              <a:ahLst/>
              <a:cxnLst/>
              <a:rect l="0" t="0" r="0" b="0"/>
              <a:pathLst>
                <a:path w="144899" h="184742">
                  <a:moveTo>
                    <a:pt x="9538" y="0"/>
                  </a:moveTo>
                  <a:lnTo>
                    <a:pt x="4258" y="15843"/>
                  </a:lnTo>
                  <a:lnTo>
                    <a:pt x="2702" y="24931"/>
                  </a:lnTo>
                  <a:lnTo>
                    <a:pt x="1665" y="35411"/>
                  </a:lnTo>
                  <a:lnTo>
                    <a:pt x="973" y="46819"/>
                  </a:lnTo>
                  <a:lnTo>
                    <a:pt x="205" y="71284"/>
                  </a:lnTo>
                  <a:lnTo>
                    <a:pt x="0" y="83998"/>
                  </a:lnTo>
                  <a:lnTo>
                    <a:pt x="2074" y="96895"/>
                  </a:lnTo>
                  <a:lnTo>
                    <a:pt x="5668" y="109915"/>
                  </a:lnTo>
                  <a:lnTo>
                    <a:pt x="10274" y="123015"/>
                  </a:lnTo>
                  <a:lnTo>
                    <a:pt x="15555" y="133960"/>
                  </a:lnTo>
                  <a:lnTo>
                    <a:pt x="21287" y="143467"/>
                  </a:lnTo>
                  <a:lnTo>
                    <a:pt x="27318" y="152016"/>
                  </a:lnTo>
                  <a:lnTo>
                    <a:pt x="34656" y="159925"/>
                  </a:lnTo>
                  <a:lnTo>
                    <a:pt x="42863" y="167409"/>
                  </a:lnTo>
                  <a:lnTo>
                    <a:pt x="51650" y="174609"/>
                  </a:lnTo>
                  <a:lnTo>
                    <a:pt x="61930" y="179408"/>
                  </a:lnTo>
                  <a:lnTo>
                    <a:pt x="73204" y="182608"/>
                  </a:lnTo>
                  <a:lnTo>
                    <a:pt x="85141" y="184741"/>
                  </a:lnTo>
                  <a:lnTo>
                    <a:pt x="95310" y="183953"/>
                  </a:lnTo>
                  <a:lnTo>
                    <a:pt x="104301" y="181217"/>
                  </a:lnTo>
                  <a:lnTo>
                    <a:pt x="112504" y="177182"/>
                  </a:lnTo>
                  <a:lnTo>
                    <a:pt x="120184" y="171176"/>
                  </a:lnTo>
                  <a:lnTo>
                    <a:pt x="127515" y="163857"/>
                  </a:lnTo>
                  <a:lnTo>
                    <a:pt x="134612" y="155661"/>
                  </a:lnTo>
                  <a:lnTo>
                    <a:pt x="139344" y="145776"/>
                  </a:lnTo>
                  <a:lnTo>
                    <a:pt x="142498" y="134765"/>
                  </a:lnTo>
                  <a:lnTo>
                    <a:pt x="144601" y="123003"/>
                  </a:lnTo>
                  <a:lnTo>
                    <a:pt x="144898" y="110740"/>
                  </a:lnTo>
                  <a:lnTo>
                    <a:pt x="143990" y="98144"/>
                  </a:lnTo>
                  <a:lnTo>
                    <a:pt x="142280" y="85325"/>
                  </a:lnTo>
                  <a:lnTo>
                    <a:pt x="138929" y="73463"/>
                  </a:lnTo>
                  <a:lnTo>
                    <a:pt x="134485" y="62239"/>
                  </a:lnTo>
                  <a:lnTo>
                    <a:pt x="129311" y="51441"/>
                  </a:lnTo>
                  <a:lnTo>
                    <a:pt x="122546" y="43136"/>
                  </a:lnTo>
                  <a:lnTo>
                    <a:pt x="114720" y="36495"/>
                  </a:lnTo>
                  <a:lnTo>
                    <a:pt x="106187" y="30962"/>
                  </a:lnTo>
                  <a:lnTo>
                    <a:pt x="96077" y="28379"/>
                  </a:lnTo>
                  <a:lnTo>
                    <a:pt x="84916" y="27762"/>
                  </a:lnTo>
                  <a:lnTo>
                    <a:pt x="73054" y="28456"/>
                  </a:lnTo>
                  <a:lnTo>
                    <a:pt x="64040" y="32234"/>
                  </a:lnTo>
                  <a:lnTo>
                    <a:pt x="56926" y="38069"/>
                  </a:lnTo>
                  <a:lnTo>
                    <a:pt x="51078" y="45275"/>
                  </a:lnTo>
                  <a:lnTo>
                    <a:pt x="47179" y="54500"/>
                  </a:lnTo>
                  <a:lnTo>
                    <a:pt x="44580" y="65072"/>
                  </a:lnTo>
                  <a:lnTo>
                    <a:pt x="39382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163394" y="5309082"/>
              <a:ext cx="159422" cy="174854"/>
            </a:xfrm>
            <a:custGeom>
              <a:avLst/>
              <a:gdLst/>
              <a:ahLst/>
              <a:cxnLst/>
              <a:rect l="0" t="0" r="0" b="0"/>
              <a:pathLst>
                <a:path w="159422" h="174854">
                  <a:moveTo>
                    <a:pt x="29843" y="12980"/>
                  </a:moveTo>
                  <a:lnTo>
                    <a:pt x="14000" y="18261"/>
                  </a:lnTo>
                  <a:lnTo>
                    <a:pt x="9333" y="24238"/>
                  </a:lnTo>
                  <a:lnTo>
                    <a:pt x="6222" y="32644"/>
                  </a:lnTo>
                  <a:lnTo>
                    <a:pt x="4148" y="42669"/>
                  </a:lnTo>
                  <a:lnTo>
                    <a:pt x="4976" y="53773"/>
                  </a:lnTo>
                  <a:lnTo>
                    <a:pt x="7738" y="65598"/>
                  </a:lnTo>
                  <a:lnTo>
                    <a:pt x="11791" y="77902"/>
                  </a:lnTo>
                  <a:lnTo>
                    <a:pt x="16703" y="90526"/>
                  </a:lnTo>
                  <a:lnTo>
                    <a:pt x="22188" y="103363"/>
                  </a:lnTo>
                  <a:lnTo>
                    <a:pt x="28056" y="116343"/>
                  </a:lnTo>
                  <a:lnTo>
                    <a:pt x="34178" y="127206"/>
                  </a:lnTo>
                  <a:lnTo>
                    <a:pt x="40470" y="136659"/>
                  </a:lnTo>
                  <a:lnTo>
                    <a:pt x="46876" y="145172"/>
                  </a:lnTo>
                  <a:lnTo>
                    <a:pt x="54462" y="151952"/>
                  </a:lnTo>
                  <a:lnTo>
                    <a:pt x="62836" y="157578"/>
                  </a:lnTo>
                  <a:lnTo>
                    <a:pt x="71734" y="162434"/>
                  </a:lnTo>
                  <a:lnTo>
                    <a:pt x="80981" y="166776"/>
                  </a:lnTo>
                  <a:lnTo>
                    <a:pt x="90463" y="170776"/>
                  </a:lnTo>
                  <a:lnTo>
                    <a:pt x="100100" y="174548"/>
                  </a:lnTo>
                  <a:lnTo>
                    <a:pt x="109840" y="174853"/>
                  </a:lnTo>
                  <a:lnTo>
                    <a:pt x="119650" y="172845"/>
                  </a:lnTo>
                  <a:lnTo>
                    <a:pt x="129505" y="169295"/>
                  </a:lnTo>
                  <a:lnTo>
                    <a:pt x="138286" y="162508"/>
                  </a:lnTo>
                  <a:lnTo>
                    <a:pt x="146351" y="153562"/>
                  </a:lnTo>
                  <a:lnTo>
                    <a:pt x="153938" y="143177"/>
                  </a:lnTo>
                  <a:lnTo>
                    <a:pt x="157891" y="131832"/>
                  </a:lnTo>
                  <a:lnTo>
                    <a:pt x="159421" y="119847"/>
                  </a:lnTo>
                  <a:lnTo>
                    <a:pt x="159335" y="107436"/>
                  </a:lnTo>
                  <a:lnTo>
                    <a:pt x="158173" y="94741"/>
                  </a:lnTo>
                  <a:lnTo>
                    <a:pt x="156293" y="81857"/>
                  </a:lnTo>
                  <a:lnTo>
                    <a:pt x="153934" y="68846"/>
                  </a:lnTo>
                  <a:lnTo>
                    <a:pt x="150151" y="57961"/>
                  </a:lnTo>
                  <a:lnTo>
                    <a:pt x="145418" y="48494"/>
                  </a:lnTo>
                  <a:lnTo>
                    <a:pt x="140052" y="39972"/>
                  </a:lnTo>
                  <a:lnTo>
                    <a:pt x="134265" y="32080"/>
                  </a:lnTo>
                  <a:lnTo>
                    <a:pt x="128195" y="24608"/>
                  </a:lnTo>
                  <a:lnTo>
                    <a:pt x="121939" y="17416"/>
                  </a:lnTo>
                  <a:lnTo>
                    <a:pt x="114452" y="11516"/>
                  </a:lnTo>
                  <a:lnTo>
                    <a:pt x="106144" y="6478"/>
                  </a:lnTo>
                  <a:lnTo>
                    <a:pt x="97290" y="2013"/>
                  </a:lnTo>
                  <a:lnTo>
                    <a:pt x="88072" y="142"/>
                  </a:lnTo>
                  <a:lnTo>
                    <a:pt x="78610" y="0"/>
                  </a:lnTo>
                  <a:lnTo>
                    <a:pt x="68986" y="1011"/>
                  </a:lnTo>
                  <a:lnTo>
                    <a:pt x="60360" y="5001"/>
                  </a:lnTo>
                  <a:lnTo>
                    <a:pt x="52398" y="10976"/>
                  </a:lnTo>
                  <a:lnTo>
                    <a:pt x="0" y="62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20291" y="5491174"/>
            <a:ext cx="208012" cy="19897"/>
            <a:chOff x="2020291" y="5491174"/>
            <a:chExt cx="208012" cy="19897"/>
          </a:xfrm>
        </p:grpSpPr>
        <p:sp>
          <p:nvSpPr>
            <p:cNvPr id="30" name="Freeform 29"/>
            <p:cNvSpPr/>
            <p:nvPr/>
          </p:nvSpPr>
          <p:spPr>
            <a:xfrm>
              <a:off x="2059190" y="5491174"/>
              <a:ext cx="69636" cy="9949"/>
            </a:xfrm>
            <a:custGeom>
              <a:avLst/>
              <a:gdLst/>
              <a:ahLst/>
              <a:cxnLst/>
              <a:rect l="0" t="0" r="0" b="0"/>
              <a:pathLst>
                <a:path w="69636" h="9949">
                  <a:moveTo>
                    <a:pt x="0" y="0"/>
                  </a:moveTo>
                  <a:lnTo>
                    <a:pt x="14738" y="0"/>
                  </a:lnTo>
                  <a:lnTo>
                    <a:pt x="6963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20291" y="5501414"/>
              <a:ext cx="208012" cy="9657"/>
            </a:xfrm>
            <a:custGeom>
              <a:avLst/>
              <a:gdLst/>
              <a:ahLst/>
              <a:cxnLst/>
              <a:rect l="0" t="0" r="0" b="0"/>
              <a:pathLst>
                <a:path w="208012" h="9657">
                  <a:moveTo>
                    <a:pt x="188116" y="9656"/>
                  </a:moveTo>
                  <a:lnTo>
                    <a:pt x="166992" y="9656"/>
                  </a:lnTo>
                  <a:lnTo>
                    <a:pt x="156349" y="8551"/>
                  </a:lnTo>
                  <a:lnTo>
                    <a:pt x="144831" y="6709"/>
                  </a:lnTo>
                  <a:lnTo>
                    <a:pt x="132732" y="4375"/>
                  </a:lnTo>
                  <a:lnTo>
                    <a:pt x="119139" y="2819"/>
                  </a:lnTo>
                  <a:lnTo>
                    <a:pt x="104551" y="1783"/>
                  </a:lnTo>
                  <a:lnTo>
                    <a:pt x="74710" y="630"/>
                  </a:lnTo>
                  <a:lnTo>
                    <a:pt x="46709" y="118"/>
                  </a:lnTo>
                  <a:lnTo>
                    <a:pt x="33053" y="1086"/>
                  </a:lnTo>
                  <a:lnTo>
                    <a:pt x="19527" y="2838"/>
                  </a:lnTo>
                  <a:lnTo>
                    <a:pt x="6089" y="5111"/>
                  </a:lnTo>
                  <a:lnTo>
                    <a:pt x="446" y="5520"/>
                  </a:lnTo>
                  <a:lnTo>
                    <a:pt x="0" y="4688"/>
                  </a:lnTo>
                  <a:lnTo>
                    <a:pt x="3019" y="3028"/>
                  </a:lnTo>
                  <a:lnTo>
                    <a:pt x="9452" y="1922"/>
                  </a:lnTo>
                  <a:lnTo>
                    <a:pt x="18163" y="1184"/>
                  </a:lnTo>
                  <a:lnTo>
                    <a:pt x="28391" y="692"/>
                  </a:lnTo>
                  <a:lnTo>
                    <a:pt x="54493" y="145"/>
                  </a:lnTo>
                  <a:lnTo>
                    <a:pt x="69190" y="0"/>
                  </a:lnTo>
                  <a:lnTo>
                    <a:pt x="83410" y="1008"/>
                  </a:lnTo>
                  <a:lnTo>
                    <a:pt x="97311" y="2785"/>
                  </a:lnTo>
                  <a:lnTo>
                    <a:pt x="111000" y="5076"/>
                  </a:lnTo>
                  <a:lnTo>
                    <a:pt x="125652" y="6602"/>
                  </a:lnTo>
                  <a:lnTo>
                    <a:pt x="140947" y="7621"/>
                  </a:lnTo>
                  <a:lnTo>
                    <a:pt x="208011" y="96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835613" y="4595874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938825" y="3574948"/>
            <a:ext cx="1641385" cy="36097"/>
          </a:xfrm>
          <a:custGeom>
            <a:avLst/>
            <a:gdLst/>
            <a:ahLst/>
            <a:cxnLst/>
            <a:rect l="0" t="0" r="0" b="0"/>
            <a:pathLst>
              <a:path w="1641385" h="36097">
                <a:moveTo>
                  <a:pt x="0" y="36096"/>
                </a:moveTo>
                <a:lnTo>
                  <a:pt x="21124" y="30815"/>
                </a:lnTo>
                <a:lnTo>
                  <a:pt x="32872" y="29260"/>
                </a:lnTo>
                <a:lnTo>
                  <a:pt x="46232" y="28222"/>
                </a:lnTo>
                <a:lnTo>
                  <a:pt x="60665" y="27531"/>
                </a:lnTo>
                <a:lnTo>
                  <a:pt x="94386" y="26763"/>
                </a:lnTo>
                <a:lnTo>
                  <a:pt x="159509" y="26270"/>
                </a:lnTo>
                <a:lnTo>
                  <a:pt x="173763" y="27335"/>
                </a:lnTo>
                <a:lnTo>
                  <a:pt x="187687" y="29150"/>
                </a:lnTo>
                <a:lnTo>
                  <a:pt x="201391" y="31465"/>
                </a:lnTo>
                <a:lnTo>
                  <a:pt x="214948" y="33009"/>
                </a:lnTo>
                <a:lnTo>
                  <a:pt x="228407" y="34038"/>
                </a:lnTo>
                <a:lnTo>
                  <a:pt x="256257" y="34076"/>
                </a:lnTo>
                <a:lnTo>
                  <a:pt x="271421" y="32539"/>
                </a:lnTo>
                <a:lnTo>
                  <a:pt x="287057" y="30409"/>
                </a:lnTo>
                <a:lnTo>
                  <a:pt x="301902" y="28988"/>
                </a:lnTo>
                <a:lnTo>
                  <a:pt x="316220" y="28042"/>
                </a:lnTo>
                <a:lnTo>
                  <a:pt x="346130" y="26990"/>
                </a:lnTo>
                <a:lnTo>
                  <a:pt x="433462" y="26259"/>
                </a:lnTo>
                <a:lnTo>
                  <a:pt x="542348" y="26158"/>
                </a:lnTo>
                <a:lnTo>
                  <a:pt x="560521" y="25050"/>
                </a:lnTo>
                <a:lnTo>
                  <a:pt x="579267" y="23206"/>
                </a:lnTo>
                <a:lnTo>
                  <a:pt x="598397" y="20870"/>
                </a:lnTo>
                <a:lnTo>
                  <a:pt x="616677" y="19314"/>
                </a:lnTo>
                <a:lnTo>
                  <a:pt x="634390" y="18276"/>
                </a:lnTo>
                <a:lnTo>
                  <a:pt x="651726" y="17584"/>
                </a:lnTo>
                <a:lnTo>
                  <a:pt x="688672" y="16815"/>
                </a:lnTo>
                <a:lnTo>
                  <a:pt x="885391" y="16211"/>
                </a:lnTo>
                <a:lnTo>
                  <a:pt x="905274" y="15102"/>
                </a:lnTo>
                <a:lnTo>
                  <a:pt x="925161" y="13258"/>
                </a:lnTo>
                <a:lnTo>
                  <a:pt x="945050" y="10923"/>
                </a:lnTo>
                <a:lnTo>
                  <a:pt x="966048" y="9366"/>
                </a:lnTo>
                <a:lnTo>
                  <a:pt x="987783" y="8329"/>
                </a:lnTo>
                <a:lnTo>
                  <a:pt x="1030355" y="7175"/>
                </a:lnTo>
                <a:lnTo>
                  <a:pt x="1144644" y="6334"/>
                </a:lnTo>
                <a:lnTo>
                  <a:pt x="1184074" y="6289"/>
                </a:lnTo>
                <a:lnTo>
                  <a:pt x="1202768" y="5171"/>
                </a:lnTo>
                <a:lnTo>
                  <a:pt x="1220758" y="3321"/>
                </a:lnTo>
                <a:lnTo>
                  <a:pt x="1238277" y="982"/>
                </a:lnTo>
                <a:lnTo>
                  <a:pt x="1272481" y="1331"/>
                </a:lnTo>
                <a:lnTo>
                  <a:pt x="1289339" y="2972"/>
                </a:lnTo>
                <a:lnTo>
                  <a:pt x="1322807" y="1847"/>
                </a:lnTo>
                <a:lnTo>
                  <a:pt x="1339469" y="0"/>
                </a:lnTo>
                <a:lnTo>
                  <a:pt x="1369773" y="894"/>
                </a:lnTo>
                <a:lnTo>
                  <a:pt x="1384043" y="2681"/>
                </a:lnTo>
                <a:lnTo>
                  <a:pt x="1397978" y="3871"/>
                </a:lnTo>
                <a:lnTo>
                  <a:pt x="1411689" y="4665"/>
                </a:lnTo>
                <a:lnTo>
                  <a:pt x="1460953" y="5783"/>
                </a:lnTo>
                <a:lnTo>
                  <a:pt x="1481305" y="5939"/>
                </a:lnTo>
                <a:lnTo>
                  <a:pt x="1499295" y="7149"/>
                </a:lnTo>
                <a:lnTo>
                  <a:pt x="1515709" y="9061"/>
                </a:lnTo>
                <a:lnTo>
                  <a:pt x="1531073" y="11441"/>
                </a:lnTo>
                <a:lnTo>
                  <a:pt x="1545737" y="14132"/>
                </a:lnTo>
                <a:lnTo>
                  <a:pt x="1573821" y="20071"/>
                </a:lnTo>
                <a:lnTo>
                  <a:pt x="1587499" y="22097"/>
                </a:lnTo>
                <a:lnTo>
                  <a:pt x="1601040" y="23447"/>
                </a:lnTo>
                <a:lnTo>
                  <a:pt x="1614488" y="24348"/>
                </a:lnTo>
                <a:lnTo>
                  <a:pt x="1625663" y="26053"/>
                </a:lnTo>
                <a:lnTo>
                  <a:pt x="1635325" y="28296"/>
                </a:lnTo>
                <a:lnTo>
                  <a:pt x="1641384" y="360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55844" y="4525069"/>
            <a:ext cx="2390777" cy="498561"/>
          </a:xfrm>
          <a:custGeom>
            <a:avLst/>
            <a:gdLst/>
            <a:ahLst/>
            <a:cxnLst/>
            <a:rect l="0" t="0" r="0" b="0"/>
            <a:pathLst>
              <a:path w="2390777" h="498561">
                <a:moveTo>
                  <a:pt x="2360944" y="498560"/>
                </a:moveTo>
                <a:lnTo>
                  <a:pt x="2360944" y="477436"/>
                </a:lnTo>
                <a:lnTo>
                  <a:pt x="2362049" y="467897"/>
                </a:lnTo>
                <a:lnTo>
                  <a:pt x="2363892" y="458223"/>
                </a:lnTo>
                <a:lnTo>
                  <a:pt x="2366225" y="448457"/>
                </a:lnTo>
                <a:lnTo>
                  <a:pt x="2367781" y="437525"/>
                </a:lnTo>
                <a:lnTo>
                  <a:pt x="2368818" y="425816"/>
                </a:lnTo>
                <a:lnTo>
                  <a:pt x="2369509" y="413589"/>
                </a:lnTo>
                <a:lnTo>
                  <a:pt x="2371075" y="402122"/>
                </a:lnTo>
                <a:lnTo>
                  <a:pt x="2373225" y="391161"/>
                </a:lnTo>
                <a:lnTo>
                  <a:pt x="2375763" y="380537"/>
                </a:lnTo>
                <a:lnTo>
                  <a:pt x="2377455" y="369034"/>
                </a:lnTo>
                <a:lnTo>
                  <a:pt x="2378583" y="356944"/>
                </a:lnTo>
                <a:lnTo>
                  <a:pt x="2379335" y="344463"/>
                </a:lnTo>
                <a:lnTo>
                  <a:pt x="2380942" y="329510"/>
                </a:lnTo>
                <a:lnTo>
                  <a:pt x="2385675" y="295211"/>
                </a:lnTo>
                <a:lnTo>
                  <a:pt x="2387379" y="277885"/>
                </a:lnTo>
                <a:lnTo>
                  <a:pt x="2388515" y="260808"/>
                </a:lnTo>
                <a:lnTo>
                  <a:pt x="2389273" y="243897"/>
                </a:lnTo>
                <a:lnTo>
                  <a:pt x="2390114" y="210369"/>
                </a:lnTo>
                <a:lnTo>
                  <a:pt x="2390776" y="48591"/>
                </a:lnTo>
                <a:lnTo>
                  <a:pt x="2388569" y="37206"/>
                </a:lnTo>
                <a:lnTo>
                  <a:pt x="2384887" y="27405"/>
                </a:lnTo>
                <a:lnTo>
                  <a:pt x="2380222" y="18660"/>
                </a:lnTo>
                <a:lnTo>
                  <a:pt x="2373796" y="11725"/>
                </a:lnTo>
                <a:lnTo>
                  <a:pt x="2357814" y="1072"/>
                </a:lnTo>
                <a:lnTo>
                  <a:pt x="2348909" y="0"/>
                </a:lnTo>
                <a:lnTo>
                  <a:pt x="2339657" y="1495"/>
                </a:lnTo>
                <a:lnTo>
                  <a:pt x="2320535" y="9052"/>
                </a:lnTo>
                <a:lnTo>
                  <a:pt x="2290021" y="24630"/>
                </a:lnTo>
                <a:lnTo>
                  <a:pt x="2253470" y="36737"/>
                </a:lnTo>
                <a:lnTo>
                  <a:pt x="2198563" y="50730"/>
                </a:lnTo>
                <a:lnTo>
                  <a:pt x="2151087" y="57857"/>
                </a:lnTo>
                <a:lnTo>
                  <a:pt x="2096124" y="59968"/>
                </a:lnTo>
                <a:lnTo>
                  <a:pt x="2042627" y="63542"/>
                </a:lnTo>
                <a:lnTo>
                  <a:pt x="1976298" y="69849"/>
                </a:lnTo>
                <a:lnTo>
                  <a:pt x="1937611" y="69417"/>
                </a:lnTo>
                <a:lnTo>
                  <a:pt x="1862909" y="62203"/>
                </a:lnTo>
                <a:lnTo>
                  <a:pt x="1799729" y="60018"/>
                </a:lnTo>
                <a:lnTo>
                  <a:pt x="1731246" y="52327"/>
                </a:lnTo>
                <a:lnTo>
                  <a:pt x="1664643" y="43223"/>
                </a:lnTo>
                <a:lnTo>
                  <a:pt x="1598286" y="34423"/>
                </a:lnTo>
                <a:lnTo>
                  <a:pt x="1531963" y="26182"/>
                </a:lnTo>
                <a:lnTo>
                  <a:pt x="1465644" y="18792"/>
                </a:lnTo>
                <a:lnTo>
                  <a:pt x="1399325" y="11024"/>
                </a:lnTo>
                <a:lnTo>
                  <a:pt x="1333007" y="2687"/>
                </a:lnTo>
                <a:lnTo>
                  <a:pt x="1266688" y="1371"/>
                </a:lnTo>
                <a:lnTo>
                  <a:pt x="1094260" y="1172"/>
                </a:lnTo>
                <a:lnTo>
                  <a:pt x="1027941" y="9045"/>
                </a:lnTo>
                <a:lnTo>
                  <a:pt x="961623" y="10845"/>
                </a:lnTo>
                <a:lnTo>
                  <a:pt x="908568" y="14012"/>
                </a:lnTo>
                <a:lnTo>
                  <a:pt x="842250" y="21243"/>
                </a:lnTo>
                <a:lnTo>
                  <a:pt x="775931" y="29509"/>
                </a:lnTo>
                <a:lnTo>
                  <a:pt x="719560" y="30717"/>
                </a:lnTo>
                <a:lnTo>
                  <a:pt x="511239" y="31011"/>
                </a:lnTo>
                <a:lnTo>
                  <a:pt x="427003" y="23140"/>
                </a:lnTo>
                <a:lnTo>
                  <a:pt x="392790" y="23093"/>
                </a:lnTo>
                <a:lnTo>
                  <a:pt x="322543" y="29753"/>
                </a:lnTo>
                <a:lnTo>
                  <a:pt x="233840" y="22338"/>
                </a:lnTo>
                <a:lnTo>
                  <a:pt x="169907" y="22423"/>
                </a:lnTo>
                <a:lnTo>
                  <a:pt x="100023" y="29664"/>
                </a:lnTo>
                <a:lnTo>
                  <a:pt x="88789" y="32325"/>
                </a:lnTo>
                <a:lnTo>
                  <a:pt x="70413" y="41176"/>
                </a:lnTo>
                <a:lnTo>
                  <a:pt x="64628" y="48842"/>
                </a:lnTo>
                <a:lnTo>
                  <a:pt x="60772" y="58373"/>
                </a:lnTo>
                <a:lnTo>
                  <a:pt x="58201" y="69149"/>
                </a:lnTo>
                <a:lnTo>
                  <a:pt x="56487" y="81860"/>
                </a:lnTo>
                <a:lnTo>
                  <a:pt x="55344" y="95860"/>
                </a:lnTo>
                <a:lnTo>
                  <a:pt x="54582" y="110720"/>
                </a:lnTo>
                <a:lnTo>
                  <a:pt x="53736" y="144916"/>
                </a:lnTo>
                <a:lnTo>
                  <a:pt x="53510" y="163320"/>
                </a:lnTo>
                <a:lnTo>
                  <a:pt x="52255" y="182220"/>
                </a:lnTo>
                <a:lnTo>
                  <a:pt x="50312" y="201453"/>
                </a:lnTo>
                <a:lnTo>
                  <a:pt x="47912" y="220906"/>
                </a:lnTo>
                <a:lnTo>
                  <a:pt x="42297" y="260206"/>
                </a:lnTo>
                <a:lnTo>
                  <a:pt x="36118" y="298674"/>
                </a:lnTo>
                <a:lnTo>
                  <a:pt x="29687" y="334192"/>
                </a:lnTo>
                <a:lnTo>
                  <a:pt x="23144" y="365452"/>
                </a:lnTo>
                <a:lnTo>
                  <a:pt x="19852" y="379978"/>
                </a:lnTo>
                <a:lnTo>
                  <a:pt x="16552" y="392978"/>
                </a:lnTo>
                <a:lnTo>
                  <a:pt x="13247" y="404960"/>
                </a:lnTo>
                <a:lnTo>
                  <a:pt x="6627" y="427117"/>
                </a:lnTo>
                <a:lnTo>
                  <a:pt x="0" y="448017"/>
                </a:lnTo>
                <a:lnTo>
                  <a:pt x="1107" y="456022"/>
                </a:lnTo>
                <a:lnTo>
                  <a:pt x="5160" y="462464"/>
                </a:lnTo>
                <a:lnTo>
                  <a:pt x="11179" y="467864"/>
                </a:lnTo>
                <a:lnTo>
                  <a:pt x="18507" y="470359"/>
                </a:lnTo>
                <a:lnTo>
                  <a:pt x="26708" y="470917"/>
                </a:lnTo>
                <a:lnTo>
                  <a:pt x="96977" y="458088"/>
                </a:lnTo>
                <a:lnTo>
                  <a:pt x="159984" y="450652"/>
                </a:lnTo>
                <a:lnTo>
                  <a:pt x="225648" y="449183"/>
                </a:lnTo>
                <a:lnTo>
                  <a:pt x="288890" y="451840"/>
                </a:lnTo>
                <a:lnTo>
                  <a:pt x="331597" y="4587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855509" y="5222585"/>
            <a:ext cx="2526737" cy="1449521"/>
            <a:chOff x="855509" y="5222585"/>
            <a:chExt cx="2526737" cy="1449521"/>
          </a:xfrm>
        </p:grpSpPr>
        <p:sp>
          <p:nvSpPr>
            <p:cNvPr id="36" name="Freeform 35"/>
            <p:cNvSpPr/>
            <p:nvPr/>
          </p:nvSpPr>
          <p:spPr>
            <a:xfrm>
              <a:off x="855509" y="5600600"/>
              <a:ext cx="785875" cy="59688"/>
            </a:xfrm>
            <a:custGeom>
              <a:avLst/>
              <a:gdLst/>
              <a:ahLst/>
              <a:cxnLst/>
              <a:rect l="0" t="0" r="0" b="0"/>
              <a:pathLst>
                <a:path w="785875" h="59688">
                  <a:moveTo>
                    <a:pt x="785874" y="0"/>
                  </a:moveTo>
                  <a:lnTo>
                    <a:pt x="716645" y="0"/>
                  </a:lnTo>
                  <a:lnTo>
                    <a:pt x="698825" y="1106"/>
                  </a:lnTo>
                  <a:lnTo>
                    <a:pt x="679208" y="2947"/>
                  </a:lnTo>
                  <a:lnTo>
                    <a:pt x="636778" y="7942"/>
                  </a:lnTo>
                  <a:lnTo>
                    <a:pt x="592130" y="13846"/>
                  </a:lnTo>
                  <a:lnTo>
                    <a:pt x="572708" y="15862"/>
                  </a:lnTo>
                  <a:lnTo>
                    <a:pt x="555339" y="17207"/>
                  </a:lnTo>
                  <a:lnTo>
                    <a:pt x="539338" y="18103"/>
                  </a:lnTo>
                  <a:lnTo>
                    <a:pt x="525355" y="19806"/>
                  </a:lnTo>
                  <a:lnTo>
                    <a:pt x="512717" y="22047"/>
                  </a:lnTo>
                  <a:lnTo>
                    <a:pt x="500976" y="24645"/>
                  </a:lnTo>
                  <a:lnTo>
                    <a:pt x="489832" y="27483"/>
                  </a:lnTo>
                  <a:lnTo>
                    <a:pt x="479087" y="30481"/>
                  </a:lnTo>
                  <a:lnTo>
                    <a:pt x="468608" y="33584"/>
                  </a:lnTo>
                  <a:lnTo>
                    <a:pt x="457201" y="35653"/>
                  </a:lnTo>
                  <a:lnTo>
                    <a:pt x="445175" y="37033"/>
                  </a:lnTo>
                  <a:lnTo>
                    <a:pt x="432736" y="37952"/>
                  </a:lnTo>
                  <a:lnTo>
                    <a:pt x="417812" y="38565"/>
                  </a:lnTo>
                  <a:lnTo>
                    <a:pt x="383544" y="39246"/>
                  </a:lnTo>
                  <a:lnTo>
                    <a:pt x="273483" y="39743"/>
                  </a:lnTo>
                  <a:lnTo>
                    <a:pt x="258588" y="40864"/>
                  </a:lnTo>
                  <a:lnTo>
                    <a:pt x="245342" y="42717"/>
                  </a:lnTo>
                  <a:lnTo>
                    <a:pt x="233196" y="45058"/>
                  </a:lnTo>
                  <a:lnTo>
                    <a:pt x="219572" y="46618"/>
                  </a:lnTo>
                  <a:lnTo>
                    <a:pt x="204962" y="47659"/>
                  </a:lnTo>
                  <a:lnTo>
                    <a:pt x="189696" y="48352"/>
                  </a:lnTo>
                  <a:lnTo>
                    <a:pt x="155049" y="49123"/>
                  </a:lnTo>
                  <a:lnTo>
                    <a:pt x="136525" y="49328"/>
                  </a:lnTo>
                  <a:lnTo>
                    <a:pt x="119755" y="50570"/>
                  </a:lnTo>
                  <a:lnTo>
                    <a:pt x="104153" y="52504"/>
                  </a:lnTo>
                  <a:lnTo>
                    <a:pt x="89331" y="54898"/>
                  </a:lnTo>
                  <a:lnTo>
                    <a:pt x="75028" y="56495"/>
                  </a:lnTo>
                  <a:lnTo>
                    <a:pt x="61072" y="57558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78988" y="5899034"/>
              <a:ext cx="136274" cy="242273"/>
            </a:xfrm>
            <a:custGeom>
              <a:avLst/>
              <a:gdLst/>
              <a:ahLst/>
              <a:cxnLst/>
              <a:rect l="0" t="0" r="0" b="0"/>
              <a:pathLst>
                <a:path w="136274" h="242273">
                  <a:moveTo>
                    <a:pt x="55059" y="0"/>
                  </a:moveTo>
                  <a:lnTo>
                    <a:pt x="33935" y="0"/>
                  </a:lnTo>
                  <a:lnTo>
                    <a:pt x="24396" y="1105"/>
                  </a:lnTo>
                  <a:lnTo>
                    <a:pt x="14722" y="2947"/>
                  </a:lnTo>
                  <a:lnTo>
                    <a:pt x="4956" y="5281"/>
                  </a:lnTo>
                  <a:lnTo>
                    <a:pt x="656" y="9047"/>
                  </a:lnTo>
                  <a:lnTo>
                    <a:pt x="0" y="13769"/>
                  </a:lnTo>
                  <a:lnTo>
                    <a:pt x="1773" y="19126"/>
                  </a:lnTo>
                  <a:lnTo>
                    <a:pt x="5166" y="26014"/>
                  </a:lnTo>
                  <a:lnTo>
                    <a:pt x="9638" y="33922"/>
                  </a:lnTo>
                  <a:lnTo>
                    <a:pt x="14831" y="42510"/>
                  </a:lnTo>
                  <a:lnTo>
                    <a:pt x="21608" y="50446"/>
                  </a:lnTo>
                  <a:lnTo>
                    <a:pt x="29442" y="57948"/>
                  </a:lnTo>
                  <a:lnTo>
                    <a:pt x="37981" y="65159"/>
                  </a:lnTo>
                  <a:lnTo>
                    <a:pt x="46989" y="73283"/>
                  </a:lnTo>
                  <a:lnTo>
                    <a:pt x="65841" y="91151"/>
                  </a:lnTo>
                  <a:lnTo>
                    <a:pt x="95097" y="119853"/>
                  </a:lnTo>
                  <a:lnTo>
                    <a:pt x="103857" y="130746"/>
                  </a:lnTo>
                  <a:lnTo>
                    <a:pt x="111908" y="142430"/>
                  </a:lnTo>
                  <a:lnTo>
                    <a:pt x="119485" y="154639"/>
                  </a:lnTo>
                  <a:lnTo>
                    <a:pt x="125643" y="167201"/>
                  </a:lnTo>
                  <a:lnTo>
                    <a:pt x="130853" y="179996"/>
                  </a:lnTo>
                  <a:lnTo>
                    <a:pt x="135431" y="192948"/>
                  </a:lnTo>
                  <a:lnTo>
                    <a:pt x="136273" y="204898"/>
                  </a:lnTo>
                  <a:lnTo>
                    <a:pt x="134624" y="216181"/>
                  </a:lnTo>
                  <a:lnTo>
                    <a:pt x="131313" y="227019"/>
                  </a:lnTo>
                  <a:lnTo>
                    <a:pt x="124685" y="234244"/>
                  </a:lnTo>
                  <a:lnTo>
                    <a:pt x="115845" y="239061"/>
                  </a:lnTo>
                  <a:lnTo>
                    <a:pt x="105531" y="242272"/>
                  </a:lnTo>
                  <a:lnTo>
                    <a:pt x="96444" y="242202"/>
                  </a:lnTo>
                  <a:lnTo>
                    <a:pt x="88175" y="239944"/>
                  </a:lnTo>
                  <a:lnTo>
                    <a:pt x="80452" y="236229"/>
                  </a:lnTo>
                  <a:lnTo>
                    <a:pt x="74198" y="230436"/>
                  </a:lnTo>
                  <a:lnTo>
                    <a:pt x="68924" y="223258"/>
                  </a:lnTo>
                  <a:lnTo>
                    <a:pt x="64302" y="215157"/>
                  </a:lnTo>
                  <a:lnTo>
                    <a:pt x="61221" y="204230"/>
                  </a:lnTo>
                  <a:lnTo>
                    <a:pt x="59167" y="191419"/>
                  </a:lnTo>
                  <a:lnTo>
                    <a:pt x="57797" y="177351"/>
                  </a:lnTo>
                  <a:lnTo>
                    <a:pt x="57990" y="163552"/>
                  </a:lnTo>
                  <a:lnTo>
                    <a:pt x="59223" y="149930"/>
                  </a:lnTo>
                  <a:lnTo>
                    <a:pt x="61151" y="136428"/>
                  </a:lnTo>
                  <a:lnTo>
                    <a:pt x="63541" y="123006"/>
                  </a:lnTo>
                  <a:lnTo>
                    <a:pt x="66240" y="109636"/>
                  </a:lnTo>
                  <a:lnTo>
                    <a:pt x="69145" y="96302"/>
                  </a:lnTo>
                  <a:lnTo>
                    <a:pt x="73292" y="85202"/>
                  </a:lnTo>
                  <a:lnTo>
                    <a:pt x="78267" y="75592"/>
                  </a:lnTo>
                  <a:lnTo>
                    <a:pt x="94850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283263" y="5901999"/>
              <a:ext cx="106824" cy="193976"/>
            </a:xfrm>
            <a:custGeom>
              <a:avLst/>
              <a:gdLst/>
              <a:ahLst/>
              <a:cxnLst/>
              <a:rect l="0" t="0" r="0" b="0"/>
              <a:pathLst>
                <a:path w="106824" h="193976">
                  <a:moveTo>
                    <a:pt x="39791" y="86564"/>
                  </a:moveTo>
                  <a:lnTo>
                    <a:pt x="39791" y="147229"/>
                  </a:lnTo>
                  <a:lnTo>
                    <a:pt x="40897" y="160167"/>
                  </a:lnTo>
                  <a:lnTo>
                    <a:pt x="42739" y="172108"/>
                  </a:lnTo>
                  <a:lnTo>
                    <a:pt x="45072" y="183385"/>
                  </a:lnTo>
                  <a:lnTo>
                    <a:pt x="49944" y="189798"/>
                  </a:lnTo>
                  <a:lnTo>
                    <a:pt x="56507" y="192967"/>
                  </a:lnTo>
                  <a:lnTo>
                    <a:pt x="64199" y="193975"/>
                  </a:lnTo>
                  <a:lnTo>
                    <a:pt x="71538" y="189120"/>
                  </a:lnTo>
                  <a:lnTo>
                    <a:pt x="78640" y="180357"/>
                  </a:lnTo>
                  <a:lnTo>
                    <a:pt x="85586" y="168988"/>
                  </a:lnTo>
                  <a:lnTo>
                    <a:pt x="91322" y="153672"/>
                  </a:lnTo>
                  <a:lnTo>
                    <a:pt x="96251" y="135724"/>
                  </a:lnTo>
                  <a:lnTo>
                    <a:pt x="100643" y="116022"/>
                  </a:lnTo>
                  <a:lnTo>
                    <a:pt x="103571" y="96255"/>
                  </a:lnTo>
                  <a:lnTo>
                    <a:pt x="105522" y="76446"/>
                  </a:lnTo>
                  <a:lnTo>
                    <a:pt x="106823" y="56607"/>
                  </a:lnTo>
                  <a:lnTo>
                    <a:pt x="106586" y="40066"/>
                  </a:lnTo>
                  <a:lnTo>
                    <a:pt x="105322" y="25722"/>
                  </a:lnTo>
                  <a:lnTo>
                    <a:pt x="103374" y="12844"/>
                  </a:lnTo>
                  <a:lnTo>
                    <a:pt x="98759" y="5363"/>
                  </a:lnTo>
                  <a:lnTo>
                    <a:pt x="92367" y="1482"/>
                  </a:lnTo>
                  <a:lnTo>
                    <a:pt x="84790" y="0"/>
                  </a:lnTo>
                  <a:lnTo>
                    <a:pt x="76422" y="4538"/>
                  </a:lnTo>
                  <a:lnTo>
                    <a:pt x="67528" y="13089"/>
                  </a:lnTo>
                  <a:lnTo>
                    <a:pt x="58282" y="24317"/>
                  </a:lnTo>
                  <a:lnTo>
                    <a:pt x="49908" y="35119"/>
                  </a:lnTo>
                  <a:lnTo>
                    <a:pt x="42115" y="45636"/>
                  </a:lnTo>
                  <a:lnTo>
                    <a:pt x="34708" y="55963"/>
                  </a:lnTo>
                  <a:lnTo>
                    <a:pt x="27560" y="68374"/>
                  </a:lnTo>
                  <a:lnTo>
                    <a:pt x="20584" y="82175"/>
                  </a:lnTo>
                  <a:lnTo>
                    <a:pt x="0" y="1462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67049" y="5630444"/>
              <a:ext cx="915197" cy="29844"/>
            </a:xfrm>
            <a:custGeom>
              <a:avLst/>
              <a:gdLst/>
              <a:ahLst/>
              <a:cxnLst/>
              <a:rect l="0" t="0" r="0" b="0"/>
              <a:pathLst>
                <a:path w="915197" h="29844">
                  <a:moveTo>
                    <a:pt x="0" y="29843"/>
                  </a:moveTo>
                  <a:lnTo>
                    <a:pt x="21124" y="24562"/>
                  </a:lnTo>
                  <a:lnTo>
                    <a:pt x="33978" y="21901"/>
                  </a:lnTo>
                  <a:lnTo>
                    <a:pt x="65946" y="15997"/>
                  </a:lnTo>
                  <a:lnTo>
                    <a:pt x="82650" y="13980"/>
                  </a:lnTo>
                  <a:lnTo>
                    <a:pt x="99312" y="12636"/>
                  </a:lnTo>
                  <a:lnTo>
                    <a:pt x="115947" y="11740"/>
                  </a:lnTo>
                  <a:lnTo>
                    <a:pt x="149168" y="10744"/>
                  </a:lnTo>
                  <a:lnTo>
                    <a:pt x="248690" y="10017"/>
                  </a:lnTo>
                  <a:lnTo>
                    <a:pt x="315012" y="9961"/>
                  </a:lnTo>
                  <a:lnTo>
                    <a:pt x="331592" y="8851"/>
                  </a:lnTo>
                  <a:lnTo>
                    <a:pt x="348172" y="7006"/>
                  </a:lnTo>
                  <a:lnTo>
                    <a:pt x="364752" y="4670"/>
                  </a:lnTo>
                  <a:lnTo>
                    <a:pt x="381332" y="3113"/>
                  </a:lnTo>
                  <a:lnTo>
                    <a:pt x="397911" y="2075"/>
                  </a:lnTo>
                  <a:lnTo>
                    <a:pt x="414491" y="1383"/>
                  </a:lnTo>
                  <a:lnTo>
                    <a:pt x="450598" y="614"/>
                  </a:lnTo>
                  <a:lnTo>
                    <a:pt x="739312" y="0"/>
                  </a:lnTo>
                  <a:lnTo>
                    <a:pt x="751517" y="1105"/>
                  </a:lnTo>
                  <a:lnTo>
                    <a:pt x="762970" y="2947"/>
                  </a:lnTo>
                  <a:lnTo>
                    <a:pt x="773921" y="5280"/>
                  </a:lnTo>
                  <a:lnTo>
                    <a:pt x="787853" y="6836"/>
                  </a:lnTo>
                  <a:lnTo>
                    <a:pt x="803773" y="7873"/>
                  </a:lnTo>
                  <a:lnTo>
                    <a:pt x="836937" y="9025"/>
                  </a:lnTo>
                  <a:lnTo>
                    <a:pt x="915196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03236" y="5799556"/>
              <a:ext cx="133972" cy="258400"/>
            </a:xfrm>
            <a:custGeom>
              <a:avLst/>
              <a:gdLst/>
              <a:ahLst/>
              <a:cxnLst/>
              <a:rect l="0" t="0" r="0" b="0"/>
              <a:pathLst>
                <a:path w="133972" h="258400">
                  <a:moveTo>
                    <a:pt x="32925" y="0"/>
                  </a:moveTo>
                  <a:lnTo>
                    <a:pt x="17083" y="10562"/>
                  </a:lnTo>
                  <a:lnTo>
                    <a:pt x="11311" y="16989"/>
                  </a:lnTo>
                  <a:lnTo>
                    <a:pt x="6357" y="24590"/>
                  </a:lnTo>
                  <a:lnTo>
                    <a:pt x="1949" y="32973"/>
                  </a:lnTo>
                  <a:lnTo>
                    <a:pt x="116" y="41877"/>
                  </a:lnTo>
                  <a:lnTo>
                    <a:pt x="0" y="51129"/>
                  </a:lnTo>
                  <a:lnTo>
                    <a:pt x="1027" y="60613"/>
                  </a:lnTo>
                  <a:lnTo>
                    <a:pt x="3923" y="69147"/>
                  </a:lnTo>
                  <a:lnTo>
                    <a:pt x="8064" y="77047"/>
                  </a:lnTo>
                  <a:lnTo>
                    <a:pt x="30594" y="110889"/>
                  </a:lnTo>
                  <a:lnTo>
                    <a:pt x="38003" y="119244"/>
                  </a:lnTo>
                  <a:lnTo>
                    <a:pt x="46258" y="127024"/>
                  </a:lnTo>
                  <a:lnTo>
                    <a:pt x="55078" y="134422"/>
                  </a:lnTo>
                  <a:lnTo>
                    <a:pt x="62063" y="142669"/>
                  </a:lnTo>
                  <a:lnTo>
                    <a:pt x="67824" y="151483"/>
                  </a:lnTo>
                  <a:lnTo>
                    <a:pt x="72771" y="160676"/>
                  </a:lnTo>
                  <a:lnTo>
                    <a:pt x="78279" y="170120"/>
                  </a:lnTo>
                  <a:lnTo>
                    <a:pt x="90295" y="189455"/>
                  </a:lnTo>
                  <a:lnTo>
                    <a:pt x="94383" y="200359"/>
                  </a:lnTo>
                  <a:lnTo>
                    <a:pt x="97109" y="212050"/>
                  </a:lnTo>
                  <a:lnTo>
                    <a:pt x="98926" y="224265"/>
                  </a:lnTo>
                  <a:lnTo>
                    <a:pt x="96821" y="234618"/>
                  </a:lnTo>
                  <a:lnTo>
                    <a:pt x="92102" y="243732"/>
                  </a:lnTo>
                  <a:lnTo>
                    <a:pt x="85640" y="252018"/>
                  </a:lnTo>
                  <a:lnTo>
                    <a:pt x="78017" y="256436"/>
                  </a:lnTo>
                  <a:lnTo>
                    <a:pt x="69618" y="258277"/>
                  </a:lnTo>
                  <a:lnTo>
                    <a:pt x="60703" y="258399"/>
                  </a:lnTo>
                  <a:lnTo>
                    <a:pt x="55865" y="254058"/>
                  </a:lnTo>
                  <a:lnTo>
                    <a:pt x="53745" y="246744"/>
                  </a:lnTo>
                  <a:lnTo>
                    <a:pt x="53437" y="237446"/>
                  </a:lnTo>
                  <a:lnTo>
                    <a:pt x="54337" y="226826"/>
                  </a:lnTo>
                  <a:lnTo>
                    <a:pt x="56042" y="215326"/>
                  </a:lnTo>
                  <a:lnTo>
                    <a:pt x="58285" y="203237"/>
                  </a:lnTo>
                  <a:lnTo>
                    <a:pt x="61990" y="191862"/>
                  </a:lnTo>
                  <a:lnTo>
                    <a:pt x="66671" y="180963"/>
                  </a:lnTo>
                  <a:lnTo>
                    <a:pt x="72002" y="170381"/>
                  </a:lnTo>
                  <a:lnTo>
                    <a:pt x="78872" y="158905"/>
                  </a:lnTo>
                  <a:lnTo>
                    <a:pt x="86768" y="146833"/>
                  </a:lnTo>
                  <a:lnTo>
                    <a:pt x="95348" y="134364"/>
                  </a:lnTo>
                  <a:lnTo>
                    <a:pt x="102173" y="122735"/>
                  </a:lnTo>
                  <a:lnTo>
                    <a:pt x="107828" y="111666"/>
                  </a:lnTo>
                  <a:lnTo>
                    <a:pt x="112704" y="100972"/>
                  </a:lnTo>
                  <a:lnTo>
                    <a:pt x="118165" y="91631"/>
                  </a:lnTo>
                  <a:lnTo>
                    <a:pt x="124016" y="83193"/>
                  </a:lnTo>
                  <a:lnTo>
                    <a:pt x="130128" y="75358"/>
                  </a:lnTo>
                  <a:lnTo>
                    <a:pt x="133097" y="66818"/>
                  </a:lnTo>
                  <a:lnTo>
                    <a:pt x="133971" y="57809"/>
                  </a:lnTo>
                  <a:lnTo>
                    <a:pt x="133448" y="48487"/>
                  </a:lnTo>
                  <a:lnTo>
                    <a:pt x="129784" y="43378"/>
                  </a:lnTo>
                  <a:lnTo>
                    <a:pt x="124025" y="41077"/>
                  </a:lnTo>
                  <a:lnTo>
                    <a:pt x="116870" y="40648"/>
                  </a:lnTo>
                  <a:lnTo>
                    <a:pt x="108784" y="42573"/>
                  </a:lnTo>
                  <a:lnTo>
                    <a:pt x="100078" y="46067"/>
                  </a:lnTo>
                  <a:lnTo>
                    <a:pt x="90957" y="50607"/>
                  </a:lnTo>
                  <a:lnTo>
                    <a:pt x="82666" y="55844"/>
                  </a:lnTo>
                  <a:lnTo>
                    <a:pt x="74929" y="61546"/>
                  </a:lnTo>
                  <a:lnTo>
                    <a:pt x="42873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855013" y="5866132"/>
              <a:ext cx="131713" cy="208100"/>
            </a:xfrm>
            <a:custGeom>
              <a:avLst/>
              <a:gdLst/>
              <a:ahLst/>
              <a:cxnLst/>
              <a:rect l="0" t="0" r="0" b="0"/>
              <a:pathLst>
                <a:path w="131713" h="208100">
                  <a:moveTo>
                    <a:pt x="19895" y="62745"/>
                  </a:moveTo>
                  <a:lnTo>
                    <a:pt x="19895" y="83868"/>
                  </a:lnTo>
                  <a:lnTo>
                    <a:pt x="21000" y="96723"/>
                  </a:lnTo>
                  <a:lnTo>
                    <a:pt x="22843" y="111924"/>
                  </a:lnTo>
                  <a:lnTo>
                    <a:pt x="25176" y="128690"/>
                  </a:lnTo>
                  <a:lnTo>
                    <a:pt x="28942" y="144289"/>
                  </a:lnTo>
                  <a:lnTo>
                    <a:pt x="33664" y="159109"/>
                  </a:lnTo>
                  <a:lnTo>
                    <a:pt x="39022" y="173411"/>
                  </a:lnTo>
                  <a:lnTo>
                    <a:pt x="44805" y="185156"/>
                  </a:lnTo>
                  <a:lnTo>
                    <a:pt x="50870" y="195196"/>
                  </a:lnTo>
                  <a:lnTo>
                    <a:pt x="57125" y="204100"/>
                  </a:lnTo>
                  <a:lnTo>
                    <a:pt x="64611" y="207826"/>
                  </a:lnTo>
                  <a:lnTo>
                    <a:pt x="72917" y="208099"/>
                  </a:lnTo>
                  <a:lnTo>
                    <a:pt x="81771" y="206071"/>
                  </a:lnTo>
                  <a:lnTo>
                    <a:pt x="90989" y="201403"/>
                  </a:lnTo>
                  <a:lnTo>
                    <a:pt x="100450" y="194974"/>
                  </a:lnTo>
                  <a:lnTo>
                    <a:pt x="110074" y="187373"/>
                  </a:lnTo>
                  <a:lnTo>
                    <a:pt x="117595" y="176779"/>
                  </a:lnTo>
                  <a:lnTo>
                    <a:pt x="123714" y="164189"/>
                  </a:lnTo>
                  <a:lnTo>
                    <a:pt x="128899" y="150270"/>
                  </a:lnTo>
                  <a:lnTo>
                    <a:pt x="131250" y="135464"/>
                  </a:lnTo>
                  <a:lnTo>
                    <a:pt x="131712" y="120067"/>
                  </a:lnTo>
                  <a:lnTo>
                    <a:pt x="130915" y="104276"/>
                  </a:lnTo>
                  <a:lnTo>
                    <a:pt x="129278" y="88221"/>
                  </a:lnTo>
                  <a:lnTo>
                    <a:pt x="127082" y="71992"/>
                  </a:lnTo>
                  <a:lnTo>
                    <a:pt x="124512" y="55646"/>
                  </a:lnTo>
                  <a:lnTo>
                    <a:pt x="120589" y="41432"/>
                  </a:lnTo>
                  <a:lnTo>
                    <a:pt x="115762" y="28641"/>
                  </a:lnTo>
                  <a:lnTo>
                    <a:pt x="110334" y="16797"/>
                  </a:lnTo>
                  <a:lnTo>
                    <a:pt x="102294" y="8902"/>
                  </a:lnTo>
                  <a:lnTo>
                    <a:pt x="92513" y="3638"/>
                  </a:lnTo>
                  <a:lnTo>
                    <a:pt x="81571" y="128"/>
                  </a:lnTo>
                  <a:lnTo>
                    <a:pt x="72065" y="0"/>
                  </a:lnTo>
                  <a:lnTo>
                    <a:pt x="63518" y="2125"/>
                  </a:lnTo>
                  <a:lnTo>
                    <a:pt x="55609" y="5752"/>
                  </a:lnTo>
                  <a:lnTo>
                    <a:pt x="47020" y="11485"/>
                  </a:lnTo>
                  <a:lnTo>
                    <a:pt x="37979" y="18625"/>
                  </a:lnTo>
                  <a:lnTo>
                    <a:pt x="0" y="52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974882" y="5222585"/>
              <a:ext cx="437703" cy="954987"/>
            </a:xfrm>
            <a:custGeom>
              <a:avLst/>
              <a:gdLst/>
              <a:ahLst/>
              <a:cxnLst/>
              <a:rect l="0" t="0" r="0" b="0"/>
              <a:pathLst>
                <a:path w="437703" h="954987">
                  <a:moveTo>
                    <a:pt x="0" y="0"/>
                  </a:moveTo>
                  <a:lnTo>
                    <a:pt x="10562" y="15842"/>
                  </a:lnTo>
                  <a:lnTo>
                    <a:pt x="21642" y="35411"/>
                  </a:lnTo>
                  <a:lnTo>
                    <a:pt x="40309" y="71284"/>
                  </a:lnTo>
                  <a:lnTo>
                    <a:pt x="46768" y="83998"/>
                  </a:lnTo>
                  <a:lnTo>
                    <a:pt x="54390" y="96894"/>
                  </a:lnTo>
                  <a:lnTo>
                    <a:pt x="62788" y="109914"/>
                  </a:lnTo>
                  <a:lnTo>
                    <a:pt x="71702" y="123015"/>
                  </a:lnTo>
                  <a:lnTo>
                    <a:pt x="79855" y="137275"/>
                  </a:lnTo>
                  <a:lnTo>
                    <a:pt x="87501" y="152309"/>
                  </a:lnTo>
                  <a:lnTo>
                    <a:pt x="94809" y="167857"/>
                  </a:lnTo>
                  <a:lnTo>
                    <a:pt x="102997" y="183750"/>
                  </a:lnTo>
                  <a:lnTo>
                    <a:pt x="111772" y="199872"/>
                  </a:lnTo>
                  <a:lnTo>
                    <a:pt x="120938" y="216146"/>
                  </a:lnTo>
                  <a:lnTo>
                    <a:pt x="139964" y="251913"/>
                  </a:lnTo>
                  <a:lnTo>
                    <a:pt x="149680" y="270736"/>
                  </a:lnTo>
                  <a:lnTo>
                    <a:pt x="169318" y="306387"/>
                  </a:lnTo>
                  <a:lnTo>
                    <a:pt x="179197" y="323631"/>
                  </a:lnTo>
                  <a:lnTo>
                    <a:pt x="199017" y="360476"/>
                  </a:lnTo>
                  <a:lnTo>
                    <a:pt x="248703" y="456802"/>
                  </a:lnTo>
                  <a:lnTo>
                    <a:pt x="268594" y="492246"/>
                  </a:lnTo>
                  <a:lnTo>
                    <a:pt x="277435" y="510539"/>
                  </a:lnTo>
                  <a:lnTo>
                    <a:pt x="285540" y="529367"/>
                  </a:lnTo>
                  <a:lnTo>
                    <a:pt x="293154" y="548551"/>
                  </a:lnTo>
                  <a:lnTo>
                    <a:pt x="307508" y="587551"/>
                  </a:lnTo>
                  <a:lnTo>
                    <a:pt x="314431" y="607236"/>
                  </a:lnTo>
                  <a:lnTo>
                    <a:pt x="322362" y="626991"/>
                  </a:lnTo>
                  <a:lnTo>
                    <a:pt x="330966" y="646793"/>
                  </a:lnTo>
                  <a:lnTo>
                    <a:pt x="340017" y="666626"/>
                  </a:lnTo>
                  <a:lnTo>
                    <a:pt x="348262" y="686479"/>
                  </a:lnTo>
                  <a:lnTo>
                    <a:pt x="355969" y="706347"/>
                  </a:lnTo>
                  <a:lnTo>
                    <a:pt x="377378" y="763048"/>
                  </a:lnTo>
                  <a:lnTo>
                    <a:pt x="384223" y="780604"/>
                  </a:lnTo>
                  <a:lnTo>
                    <a:pt x="389891" y="797835"/>
                  </a:lnTo>
                  <a:lnTo>
                    <a:pt x="394775" y="814849"/>
                  </a:lnTo>
                  <a:lnTo>
                    <a:pt x="410556" y="876584"/>
                  </a:lnTo>
                  <a:lnTo>
                    <a:pt x="420479" y="901350"/>
                  </a:lnTo>
                  <a:lnTo>
                    <a:pt x="437702" y="954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422654" y="6412066"/>
              <a:ext cx="25346" cy="260040"/>
            </a:xfrm>
            <a:custGeom>
              <a:avLst/>
              <a:gdLst/>
              <a:ahLst/>
              <a:cxnLst/>
              <a:rect l="0" t="0" r="0" b="0"/>
              <a:pathLst>
                <a:path w="25346" h="260040">
                  <a:moveTo>
                    <a:pt x="9826" y="4252"/>
                  </a:moveTo>
                  <a:lnTo>
                    <a:pt x="4545" y="25376"/>
                  </a:lnTo>
                  <a:lnTo>
                    <a:pt x="2989" y="36019"/>
                  </a:lnTo>
                  <a:lnTo>
                    <a:pt x="1952" y="47536"/>
                  </a:lnTo>
                  <a:lnTo>
                    <a:pt x="1261" y="59636"/>
                  </a:lnTo>
                  <a:lnTo>
                    <a:pt x="493" y="84869"/>
                  </a:lnTo>
                  <a:lnTo>
                    <a:pt x="0" y="137093"/>
                  </a:lnTo>
                  <a:lnTo>
                    <a:pt x="1064" y="149183"/>
                  </a:lnTo>
                  <a:lnTo>
                    <a:pt x="2880" y="160559"/>
                  </a:lnTo>
                  <a:lnTo>
                    <a:pt x="16853" y="227558"/>
                  </a:lnTo>
                  <a:lnTo>
                    <a:pt x="24312" y="260039"/>
                  </a:lnTo>
                  <a:lnTo>
                    <a:pt x="22528" y="253520"/>
                  </a:lnTo>
                  <a:lnTo>
                    <a:pt x="21610" y="245591"/>
                  </a:lnTo>
                  <a:lnTo>
                    <a:pt x="20998" y="235884"/>
                  </a:lnTo>
                  <a:lnTo>
                    <a:pt x="20590" y="224993"/>
                  </a:lnTo>
                  <a:lnTo>
                    <a:pt x="19212" y="214415"/>
                  </a:lnTo>
                  <a:lnTo>
                    <a:pt x="17189" y="204047"/>
                  </a:lnTo>
                  <a:lnTo>
                    <a:pt x="14735" y="193819"/>
                  </a:lnTo>
                  <a:lnTo>
                    <a:pt x="13098" y="180369"/>
                  </a:lnTo>
                  <a:lnTo>
                    <a:pt x="12008" y="164770"/>
                  </a:lnTo>
                  <a:lnTo>
                    <a:pt x="10796" y="130859"/>
                  </a:lnTo>
                  <a:lnTo>
                    <a:pt x="10018" y="67005"/>
                  </a:lnTo>
                  <a:lnTo>
                    <a:pt x="9954" y="52720"/>
                  </a:lnTo>
                  <a:lnTo>
                    <a:pt x="11016" y="39880"/>
                  </a:lnTo>
                  <a:lnTo>
                    <a:pt x="12830" y="28004"/>
                  </a:lnTo>
                  <a:lnTo>
                    <a:pt x="15145" y="16771"/>
                  </a:lnTo>
                  <a:lnTo>
                    <a:pt x="20004" y="7071"/>
                  </a:lnTo>
                  <a:lnTo>
                    <a:pt x="253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65089" y="6370677"/>
            <a:ext cx="464781" cy="304284"/>
            <a:chOff x="1465089" y="6370677"/>
            <a:chExt cx="464781" cy="304284"/>
          </a:xfrm>
        </p:grpSpPr>
        <p:sp>
          <p:nvSpPr>
            <p:cNvPr id="45" name="Freeform 44"/>
            <p:cNvSpPr/>
            <p:nvPr/>
          </p:nvSpPr>
          <p:spPr>
            <a:xfrm>
              <a:off x="1465089" y="6370677"/>
              <a:ext cx="106661" cy="115276"/>
            </a:xfrm>
            <a:custGeom>
              <a:avLst/>
              <a:gdLst/>
              <a:ahLst/>
              <a:cxnLst/>
              <a:rect l="0" t="0" r="0" b="0"/>
              <a:pathLst>
                <a:path w="106661" h="115276">
                  <a:moveTo>
                    <a:pt x="17130" y="115275"/>
                  </a:moveTo>
                  <a:lnTo>
                    <a:pt x="6568" y="104714"/>
                  </a:lnTo>
                  <a:lnTo>
                    <a:pt x="3457" y="97181"/>
                  </a:lnTo>
                  <a:lnTo>
                    <a:pt x="1383" y="87738"/>
                  </a:lnTo>
                  <a:lnTo>
                    <a:pt x="0" y="77022"/>
                  </a:lnTo>
                  <a:lnTo>
                    <a:pt x="183" y="66561"/>
                  </a:lnTo>
                  <a:lnTo>
                    <a:pt x="1411" y="56272"/>
                  </a:lnTo>
                  <a:lnTo>
                    <a:pt x="3335" y="46097"/>
                  </a:lnTo>
                  <a:lnTo>
                    <a:pt x="6828" y="37102"/>
                  </a:lnTo>
                  <a:lnTo>
                    <a:pt x="11367" y="28895"/>
                  </a:lnTo>
                  <a:lnTo>
                    <a:pt x="16604" y="21213"/>
                  </a:lnTo>
                  <a:lnTo>
                    <a:pt x="23411" y="14987"/>
                  </a:lnTo>
                  <a:lnTo>
                    <a:pt x="31265" y="9731"/>
                  </a:lnTo>
                  <a:lnTo>
                    <a:pt x="39817" y="5121"/>
                  </a:lnTo>
                  <a:lnTo>
                    <a:pt x="49940" y="2048"/>
                  </a:lnTo>
                  <a:lnTo>
                    <a:pt x="61109" y="0"/>
                  </a:lnTo>
                  <a:lnTo>
                    <a:pt x="106660" y="5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772828" y="6376527"/>
              <a:ext cx="147094" cy="198957"/>
            </a:xfrm>
            <a:custGeom>
              <a:avLst/>
              <a:gdLst/>
              <a:ahLst/>
              <a:cxnLst/>
              <a:rect l="0" t="0" r="0" b="0"/>
              <a:pathLst>
                <a:path w="147094" h="198957">
                  <a:moveTo>
                    <a:pt x="97354" y="0"/>
                  </a:moveTo>
                  <a:lnTo>
                    <a:pt x="69663" y="27692"/>
                  </a:lnTo>
                  <a:lnTo>
                    <a:pt x="64524" y="36146"/>
                  </a:lnTo>
                  <a:lnTo>
                    <a:pt x="59993" y="46204"/>
                  </a:lnTo>
                  <a:lnTo>
                    <a:pt x="55867" y="57330"/>
                  </a:lnTo>
                  <a:lnTo>
                    <a:pt x="50906" y="66958"/>
                  </a:lnTo>
                  <a:lnTo>
                    <a:pt x="45388" y="75587"/>
                  </a:lnTo>
                  <a:lnTo>
                    <a:pt x="39499" y="83551"/>
                  </a:lnTo>
                  <a:lnTo>
                    <a:pt x="33362" y="91070"/>
                  </a:lnTo>
                  <a:lnTo>
                    <a:pt x="27060" y="98294"/>
                  </a:lnTo>
                  <a:lnTo>
                    <a:pt x="20648" y="105320"/>
                  </a:lnTo>
                  <a:lnTo>
                    <a:pt x="7629" y="119022"/>
                  </a:lnTo>
                  <a:lnTo>
                    <a:pt x="1062" y="125771"/>
                  </a:lnTo>
                  <a:lnTo>
                    <a:pt x="0" y="131376"/>
                  </a:lnTo>
                  <a:lnTo>
                    <a:pt x="2608" y="136218"/>
                  </a:lnTo>
                  <a:lnTo>
                    <a:pt x="7663" y="140551"/>
                  </a:lnTo>
                  <a:lnTo>
                    <a:pt x="14349" y="144544"/>
                  </a:lnTo>
                  <a:lnTo>
                    <a:pt x="22122" y="148312"/>
                  </a:lnTo>
                  <a:lnTo>
                    <a:pt x="30620" y="151930"/>
                  </a:lnTo>
                  <a:lnTo>
                    <a:pt x="39601" y="155447"/>
                  </a:lnTo>
                  <a:lnTo>
                    <a:pt x="58422" y="162302"/>
                  </a:lnTo>
                  <a:lnTo>
                    <a:pt x="107415" y="179037"/>
                  </a:lnTo>
                  <a:lnTo>
                    <a:pt x="147093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790600" y="6635170"/>
              <a:ext cx="139270" cy="39791"/>
            </a:xfrm>
            <a:custGeom>
              <a:avLst/>
              <a:gdLst/>
              <a:ahLst/>
              <a:cxnLst/>
              <a:rect l="0" t="0" r="0" b="0"/>
              <a:pathLst>
                <a:path w="139270" h="39791">
                  <a:moveTo>
                    <a:pt x="0" y="0"/>
                  </a:moveTo>
                  <a:lnTo>
                    <a:pt x="21124" y="10561"/>
                  </a:lnTo>
                  <a:lnTo>
                    <a:pt x="30662" y="14778"/>
                  </a:lnTo>
                  <a:lnTo>
                    <a:pt x="40337" y="18694"/>
                  </a:lnTo>
                  <a:lnTo>
                    <a:pt x="50103" y="22410"/>
                  </a:lnTo>
                  <a:lnTo>
                    <a:pt x="61035" y="25993"/>
                  </a:lnTo>
                  <a:lnTo>
                    <a:pt x="72744" y="29486"/>
                  </a:lnTo>
                  <a:lnTo>
                    <a:pt x="139269" y="39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3173342" y="5232532"/>
            <a:ext cx="208904" cy="288487"/>
          </a:xfrm>
          <a:custGeom>
            <a:avLst/>
            <a:gdLst/>
            <a:ahLst/>
            <a:cxnLst/>
            <a:rect l="0" t="0" r="0" b="0"/>
            <a:pathLst>
              <a:path w="208904" h="288487">
                <a:moveTo>
                  <a:pt x="208903" y="0"/>
                </a:moveTo>
                <a:lnTo>
                  <a:pt x="193060" y="15843"/>
                </a:lnTo>
                <a:lnTo>
                  <a:pt x="185077" y="24931"/>
                </a:lnTo>
                <a:lnTo>
                  <a:pt x="176439" y="35411"/>
                </a:lnTo>
                <a:lnTo>
                  <a:pt x="167365" y="46819"/>
                </a:lnTo>
                <a:lnTo>
                  <a:pt x="158000" y="59951"/>
                </a:lnTo>
                <a:lnTo>
                  <a:pt x="148440" y="74232"/>
                </a:lnTo>
                <a:lnTo>
                  <a:pt x="114553" y="126299"/>
                </a:lnTo>
                <a:lnTo>
                  <a:pt x="107317" y="136149"/>
                </a:lnTo>
                <a:lnTo>
                  <a:pt x="100282" y="144926"/>
                </a:lnTo>
                <a:lnTo>
                  <a:pt x="93383" y="152988"/>
                </a:lnTo>
                <a:lnTo>
                  <a:pt x="86572" y="161679"/>
                </a:lnTo>
                <a:lnTo>
                  <a:pt x="79821" y="170789"/>
                </a:lnTo>
                <a:lnTo>
                  <a:pt x="65319" y="190858"/>
                </a:lnTo>
                <a:lnTo>
                  <a:pt x="28991" y="239768"/>
                </a:lnTo>
                <a:lnTo>
                  <a:pt x="0" y="2884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884856" y="5809503"/>
            <a:ext cx="218852" cy="268592"/>
          </a:xfrm>
          <a:custGeom>
            <a:avLst/>
            <a:gdLst/>
            <a:ahLst/>
            <a:cxnLst/>
            <a:rect l="0" t="0" r="0" b="0"/>
            <a:pathLst>
              <a:path w="218852" h="268592">
                <a:moveTo>
                  <a:pt x="218851" y="0"/>
                </a:moveTo>
                <a:lnTo>
                  <a:pt x="153980" y="64872"/>
                </a:lnTo>
                <a:lnTo>
                  <a:pt x="146866" y="73091"/>
                </a:lnTo>
                <a:lnTo>
                  <a:pt x="139912" y="81887"/>
                </a:lnTo>
                <a:lnTo>
                  <a:pt x="133066" y="91067"/>
                </a:lnTo>
                <a:lnTo>
                  <a:pt x="126291" y="99397"/>
                </a:lnTo>
                <a:lnTo>
                  <a:pt x="119564" y="107161"/>
                </a:lnTo>
                <a:lnTo>
                  <a:pt x="112868" y="114548"/>
                </a:lnTo>
                <a:lnTo>
                  <a:pt x="105089" y="123894"/>
                </a:lnTo>
                <a:lnTo>
                  <a:pt x="87603" y="146068"/>
                </a:lnTo>
                <a:lnTo>
                  <a:pt x="79403" y="155960"/>
                </a:lnTo>
                <a:lnTo>
                  <a:pt x="71725" y="164766"/>
                </a:lnTo>
                <a:lnTo>
                  <a:pt x="64397" y="172847"/>
                </a:lnTo>
                <a:lnTo>
                  <a:pt x="56195" y="182655"/>
                </a:lnTo>
                <a:lnTo>
                  <a:pt x="38239" y="205343"/>
                </a:lnTo>
                <a:lnTo>
                  <a:pt x="31019" y="216478"/>
                </a:lnTo>
                <a:lnTo>
                  <a:pt x="25101" y="227217"/>
                </a:lnTo>
                <a:lnTo>
                  <a:pt x="0" y="2685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97937" y="5162898"/>
            <a:ext cx="358121" cy="328277"/>
            <a:chOff x="2297937" y="5162898"/>
            <a:chExt cx="358121" cy="328277"/>
          </a:xfrm>
        </p:grpSpPr>
        <p:sp>
          <p:nvSpPr>
            <p:cNvPr id="51" name="Freeform 50"/>
            <p:cNvSpPr/>
            <p:nvPr/>
          </p:nvSpPr>
          <p:spPr>
            <a:xfrm>
              <a:off x="2407362" y="5162898"/>
              <a:ext cx="248696" cy="328277"/>
            </a:xfrm>
            <a:custGeom>
              <a:avLst/>
              <a:gdLst/>
              <a:ahLst/>
              <a:cxnLst/>
              <a:rect l="0" t="0" r="0" b="0"/>
              <a:pathLst>
                <a:path w="248696" h="328277">
                  <a:moveTo>
                    <a:pt x="248695" y="0"/>
                  </a:moveTo>
                  <a:lnTo>
                    <a:pt x="238133" y="10562"/>
                  </a:lnTo>
                  <a:lnTo>
                    <a:pt x="231706" y="15883"/>
                  </a:lnTo>
                  <a:lnTo>
                    <a:pt x="224105" y="21642"/>
                  </a:lnTo>
                  <a:lnTo>
                    <a:pt x="215722" y="27692"/>
                  </a:lnTo>
                  <a:lnTo>
                    <a:pt x="206818" y="36146"/>
                  </a:lnTo>
                  <a:lnTo>
                    <a:pt x="197565" y="46203"/>
                  </a:lnTo>
                  <a:lnTo>
                    <a:pt x="188081" y="57329"/>
                  </a:lnTo>
                  <a:lnTo>
                    <a:pt x="179548" y="68063"/>
                  </a:lnTo>
                  <a:lnTo>
                    <a:pt x="171648" y="78535"/>
                  </a:lnTo>
                  <a:lnTo>
                    <a:pt x="156976" y="99012"/>
                  </a:lnTo>
                  <a:lnTo>
                    <a:pt x="143086" y="119166"/>
                  </a:lnTo>
                  <a:lnTo>
                    <a:pt x="135182" y="129183"/>
                  </a:lnTo>
                  <a:lnTo>
                    <a:pt x="126597" y="139176"/>
                  </a:lnTo>
                  <a:lnTo>
                    <a:pt x="117557" y="149155"/>
                  </a:lnTo>
                  <a:lnTo>
                    <a:pt x="109320" y="159123"/>
                  </a:lnTo>
                  <a:lnTo>
                    <a:pt x="101618" y="169085"/>
                  </a:lnTo>
                  <a:lnTo>
                    <a:pt x="94273" y="179042"/>
                  </a:lnTo>
                  <a:lnTo>
                    <a:pt x="80217" y="198947"/>
                  </a:lnTo>
                  <a:lnTo>
                    <a:pt x="73374" y="208898"/>
                  </a:lnTo>
                  <a:lnTo>
                    <a:pt x="67706" y="218847"/>
                  </a:lnTo>
                  <a:lnTo>
                    <a:pt x="62823" y="228796"/>
                  </a:lnTo>
                  <a:lnTo>
                    <a:pt x="58462" y="238745"/>
                  </a:lnTo>
                  <a:lnTo>
                    <a:pt x="53344" y="247588"/>
                  </a:lnTo>
                  <a:lnTo>
                    <a:pt x="47721" y="255694"/>
                  </a:lnTo>
                  <a:lnTo>
                    <a:pt x="41762" y="263308"/>
                  </a:lnTo>
                  <a:lnTo>
                    <a:pt x="35579" y="271701"/>
                  </a:lnTo>
                  <a:lnTo>
                    <a:pt x="29246" y="280611"/>
                  </a:lnTo>
                  <a:lnTo>
                    <a:pt x="0" y="328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97937" y="5171331"/>
              <a:ext cx="96871" cy="260158"/>
            </a:xfrm>
            <a:custGeom>
              <a:avLst/>
              <a:gdLst/>
              <a:ahLst/>
              <a:cxnLst/>
              <a:rect l="0" t="0" r="0" b="0"/>
              <a:pathLst>
                <a:path w="96871" h="260158">
                  <a:moveTo>
                    <a:pt x="19895" y="11462"/>
                  </a:moveTo>
                  <a:lnTo>
                    <a:pt x="30457" y="900"/>
                  </a:lnTo>
                  <a:lnTo>
                    <a:pt x="35779" y="0"/>
                  </a:lnTo>
                  <a:lnTo>
                    <a:pt x="41538" y="1610"/>
                  </a:lnTo>
                  <a:lnTo>
                    <a:pt x="47587" y="4894"/>
                  </a:lnTo>
                  <a:lnTo>
                    <a:pt x="51620" y="12610"/>
                  </a:lnTo>
                  <a:lnTo>
                    <a:pt x="54309" y="23280"/>
                  </a:lnTo>
                  <a:lnTo>
                    <a:pt x="56102" y="35921"/>
                  </a:lnTo>
                  <a:lnTo>
                    <a:pt x="56191" y="47664"/>
                  </a:lnTo>
                  <a:lnTo>
                    <a:pt x="55146" y="58808"/>
                  </a:lnTo>
                  <a:lnTo>
                    <a:pt x="53343" y="69553"/>
                  </a:lnTo>
                  <a:lnTo>
                    <a:pt x="49931" y="80033"/>
                  </a:lnTo>
                  <a:lnTo>
                    <a:pt x="45446" y="90336"/>
                  </a:lnTo>
                  <a:lnTo>
                    <a:pt x="40245" y="100520"/>
                  </a:lnTo>
                  <a:lnTo>
                    <a:pt x="41199" y="107309"/>
                  </a:lnTo>
                  <a:lnTo>
                    <a:pt x="46256" y="111836"/>
                  </a:lnTo>
                  <a:lnTo>
                    <a:pt x="54049" y="114853"/>
                  </a:lnTo>
                  <a:lnTo>
                    <a:pt x="61455" y="119075"/>
                  </a:lnTo>
                  <a:lnTo>
                    <a:pt x="68603" y="124101"/>
                  </a:lnTo>
                  <a:lnTo>
                    <a:pt x="75578" y="129662"/>
                  </a:lnTo>
                  <a:lnTo>
                    <a:pt x="81334" y="136685"/>
                  </a:lnTo>
                  <a:lnTo>
                    <a:pt x="86277" y="144683"/>
                  </a:lnTo>
                  <a:lnTo>
                    <a:pt x="90677" y="153331"/>
                  </a:lnTo>
                  <a:lnTo>
                    <a:pt x="93611" y="163518"/>
                  </a:lnTo>
                  <a:lnTo>
                    <a:pt x="95566" y="174730"/>
                  </a:lnTo>
                  <a:lnTo>
                    <a:pt x="96870" y="186626"/>
                  </a:lnTo>
                  <a:lnTo>
                    <a:pt x="95529" y="196767"/>
                  </a:lnTo>
                  <a:lnTo>
                    <a:pt x="92424" y="205739"/>
                  </a:lnTo>
                  <a:lnTo>
                    <a:pt x="88143" y="213930"/>
                  </a:lnTo>
                  <a:lnTo>
                    <a:pt x="83079" y="221602"/>
                  </a:lnTo>
                  <a:lnTo>
                    <a:pt x="77492" y="228927"/>
                  </a:lnTo>
                  <a:lnTo>
                    <a:pt x="71557" y="236021"/>
                  </a:lnTo>
                  <a:lnTo>
                    <a:pt x="64284" y="241856"/>
                  </a:lnTo>
                  <a:lnTo>
                    <a:pt x="56120" y="246851"/>
                  </a:lnTo>
                  <a:lnTo>
                    <a:pt x="0" y="260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356600" y="5879138"/>
            <a:ext cx="438727" cy="268591"/>
            <a:chOff x="2356600" y="5879138"/>
            <a:chExt cx="438727" cy="268591"/>
          </a:xfrm>
        </p:grpSpPr>
        <p:sp>
          <p:nvSpPr>
            <p:cNvPr id="54" name="Freeform 53"/>
            <p:cNvSpPr/>
            <p:nvPr/>
          </p:nvSpPr>
          <p:spPr>
            <a:xfrm>
              <a:off x="2586422" y="5948772"/>
              <a:ext cx="208905" cy="39792"/>
            </a:xfrm>
            <a:custGeom>
              <a:avLst/>
              <a:gdLst/>
              <a:ahLst/>
              <a:cxnLst/>
              <a:rect l="0" t="0" r="0" b="0"/>
              <a:pathLst>
                <a:path w="208905" h="39792">
                  <a:moveTo>
                    <a:pt x="0" y="39791"/>
                  </a:moveTo>
                  <a:lnTo>
                    <a:pt x="21124" y="39791"/>
                  </a:lnTo>
                  <a:lnTo>
                    <a:pt x="32873" y="38686"/>
                  </a:lnTo>
                  <a:lnTo>
                    <a:pt x="46233" y="36844"/>
                  </a:lnTo>
                  <a:lnTo>
                    <a:pt x="60665" y="34511"/>
                  </a:lnTo>
                  <a:lnTo>
                    <a:pt x="73603" y="31850"/>
                  </a:lnTo>
                  <a:lnTo>
                    <a:pt x="85544" y="28970"/>
                  </a:lnTo>
                  <a:lnTo>
                    <a:pt x="96821" y="25946"/>
                  </a:lnTo>
                  <a:lnTo>
                    <a:pt x="118193" y="19637"/>
                  </a:lnTo>
                  <a:lnTo>
                    <a:pt x="148867" y="9872"/>
                  </a:lnTo>
                  <a:lnTo>
                    <a:pt x="208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356600" y="5908981"/>
              <a:ext cx="110450" cy="79482"/>
            </a:xfrm>
            <a:custGeom>
              <a:avLst/>
              <a:gdLst/>
              <a:ahLst/>
              <a:cxnLst/>
              <a:rect l="0" t="0" r="0" b="0"/>
              <a:pathLst>
                <a:path w="110450" h="79482">
                  <a:moveTo>
                    <a:pt x="1024" y="0"/>
                  </a:moveTo>
                  <a:lnTo>
                    <a:pt x="6304" y="15843"/>
                  </a:lnTo>
                  <a:lnTo>
                    <a:pt x="7860" y="24931"/>
                  </a:lnTo>
                  <a:lnTo>
                    <a:pt x="8897" y="35411"/>
                  </a:lnTo>
                  <a:lnTo>
                    <a:pt x="9589" y="46819"/>
                  </a:lnTo>
                  <a:lnTo>
                    <a:pt x="7839" y="56635"/>
                  </a:lnTo>
                  <a:lnTo>
                    <a:pt x="4462" y="65390"/>
                  </a:lnTo>
                  <a:lnTo>
                    <a:pt x="0" y="73437"/>
                  </a:lnTo>
                  <a:lnTo>
                    <a:pt x="341" y="77696"/>
                  </a:lnTo>
                  <a:lnTo>
                    <a:pt x="3884" y="79430"/>
                  </a:lnTo>
                  <a:lnTo>
                    <a:pt x="9563" y="79481"/>
                  </a:lnTo>
                  <a:lnTo>
                    <a:pt x="16664" y="78410"/>
                  </a:lnTo>
                  <a:lnTo>
                    <a:pt x="24714" y="76590"/>
                  </a:lnTo>
                  <a:lnTo>
                    <a:pt x="33397" y="74272"/>
                  </a:lnTo>
                  <a:lnTo>
                    <a:pt x="43607" y="72726"/>
                  </a:lnTo>
                  <a:lnTo>
                    <a:pt x="54834" y="71696"/>
                  </a:lnTo>
                  <a:lnTo>
                    <a:pt x="110449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448536" y="5879138"/>
              <a:ext cx="38410" cy="268591"/>
            </a:xfrm>
            <a:custGeom>
              <a:avLst/>
              <a:gdLst/>
              <a:ahLst/>
              <a:cxnLst/>
              <a:rect l="0" t="0" r="0" b="0"/>
              <a:pathLst>
                <a:path w="38410" h="268591">
                  <a:moveTo>
                    <a:pt x="8565" y="0"/>
                  </a:moveTo>
                  <a:lnTo>
                    <a:pt x="3285" y="15843"/>
                  </a:lnTo>
                  <a:lnTo>
                    <a:pt x="1729" y="26036"/>
                  </a:lnTo>
                  <a:lnTo>
                    <a:pt x="692" y="38359"/>
                  </a:lnTo>
                  <a:lnTo>
                    <a:pt x="0" y="52100"/>
                  </a:lnTo>
                  <a:lnTo>
                    <a:pt x="645" y="65682"/>
                  </a:lnTo>
                  <a:lnTo>
                    <a:pt x="2180" y="79158"/>
                  </a:lnTo>
                  <a:lnTo>
                    <a:pt x="4308" y="92563"/>
                  </a:lnTo>
                  <a:lnTo>
                    <a:pt x="9621" y="122195"/>
                  </a:lnTo>
                  <a:lnTo>
                    <a:pt x="12585" y="137834"/>
                  </a:lnTo>
                  <a:lnTo>
                    <a:pt x="14561" y="152681"/>
                  </a:lnTo>
                  <a:lnTo>
                    <a:pt x="15878" y="167001"/>
                  </a:lnTo>
                  <a:lnTo>
                    <a:pt x="16757" y="180968"/>
                  </a:lnTo>
                  <a:lnTo>
                    <a:pt x="18447" y="193596"/>
                  </a:lnTo>
                  <a:lnTo>
                    <a:pt x="20680" y="205330"/>
                  </a:lnTo>
                  <a:lnTo>
                    <a:pt x="23274" y="216469"/>
                  </a:lnTo>
                  <a:lnTo>
                    <a:pt x="26108" y="227211"/>
                  </a:lnTo>
                  <a:lnTo>
                    <a:pt x="38409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297937" y="5272323"/>
            <a:ext cx="2138774" cy="642795"/>
            <a:chOff x="2297937" y="5272323"/>
            <a:chExt cx="2138774" cy="642795"/>
          </a:xfrm>
        </p:grpSpPr>
        <p:sp>
          <p:nvSpPr>
            <p:cNvPr id="58" name="Freeform 57"/>
            <p:cNvSpPr/>
            <p:nvPr/>
          </p:nvSpPr>
          <p:spPr>
            <a:xfrm>
              <a:off x="2297937" y="5272323"/>
              <a:ext cx="1044518" cy="159166"/>
            </a:xfrm>
            <a:custGeom>
              <a:avLst/>
              <a:gdLst/>
              <a:ahLst/>
              <a:cxnLst/>
              <a:rect l="0" t="0" r="0" b="0"/>
              <a:pathLst>
                <a:path w="1044518" h="159166">
                  <a:moveTo>
                    <a:pt x="0" y="0"/>
                  </a:moveTo>
                  <a:lnTo>
                    <a:pt x="65945" y="0"/>
                  </a:lnTo>
                  <a:lnTo>
                    <a:pt x="93417" y="2948"/>
                  </a:lnTo>
                  <a:lnTo>
                    <a:pt x="105385" y="5281"/>
                  </a:lnTo>
                  <a:lnTo>
                    <a:pt x="130473" y="10822"/>
                  </a:lnTo>
                  <a:lnTo>
                    <a:pt x="182603" y="23384"/>
                  </a:lnTo>
                  <a:lnTo>
                    <a:pt x="209004" y="26973"/>
                  </a:lnTo>
                  <a:lnTo>
                    <a:pt x="235476" y="29673"/>
                  </a:lnTo>
                  <a:lnTo>
                    <a:pt x="261978" y="34558"/>
                  </a:lnTo>
                  <a:lnTo>
                    <a:pt x="307036" y="43521"/>
                  </a:lnTo>
                  <a:lnTo>
                    <a:pt x="336153" y="49923"/>
                  </a:lnTo>
                  <a:lnTo>
                    <a:pt x="350107" y="53178"/>
                  </a:lnTo>
                  <a:lnTo>
                    <a:pt x="380349" y="56794"/>
                  </a:lnTo>
                  <a:lnTo>
                    <a:pt x="412212" y="58401"/>
                  </a:lnTo>
                  <a:lnTo>
                    <a:pt x="444795" y="59115"/>
                  </a:lnTo>
                  <a:lnTo>
                    <a:pt x="461221" y="60411"/>
                  </a:lnTo>
                  <a:lnTo>
                    <a:pt x="477698" y="62381"/>
                  </a:lnTo>
                  <a:lnTo>
                    <a:pt x="494210" y="64799"/>
                  </a:lnTo>
                  <a:lnTo>
                    <a:pt x="527293" y="70433"/>
                  </a:lnTo>
                  <a:lnTo>
                    <a:pt x="643293" y="92893"/>
                  </a:lnTo>
                  <a:lnTo>
                    <a:pt x="673503" y="99499"/>
                  </a:lnTo>
                  <a:lnTo>
                    <a:pt x="702773" y="106119"/>
                  </a:lnTo>
                  <a:lnTo>
                    <a:pt x="749216" y="116060"/>
                  </a:lnTo>
                  <a:lnTo>
                    <a:pt x="805079" y="129322"/>
                  </a:lnTo>
                  <a:lnTo>
                    <a:pt x="818573" y="132638"/>
                  </a:lnTo>
                  <a:lnTo>
                    <a:pt x="845357" y="136322"/>
                  </a:lnTo>
                  <a:lnTo>
                    <a:pt x="870892" y="139065"/>
                  </a:lnTo>
                  <a:lnTo>
                    <a:pt x="893295" y="143968"/>
                  </a:lnTo>
                  <a:lnTo>
                    <a:pt x="935111" y="152943"/>
                  </a:lnTo>
                  <a:lnTo>
                    <a:pt x="963470" y="156399"/>
                  </a:lnTo>
                  <a:lnTo>
                    <a:pt x="990811" y="157936"/>
                  </a:lnTo>
                  <a:lnTo>
                    <a:pt x="1044517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869686" y="5332010"/>
              <a:ext cx="9949" cy="218852"/>
            </a:xfrm>
            <a:custGeom>
              <a:avLst/>
              <a:gdLst/>
              <a:ahLst/>
              <a:cxnLst/>
              <a:rect l="0" t="0" r="0" b="0"/>
              <a:pathLst>
                <a:path w="9949" h="218852">
                  <a:moveTo>
                    <a:pt x="0" y="0"/>
                  </a:moveTo>
                  <a:lnTo>
                    <a:pt x="5281" y="21124"/>
                  </a:lnTo>
                  <a:lnTo>
                    <a:pt x="6837" y="32873"/>
                  </a:lnTo>
                  <a:lnTo>
                    <a:pt x="7874" y="46232"/>
                  </a:lnTo>
                  <a:lnTo>
                    <a:pt x="8565" y="60665"/>
                  </a:lnTo>
                  <a:lnTo>
                    <a:pt x="9333" y="94386"/>
                  </a:lnTo>
                  <a:lnTo>
                    <a:pt x="9948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994909" y="5272323"/>
              <a:ext cx="113525" cy="278539"/>
            </a:xfrm>
            <a:custGeom>
              <a:avLst/>
              <a:gdLst/>
              <a:ahLst/>
              <a:cxnLst/>
              <a:rect l="0" t="0" r="0" b="0"/>
              <a:pathLst>
                <a:path w="113525" h="278539">
                  <a:moveTo>
                    <a:pt x="113524" y="0"/>
                  </a:moveTo>
                  <a:lnTo>
                    <a:pt x="71986" y="27693"/>
                  </a:lnTo>
                  <a:lnTo>
                    <a:pt x="62620" y="32831"/>
                  </a:lnTo>
                  <a:lnTo>
                    <a:pt x="53061" y="37362"/>
                  </a:lnTo>
                  <a:lnTo>
                    <a:pt x="43372" y="41487"/>
                  </a:lnTo>
                  <a:lnTo>
                    <a:pt x="33597" y="45343"/>
                  </a:lnTo>
                  <a:lnTo>
                    <a:pt x="13893" y="52575"/>
                  </a:lnTo>
                  <a:lnTo>
                    <a:pt x="7312" y="60472"/>
                  </a:lnTo>
                  <a:lnTo>
                    <a:pt x="2925" y="71264"/>
                  </a:lnTo>
                  <a:lnTo>
                    <a:pt x="0" y="83984"/>
                  </a:lnTo>
                  <a:lnTo>
                    <a:pt x="261" y="94676"/>
                  </a:lnTo>
                  <a:lnTo>
                    <a:pt x="2645" y="104013"/>
                  </a:lnTo>
                  <a:lnTo>
                    <a:pt x="6445" y="112450"/>
                  </a:lnTo>
                  <a:lnTo>
                    <a:pt x="12295" y="116968"/>
                  </a:lnTo>
                  <a:lnTo>
                    <a:pt x="19511" y="118875"/>
                  </a:lnTo>
                  <a:lnTo>
                    <a:pt x="27637" y="119042"/>
                  </a:lnTo>
                  <a:lnTo>
                    <a:pt x="36370" y="120257"/>
                  </a:lnTo>
                  <a:lnTo>
                    <a:pt x="45509" y="122174"/>
                  </a:lnTo>
                  <a:lnTo>
                    <a:pt x="54917" y="124556"/>
                  </a:lnTo>
                  <a:lnTo>
                    <a:pt x="63399" y="128355"/>
                  </a:lnTo>
                  <a:lnTo>
                    <a:pt x="71265" y="133098"/>
                  </a:lnTo>
                  <a:lnTo>
                    <a:pt x="78719" y="138471"/>
                  </a:lnTo>
                  <a:lnTo>
                    <a:pt x="84795" y="145369"/>
                  </a:lnTo>
                  <a:lnTo>
                    <a:pt x="89950" y="153284"/>
                  </a:lnTo>
                  <a:lnTo>
                    <a:pt x="94492" y="161876"/>
                  </a:lnTo>
                  <a:lnTo>
                    <a:pt x="97520" y="172025"/>
                  </a:lnTo>
                  <a:lnTo>
                    <a:pt x="99539" y="183213"/>
                  </a:lnTo>
                  <a:lnTo>
                    <a:pt x="100885" y="195092"/>
                  </a:lnTo>
                  <a:lnTo>
                    <a:pt x="100677" y="207433"/>
                  </a:lnTo>
                  <a:lnTo>
                    <a:pt x="99432" y="220082"/>
                  </a:lnTo>
                  <a:lnTo>
                    <a:pt x="97498" y="232936"/>
                  </a:lnTo>
                  <a:lnTo>
                    <a:pt x="93998" y="243715"/>
                  </a:lnTo>
                  <a:lnTo>
                    <a:pt x="89453" y="253112"/>
                  </a:lnTo>
                  <a:lnTo>
                    <a:pt x="53837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197963" y="5367485"/>
              <a:ext cx="112217" cy="143219"/>
            </a:xfrm>
            <a:custGeom>
              <a:avLst/>
              <a:gdLst/>
              <a:ahLst/>
              <a:cxnLst/>
              <a:rect l="0" t="0" r="0" b="0"/>
              <a:pathLst>
                <a:path w="112217" h="143219">
                  <a:moveTo>
                    <a:pt x="9948" y="14264"/>
                  </a:moveTo>
                  <a:lnTo>
                    <a:pt x="9948" y="69648"/>
                  </a:lnTo>
                  <a:lnTo>
                    <a:pt x="11053" y="82135"/>
                  </a:lnTo>
                  <a:lnTo>
                    <a:pt x="12895" y="94881"/>
                  </a:lnTo>
                  <a:lnTo>
                    <a:pt x="15229" y="107800"/>
                  </a:lnTo>
                  <a:lnTo>
                    <a:pt x="20100" y="118623"/>
                  </a:lnTo>
                  <a:lnTo>
                    <a:pt x="26664" y="128049"/>
                  </a:lnTo>
                  <a:lnTo>
                    <a:pt x="34356" y="136544"/>
                  </a:lnTo>
                  <a:lnTo>
                    <a:pt x="43905" y="141102"/>
                  </a:lnTo>
                  <a:lnTo>
                    <a:pt x="54692" y="143035"/>
                  </a:lnTo>
                  <a:lnTo>
                    <a:pt x="66305" y="143218"/>
                  </a:lnTo>
                  <a:lnTo>
                    <a:pt x="76257" y="140024"/>
                  </a:lnTo>
                  <a:lnTo>
                    <a:pt x="85103" y="134580"/>
                  </a:lnTo>
                  <a:lnTo>
                    <a:pt x="93210" y="127634"/>
                  </a:lnTo>
                  <a:lnTo>
                    <a:pt x="99721" y="118582"/>
                  </a:lnTo>
                  <a:lnTo>
                    <a:pt x="105166" y="108126"/>
                  </a:lnTo>
                  <a:lnTo>
                    <a:pt x="109902" y="96734"/>
                  </a:lnTo>
                  <a:lnTo>
                    <a:pt x="111954" y="83613"/>
                  </a:lnTo>
                  <a:lnTo>
                    <a:pt x="112216" y="69339"/>
                  </a:lnTo>
                  <a:lnTo>
                    <a:pt x="111286" y="54297"/>
                  </a:lnTo>
                  <a:lnTo>
                    <a:pt x="107350" y="40952"/>
                  </a:lnTo>
                  <a:lnTo>
                    <a:pt x="101410" y="28740"/>
                  </a:lnTo>
                  <a:lnTo>
                    <a:pt x="94134" y="17283"/>
                  </a:lnTo>
                  <a:lnTo>
                    <a:pt x="84862" y="9644"/>
                  </a:lnTo>
                  <a:lnTo>
                    <a:pt x="74260" y="4552"/>
                  </a:lnTo>
                  <a:lnTo>
                    <a:pt x="62770" y="1158"/>
                  </a:lnTo>
                  <a:lnTo>
                    <a:pt x="51795" y="0"/>
                  </a:lnTo>
                  <a:lnTo>
                    <a:pt x="41161" y="333"/>
                  </a:lnTo>
                  <a:lnTo>
                    <a:pt x="0" y="43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69686" y="5580888"/>
              <a:ext cx="567025" cy="49556"/>
            </a:xfrm>
            <a:custGeom>
              <a:avLst/>
              <a:gdLst/>
              <a:ahLst/>
              <a:cxnLst/>
              <a:rect l="0" t="0" r="0" b="0"/>
              <a:pathLst>
                <a:path w="567025" h="49556">
                  <a:moveTo>
                    <a:pt x="0" y="49555"/>
                  </a:moveTo>
                  <a:lnTo>
                    <a:pt x="55384" y="35709"/>
                  </a:lnTo>
                  <a:lnTo>
                    <a:pt x="83565" y="29401"/>
                  </a:lnTo>
                  <a:lnTo>
                    <a:pt x="98817" y="26171"/>
                  </a:lnTo>
                  <a:lnTo>
                    <a:pt x="113406" y="24018"/>
                  </a:lnTo>
                  <a:lnTo>
                    <a:pt x="127554" y="22583"/>
                  </a:lnTo>
                  <a:lnTo>
                    <a:pt x="141407" y="21626"/>
                  </a:lnTo>
                  <a:lnTo>
                    <a:pt x="156169" y="19883"/>
                  </a:lnTo>
                  <a:lnTo>
                    <a:pt x="171537" y="17615"/>
                  </a:lnTo>
                  <a:lnTo>
                    <a:pt x="187308" y="14998"/>
                  </a:lnTo>
                  <a:lnTo>
                    <a:pt x="203349" y="13254"/>
                  </a:lnTo>
                  <a:lnTo>
                    <a:pt x="219570" y="12091"/>
                  </a:lnTo>
                  <a:lnTo>
                    <a:pt x="235910" y="11316"/>
                  </a:lnTo>
                  <a:lnTo>
                    <a:pt x="268804" y="10454"/>
                  </a:lnTo>
                  <a:lnTo>
                    <a:pt x="329670" y="9901"/>
                  </a:lnTo>
                  <a:lnTo>
                    <a:pt x="343575" y="8750"/>
                  </a:lnTo>
                  <a:lnTo>
                    <a:pt x="357266" y="6877"/>
                  </a:lnTo>
                  <a:lnTo>
                    <a:pt x="370814" y="4524"/>
                  </a:lnTo>
                  <a:lnTo>
                    <a:pt x="385373" y="2955"/>
                  </a:lnTo>
                  <a:lnTo>
                    <a:pt x="400606" y="1909"/>
                  </a:lnTo>
                  <a:lnTo>
                    <a:pt x="416287" y="1211"/>
                  </a:lnTo>
                  <a:lnTo>
                    <a:pt x="451396" y="436"/>
                  </a:lnTo>
                  <a:lnTo>
                    <a:pt x="502552" y="0"/>
                  </a:lnTo>
                  <a:lnTo>
                    <a:pt x="567024" y="9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028851" y="5700078"/>
              <a:ext cx="179061" cy="215040"/>
            </a:xfrm>
            <a:custGeom>
              <a:avLst/>
              <a:gdLst/>
              <a:ahLst/>
              <a:cxnLst/>
              <a:rect l="0" t="0" r="0" b="0"/>
              <a:pathLst>
                <a:path w="179061" h="215040">
                  <a:moveTo>
                    <a:pt x="0" y="0"/>
                  </a:moveTo>
                  <a:lnTo>
                    <a:pt x="21123" y="0"/>
                  </a:lnTo>
                  <a:lnTo>
                    <a:pt x="30662" y="3316"/>
                  </a:lnTo>
                  <a:lnTo>
                    <a:pt x="40337" y="8843"/>
                  </a:lnTo>
                  <a:lnTo>
                    <a:pt x="50103" y="15843"/>
                  </a:lnTo>
                  <a:lnTo>
                    <a:pt x="58824" y="24931"/>
                  </a:lnTo>
                  <a:lnTo>
                    <a:pt x="66849" y="35411"/>
                  </a:lnTo>
                  <a:lnTo>
                    <a:pt x="74409" y="46819"/>
                  </a:lnTo>
                  <a:lnTo>
                    <a:pt x="80555" y="59951"/>
                  </a:lnTo>
                  <a:lnTo>
                    <a:pt x="85757" y="74231"/>
                  </a:lnTo>
                  <a:lnTo>
                    <a:pt x="90330" y="89279"/>
                  </a:lnTo>
                  <a:lnTo>
                    <a:pt x="92274" y="104837"/>
                  </a:lnTo>
                  <a:lnTo>
                    <a:pt x="92464" y="120736"/>
                  </a:lnTo>
                  <a:lnTo>
                    <a:pt x="91486" y="136861"/>
                  </a:lnTo>
                  <a:lnTo>
                    <a:pt x="89729" y="152033"/>
                  </a:lnTo>
                  <a:lnTo>
                    <a:pt x="87452" y="166568"/>
                  </a:lnTo>
                  <a:lnTo>
                    <a:pt x="84829" y="180680"/>
                  </a:lnTo>
                  <a:lnTo>
                    <a:pt x="79764" y="192299"/>
                  </a:lnTo>
                  <a:lnTo>
                    <a:pt x="73071" y="202255"/>
                  </a:lnTo>
                  <a:lnTo>
                    <a:pt x="65294" y="211103"/>
                  </a:lnTo>
                  <a:lnTo>
                    <a:pt x="56793" y="214791"/>
                  </a:lnTo>
                  <a:lnTo>
                    <a:pt x="47810" y="215039"/>
                  </a:lnTo>
                  <a:lnTo>
                    <a:pt x="38505" y="212994"/>
                  </a:lnTo>
                  <a:lnTo>
                    <a:pt x="30091" y="209420"/>
                  </a:lnTo>
                  <a:lnTo>
                    <a:pt x="22271" y="204826"/>
                  </a:lnTo>
                  <a:lnTo>
                    <a:pt x="14847" y="199553"/>
                  </a:lnTo>
                  <a:lnTo>
                    <a:pt x="11003" y="191617"/>
                  </a:lnTo>
                  <a:lnTo>
                    <a:pt x="9546" y="181905"/>
                  </a:lnTo>
                  <a:lnTo>
                    <a:pt x="9680" y="171008"/>
                  </a:lnTo>
                  <a:lnTo>
                    <a:pt x="13085" y="162639"/>
                  </a:lnTo>
                  <a:lnTo>
                    <a:pt x="18671" y="155955"/>
                  </a:lnTo>
                  <a:lnTo>
                    <a:pt x="25711" y="150393"/>
                  </a:lnTo>
                  <a:lnTo>
                    <a:pt x="33720" y="147790"/>
                  </a:lnTo>
                  <a:lnTo>
                    <a:pt x="42376" y="147160"/>
                  </a:lnTo>
                  <a:lnTo>
                    <a:pt x="51462" y="147846"/>
                  </a:lnTo>
                  <a:lnTo>
                    <a:pt x="60835" y="150513"/>
                  </a:lnTo>
                  <a:lnTo>
                    <a:pt x="70400" y="154502"/>
                  </a:lnTo>
                  <a:lnTo>
                    <a:pt x="80093" y="159372"/>
                  </a:lnTo>
                  <a:lnTo>
                    <a:pt x="89870" y="163724"/>
                  </a:lnTo>
                  <a:lnTo>
                    <a:pt x="99704" y="167731"/>
                  </a:lnTo>
                  <a:lnTo>
                    <a:pt x="109577" y="171507"/>
                  </a:lnTo>
                  <a:lnTo>
                    <a:pt x="120579" y="174025"/>
                  </a:lnTo>
                  <a:lnTo>
                    <a:pt x="132336" y="175703"/>
                  </a:lnTo>
                  <a:lnTo>
                    <a:pt x="17906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575979" y="5143002"/>
            <a:ext cx="1412585" cy="740946"/>
            <a:chOff x="4575979" y="5143002"/>
            <a:chExt cx="1412585" cy="740946"/>
          </a:xfrm>
        </p:grpSpPr>
        <p:sp>
          <p:nvSpPr>
            <p:cNvPr id="65" name="Freeform 64"/>
            <p:cNvSpPr/>
            <p:nvPr/>
          </p:nvSpPr>
          <p:spPr>
            <a:xfrm>
              <a:off x="4575979" y="5461331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0"/>
                  </a:moveTo>
                  <a:lnTo>
                    <a:pt x="21123" y="5281"/>
                  </a:lnTo>
                  <a:lnTo>
                    <a:pt x="30662" y="7942"/>
                  </a:lnTo>
                  <a:lnTo>
                    <a:pt x="40337" y="10821"/>
                  </a:lnTo>
                  <a:lnTo>
                    <a:pt x="7958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595874" y="5381749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635665" y="5580705"/>
              <a:ext cx="9949" cy="9948"/>
            </a:xfrm>
            <a:custGeom>
              <a:avLst/>
              <a:gdLst/>
              <a:ahLst/>
              <a:cxnLst/>
              <a:rect l="0" t="0" r="0" b="0"/>
              <a:pathLst>
                <a:path w="9949" h="9948">
                  <a:moveTo>
                    <a:pt x="9948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804778" y="5376017"/>
              <a:ext cx="119374" cy="192982"/>
            </a:xfrm>
            <a:custGeom>
              <a:avLst/>
              <a:gdLst/>
              <a:ahLst/>
              <a:cxnLst/>
              <a:rect l="0" t="0" r="0" b="0"/>
              <a:pathLst>
                <a:path w="119374" h="192982">
                  <a:moveTo>
                    <a:pt x="0" y="5732"/>
                  </a:moveTo>
                  <a:lnTo>
                    <a:pt x="15842" y="451"/>
                  </a:lnTo>
                  <a:lnTo>
                    <a:pt x="23825" y="0"/>
                  </a:lnTo>
                  <a:lnTo>
                    <a:pt x="32463" y="806"/>
                  </a:lnTo>
                  <a:lnTo>
                    <a:pt x="41538" y="2448"/>
                  </a:lnTo>
                  <a:lnTo>
                    <a:pt x="49798" y="6859"/>
                  </a:lnTo>
                  <a:lnTo>
                    <a:pt x="57515" y="13115"/>
                  </a:lnTo>
                  <a:lnTo>
                    <a:pt x="64871" y="20602"/>
                  </a:lnTo>
                  <a:lnTo>
                    <a:pt x="71985" y="28909"/>
                  </a:lnTo>
                  <a:lnTo>
                    <a:pt x="78939" y="37763"/>
                  </a:lnTo>
                  <a:lnTo>
                    <a:pt x="85785" y="46981"/>
                  </a:lnTo>
                  <a:lnTo>
                    <a:pt x="90349" y="58653"/>
                  </a:lnTo>
                  <a:lnTo>
                    <a:pt x="93392" y="71962"/>
                  </a:lnTo>
                  <a:lnTo>
                    <a:pt x="95420" y="86360"/>
                  </a:lnTo>
                  <a:lnTo>
                    <a:pt x="96773" y="100381"/>
                  </a:lnTo>
                  <a:lnTo>
                    <a:pt x="97674" y="114149"/>
                  </a:lnTo>
                  <a:lnTo>
                    <a:pt x="98275" y="127749"/>
                  </a:lnTo>
                  <a:lnTo>
                    <a:pt x="96465" y="141237"/>
                  </a:lnTo>
                  <a:lnTo>
                    <a:pt x="93048" y="154650"/>
                  </a:lnTo>
                  <a:lnTo>
                    <a:pt x="88560" y="168013"/>
                  </a:lnTo>
                  <a:lnTo>
                    <a:pt x="82251" y="178027"/>
                  </a:lnTo>
                  <a:lnTo>
                    <a:pt x="74729" y="185809"/>
                  </a:lnTo>
                  <a:lnTo>
                    <a:pt x="66399" y="192102"/>
                  </a:lnTo>
                  <a:lnTo>
                    <a:pt x="58635" y="192981"/>
                  </a:lnTo>
                  <a:lnTo>
                    <a:pt x="51248" y="190251"/>
                  </a:lnTo>
                  <a:lnTo>
                    <a:pt x="44113" y="185116"/>
                  </a:lnTo>
                  <a:lnTo>
                    <a:pt x="39356" y="177270"/>
                  </a:lnTo>
                  <a:lnTo>
                    <a:pt x="36185" y="167619"/>
                  </a:lnTo>
                  <a:lnTo>
                    <a:pt x="34071" y="156764"/>
                  </a:lnTo>
                  <a:lnTo>
                    <a:pt x="35978" y="148422"/>
                  </a:lnTo>
                  <a:lnTo>
                    <a:pt x="40565" y="141755"/>
                  </a:lnTo>
                  <a:lnTo>
                    <a:pt x="46939" y="136205"/>
                  </a:lnTo>
                  <a:lnTo>
                    <a:pt x="54504" y="134716"/>
                  </a:lnTo>
                  <a:lnTo>
                    <a:pt x="62863" y="135933"/>
                  </a:lnTo>
                  <a:lnTo>
                    <a:pt x="119373" y="154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133054" y="5401645"/>
              <a:ext cx="79584" cy="19896"/>
            </a:xfrm>
            <a:custGeom>
              <a:avLst/>
              <a:gdLst/>
              <a:ahLst/>
              <a:cxnLst/>
              <a:rect l="0" t="0" r="0" b="0"/>
              <a:pathLst>
                <a:path w="79584" h="19896">
                  <a:moveTo>
                    <a:pt x="0" y="0"/>
                  </a:moveTo>
                  <a:lnTo>
                    <a:pt x="15843" y="10561"/>
                  </a:lnTo>
                  <a:lnTo>
                    <a:pt x="24931" y="13673"/>
                  </a:lnTo>
                  <a:lnTo>
                    <a:pt x="35411" y="15747"/>
                  </a:lnTo>
                  <a:lnTo>
                    <a:pt x="79583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162898" y="5540914"/>
              <a:ext cx="69635" cy="9948"/>
            </a:xfrm>
            <a:custGeom>
              <a:avLst/>
              <a:gdLst/>
              <a:ahLst/>
              <a:cxnLst/>
              <a:rect l="0" t="0" r="0" b="0"/>
              <a:pathLst>
                <a:path w="69635" h="9948">
                  <a:moveTo>
                    <a:pt x="0" y="0"/>
                  </a:moveTo>
                  <a:lnTo>
                    <a:pt x="21123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69634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665509" y="5640391"/>
              <a:ext cx="268591" cy="19861"/>
            </a:xfrm>
            <a:custGeom>
              <a:avLst/>
              <a:gdLst/>
              <a:ahLst/>
              <a:cxnLst/>
              <a:rect l="0" t="0" r="0" b="0"/>
              <a:pathLst>
                <a:path w="268591" h="19861">
                  <a:moveTo>
                    <a:pt x="0" y="9948"/>
                  </a:moveTo>
                  <a:lnTo>
                    <a:pt x="15843" y="15229"/>
                  </a:lnTo>
                  <a:lnTo>
                    <a:pt x="27141" y="16785"/>
                  </a:lnTo>
                  <a:lnTo>
                    <a:pt x="41306" y="17822"/>
                  </a:lnTo>
                  <a:lnTo>
                    <a:pt x="72518" y="18974"/>
                  </a:lnTo>
                  <a:lnTo>
                    <a:pt x="116052" y="19623"/>
                  </a:lnTo>
                  <a:lnTo>
                    <a:pt x="196076" y="19860"/>
                  </a:lnTo>
                  <a:lnTo>
                    <a:pt x="210299" y="18767"/>
                  </a:lnTo>
                  <a:lnTo>
                    <a:pt x="223098" y="16933"/>
                  </a:lnTo>
                  <a:lnTo>
                    <a:pt x="2685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735143" y="5732687"/>
              <a:ext cx="139270" cy="151261"/>
            </a:xfrm>
            <a:custGeom>
              <a:avLst/>
              <a:gdLst/>
              <a:ahLst/>
              <a:cxnLst/>
              <a:rect l="0" t="0" r="0" b="0"/>
              <a:pathLst>
                <a:path w="139270" h="151261">
                  <a:moveTo>
                    <a:pt x="0" y="17130"/>
                  </a:moveTo>
                  <a:lnTo>
                    <a:pt x="15843" y="6568"/>
                  </a:lnTo>
                  <a:lnTo>
                    <a:pt x="24931" y="3457"/>
                  </a:lnTo>
                  <a:lnTo>
                    <a:pt x="35411" y="1383"/>
                  </a:lnTo>
                  <a:lnTo>
                    <a:pt x="46819" y="0"/>
                  </a:lnTo>
                  <a:lnTo>
                    <a:pt x="57740" y="1289"/>
                  </a:lnTo>
                  <a:lnTo>
                    <a:pt x="68337" y="4359"/>
                  </a:lnTo>
                  <a:lnTo>
                    <a:pt x="78717" y="8616"/>
                  </a:lnTo>
                  <a:lnTo>
                    <a:pt x="86743" y="14769"/>
                  </a:lnTo>
                  <a:lnTo>
                    <a:pt x="93199" y="22188"/>
                  </a:lnTo>
                  <a:lnTo>
                    <a:pt x="98608" y="30450"/>
                  </a:lnTo>
                  <a:lnTo>
                    <a:pt x="102214" y="41484"/>
                  </a:lnTo>
                  <a:lnTo>
                    <a:pt x="104618" y="54367"/>
                  </a:lnTo>
                  <a:lnTo>
                    <a:pt x="106221" y="68482"/>
                  </a:lnTo>
                  <a:lnTo>
                    <a:pt x="107289" y="82313"/>
                  </a:lnTo>
                  <a:lnTo>
                    <a:pt x="108001" y="95955"/>
                  </a:lnTo>
                  <a:lnTo>
                    <a:pt x="108476" y="109471"/>
                  </a:lnTo>
                  <a:lnTo>
                    <a:pt x="106582" y="120692"/>
                  </a:lnTo>
                  <a:lnTo>
                    <a:pt x="103108" y="130384"/>
                  </a:lnTo>
                  <a:lnTo>
                    <a:pt x="98582" y="139056"/>
                  </a:lnTo>
                  <a:lnTo>
                    <a:pt x="91144" y="144837"/>
                  </a:lnTo>
                  <a:lnTo>
                    <a:pt x="81764" y="148691"/>
                  </a:lnTo>
                  <a:lnTo>
                    <a:pt x="71089" y="151260"/>
                  </a:lnTo>
                  <a:lnTo>
                    <a:pt x="62867" y="149657"/>
                  </a:lnTo>
                  <a:lnTo>
                    <a:pt x="56280" y="145272"/>
                  </a:lnTo>
                  <a:lnTo>
                    <a:pt x="50784" y="139033"/>
                  </a:lnTo>
                  <a:lnTo>
                    <a:pt x="46015" y="130453"/>
                  </a:lnTo>
                  <a:lnTo>
                    <a:pt x="41729" y="120311"/>
                  </a:lnTo>
                  <a:lnTo>
                    <a:pt x="37767" y="109129"/>
                  </a:lnTo>
                  <a:lnTo>
                    <a:pt x="37337" y="99463"/>
                  </a:lnTo>
                  <a:lnTo>
                    <a:pt x="39260" y="90810"/>
                  </a:lnTo>
                  <a:lnTo>
                    <a:pt x="42753" y="82829"/>
                  </a:lnTo>
                  <a:lnTo>
                    <a:pt x="48398" y="76404"/>
                  </a:lnTo>
                  <a:lnTo>
                    <a:pt x="55477" y="71015"/>
                  </a:lnTo>
                  <a:lnTo>
                    <a:pt x="63512" y="66317"/>
                  </a:lnTo>
                  <a:lnTo>
                    <a:pt x="72185" y="64290"/>
                  </a:lnTo>
                  <a:lnTo>
                    <a:pt x="81283" y="64045"/>
                  </a:lnTo>
                  <a:lnTo>
                    <a:pt x="90664" y="64986"/>
                  </a:lnTo>
                  <a:lnTo>
                    <a:pt x="99128" y="67824"/>
                  </a:lnTo>
                  <a:lnTo>
                    <a:pt x="106982" y="71927"/>
                  </a:lnTo>
                  <a:lnTo>
                    <a:pt x="139269" y="96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530966" y="5257566"/>
              <a:ext cx="93623" cy="173923"/>
            </a:xfrm>
            <a:custGeom>
              <a:avLst/>
              <a:gdLst/>
              <a:ahLst/>
              <a:cxnLst/>
              <a:rect l="0" t="0" r="0" b="0"/>
              <a:pathLst>
                <a:path w="93623" h="173923">
                  <a:moveTo>
                    <a:pt x="0" y="14757"/>
                  </a:moveTo>
                  <a:lnTo>
                    <a:pt x="41538" y="911"/>
                  </a:lnTo>
                  <a:lnTo>
                    <a:pt x="52009" y="0"/>
                  </a:lnTo>
                  <a:lnTo>
                    <a:pt x="63410" y="498"/>
                  </a:lnTo>
                  <a:lnTo>
                    <a:pt x="75433" y="1935"/>
                  </a:lnTo>
                  <a:lnTo>
                    <a:pt x="83448" y="7314"/>
                  </a:lnTo>
                  <a:lnTo>
                    <a:pt x="88791" y="15322"/>
                  </a:lnTo>
                  <a:lnTo>
                    <a:pt x="92353" y="25082"/>
                  </a:lnTo>
                  <a:lnTo>
                    <a:pt x="93622" y="34904"/>
                  </a:lnTo>
                  <a:lnTo>
                    <a:pt x="93363" y="44768"/>
                  </a:lnTo>
                  <a:lnTo>
                    <a:pt x="92086" y="54660"/>
                  </a:lnTo>
                  <a:lnTo>
                    <a:pt x="90128" y="64571"/>
                  </a:lnTo>
                  <a:lnTo>
                    <a:pt x="87718" y="74494"/>
                  </a:lnTo>
                  <a:lnTo>
                    <a:pt x="85006" y="84425"/>
                  </a:lnTo>
                  <a:lnTo>
                    <a:pt x="83198" y="96572"/>
                  </a:lnTo>
                  <a:lnTo>
                    <a:pt x="81992" y="110197"/>
                  </a:lnTo>
                  <a:lnTo>
                    <a:pt x="81189" y="124807"/>
                  </a:lnTo>
                  <a:lnTo>
                    <a:pt x="78443" y="137862"/>
                  </a:lnTo>
                  <a:lnTo>
                    <a:pt x="74401" y="149882"/>
                  </a:lnTo>
                  <a:lnTo>
                    <a:pt x="69496" y="161211"/>
                  </a:lnTo>
                  <a:lnTo>
                    <a:pt x="68437" y="166554"/>
                  </a:lnTo>
                  <a:lnTo>
                    <a:pt x="69941" y="167904"/>
                  </a:lnTo>
                  <a:lnTo>
                    <a:pt x="69634" y="1739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45583" y="5143002"/>
              <a:ext cx="113660" cy="238748"/>
            </a:xfrm>
            <a:custGeom>
              <a:avLst/>
              <a:gdLst/>
              <a:ahLst/>
              <a:cxnLst/>
              <a:rect l="0" t="0" r="0" b="0"/>
              <a:pathLst>
                <a:path w="113660" h="238748">
                  <a:moveTo>
                    <a:pt x="113659" y="0"/>
                  </a:moveTo>
                  <a:lnTo>
                    <a:pt x="66892" y="46768"/>
                  </a:lnTo>
                  <a:lnTo>
                    <a:pt x="59270" y="52180"/>
                  </a:lnTo>
                  <a:lnTo>
                    <a:pt x="50872" y="56893"/>
                  </a:lnTo>
                  <a:lnTo>
                    <a:pt x="41958" y="61140"/>
                  </a:lnTo>
                  <a:lnTo>
                    <a:pt x="32699" y="67288"/>
                  </a:lnTo>
                  <a:lnTo>
                    <a:pt x="23211" y="74702"/>
                  </a:lnTo>
                  <a:lnTo>
                    <a:pt x="13569" y="82960"/>
                  </a:lnTo>
                  <a:lnTo>
                    <a:pt x="7141" y="92888"/>
                  </a:lnTo>
                  <a:lnTo>
                    <a:pt x="2856" y="103927"/>
                  </a:lnTo>
                  <a:lnTo>
                    <a:pt x="0" y="115708"/>
                  </a:lnTo>
                  <a:lnTo>
                    <a:pt x="306" y="121351"/>
                  </a:lnTo>
                  <a:lnTo>
                    <a:pt x="2720" y="122902"/>
                  </a:lnTo>
                  <a:lnTo>
                    <a:pt x="6541" y="121726"/>
                  </a:lnTo>
                  <a:lnTo>
                    <a:pt x="12404" y="118731"/>
                  </a:lnTo>
                  <a:lnTo>
                    <a:pt x="19628" y="114524"/>
                  </a:lnTo>
                  <a:lnTo>
                    <a:pt x="27760" y="109509"/>
                  </a:lnTo>
                  <a:lnTo>
                    <a:pt x="36498" y="105060"/>
                  </a:lnTo>
                  <a:lnTo>
                    <a:pt x="45639" y="100989"/>
                  </a:lnTo>
                  <a:lnTo>
                    <a:pt x="55048" y="97169"/>
                  </a:lnTo>
                  <a:lnTo>
                    <a:pt x="63532" y="96833"/>
                  </a:lnTo>
                  <a:lnTo>
                    <a:pt x="71399" y="98820"/>
                  </a:lnTo>
                  <a:lnTo>
                    <a:pt x="78854" y="102355"/>
                  </a:lnTo>
                  <a:lnTo>
                    <a:pt x="83824" y="110239"/>
                  </a:lnTo>
                  <a:lnTo>
                    <a:pt x="87138" y="121021"/>
                  </a:lnTo>
                  <a:lnTo>
                    <a:pt x="89346" y="133735"/>
                  </a:lnTo>
                  <a:lnTo>
                    <a:pt x="89713" y="145528"/>
                  </a:lnTo>
                  <a:lnTo>
                    <a:pt x="88853" y="156705"/>
                  </a:lnTo>
                  <a:lnTo>
                    <a:pt x="87174" y="167473"/>
                  </a:lnTo>
                  <a:lnTo>
                    <a:pt x="83844" y="177967"/>
                  </a:lnTo>
                  <a:lnTo>
                    <a:pt x="79414" y="188279"/>
                  </a:lnTo>
                  <a:lnTo>
                    <a:pt x="74249" y="198470"/>
                  </a:lnTo>
                  <a:lnTo>
                    <a:pt x="66385" y="207474"/>
                  </a:lnTo>
                  <a:lnTo>
                    <a:pt x="56721" y="215688"/>
                  </a:lnTo>
                  <a:lnTo>
                    <a:pt x="24129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570757" y="5511109"/>
              <a:ext cx="417807" cy="19858"/>
            </a:xfrm>
            <a:custGeom>
              <a:avLst/>
              <a:gdLst/>
              <a:ahLst/>
              <a:cxnLst/>
              <a:rect l="0" t="0" r="0" b="0"/>
              <a:pathLst>
                <a:path w="417807" h="19858">
                  <a:moveTo>
                    <a:pt x="0" y="19857"/>
                  </a:moveTo>
                  <a:lnTo>
                    <a:pt x="21123" y="19857"/>
                  </a:lnTo>
                  <a:lnTo>
                    <a:pt x="30662" y="18751"/>
                  </a:lnTo>
                  <a:lnTo>
                    <a:pt x="40337" y="16909"/>
                  </a:lnTo>
                  <a:lnTo>
                    <a:pt x="50103" y="14576"/>
                  </a:lnTo>
                  <a:lnTo>
                    <a:pt x="61034" y="13020"/>
                  </a:lnTo>
                  <a:lnTo>
                    <a:pt x="72743" y="11983"/>
                  </a:lnTo>
                  <a:lnTo>
                    <a:pt x="84971" y="11292"/>
                  </a:lnTo>
                  <a:lnTo>
                    <a:pt x="96438" y="9726"/>
                  </a:lnTo>
                  <a:lnTo>
                    <a:pt x="107399" y="7576"/>
                  </a:lnTo>
                  <a:lnTo>
                    <a:pt x="118022" y="5038"/>
                  </a:lnTo>
                  <a:lnTo>
                    <a:pt x="129526" y="3345"/>
                  </a:lnTo>
                  <a:lnTo>
                    <a:pt x="141616" y="2218"/>
                  </a:lnTo>
                  <a:lnTo>
                    <a:pt x="154097" y="1465"/>
                  </a:lnTo>
                  <a:lnTo>
                    <a:pt x="179755" y="630"/>
                  </a:lnTo>
                  <a:lnTo>
                    <a:pt x="232252" y="93"/>
                  </a:lnTo>
                  <a:lnTo>
                    <a:pt x="282508" y="0"/>
                  </a:lnTo>
                  <a:lnTo>
                    <a:pt x="299975" y="1092"/>
                  </a:lnTo>
                  <a:lnTo>
                    <a:pt x="317146" y="2926"/>
                  </a:lnTo>
                  <a:lnTo>
                    <a:pt x="334120" y="5254"/>
                  </a:lnTo>
                  <a:lnTo>
                    <a:pt x="349857" y="6805"/>
                  </a:lnTo>
                  <a:lnTo>
                    <a:pt x="364770" y="7840"/>
                  </a:lnTo>
                  <a:lnTo>
                    <a:pt x="417806" y="198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734138" y="5710026"/>
              <a:ext cx="25628" cy="169113"/>
            </a:xfrm>
            <a:custGeom>
              <a:avLst/>
              <a:gdLst/>
              <a:ahLst/>
              <a:cxnLst/>
              <a:rect l="0" t="0" r="0" b="0"/>
              <a:pathLst>
                <a:path w="25628" h="169113">
                  <a:moveTo>
                    <a:pt x="5731" y="0"/>
                  </a:moveTo>
                  <a:lnTo>
                    <a:pt x="450" y="21123"/>
                  </a:lnTo>
                  <a:lnTo>
                    <a:pt x="0" y="32872"/>
                  </a:lnTo>
                  <a:lnTo>
                    <a:pt x="805" y="46231"/>
                  </a:lnTo>
                  <a:lnTo>
                    <a:pt x="2447" y="60664"/>
                  </a:lnTo>
                  <a:lnTo>
                    <a:pt x="4647" y="74708"/>
                  </a:lnTo>
                  <a:lnTo>
                    <a:pt x="7219" y="88491"/>
                  </a:lnTo>
                  <a:lnTo>
                    <a:pt x="13024" y="115595"/>
                  </a:lnTo>
                  <a:lnTo>
                    <a:pt x="25627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59190" y="6372072"/>
            <a:ext cx="502710" cy="352628"/>
            <a:chOff x="2059190" y="6372072"/>
            <a:chExt cx="502710" cy="352628"/>
          </a:xfrm>
        </p:grpSpPr>
        <p:sp>
          <p:nvSpPr>
            <p:cNvPr id="78" name="Freeform 77"/>
            <p:cNvSpPr/>
            <p:nvPr/>
          </p:nvSpPr>
          <p:spPr>
            <a:xfrm>
              <a:off x="2059190" y="6372072"/>
              <a:ext cx="158648" cy="352628"/>
            </a:xfrm>
            <a:custGeom>
              <a:avLst/>
              <a:gdLst/>
              <a:ahLst/>
              <a:cxnLst/>
              <a:rect l="0" t="0" r="0" b="0"/>
              <a:pathLst>
                <a:path w="158648" h="352628">
                  <a:moveTo>
                    <a:pt x="0" y="34298"/>
                  </a:moveTo>
                  <a:lnTo>
                    <a:pt x="41538" y="20452"/>
                  </a:lnTo>
                  <a:lnTo>
                    <a:pt x="52009" y="17331"/>
                  </a:lnTo>
                  <a:lnTo>
                    <a:pt x="75433" y="10914"/>
                  </a:lnTo>
                  <a:lnTo>
                    <a:pt x="113477" y="1088"/>
                  </a:lnTo>
                  <a:lnTo>
                    <a:pt x="125390" y="0"/>
                  </a:lnTo>
                  <a:lnTo>
                    <a:pt x="136648" y="379"/>
                  </a:lnTo>
                  <a:lnTo>
                    <a:pt x="147470" y="1738"/>
                  </a:lnTo>
                  <a:lnTo>
                    <a:pt x="153579" y="5960"/>
                  </a:lnTo>
                  <a:lnTo>
                    <a:pt x="156546" y="12090"/>
                  </a:lnTo>
                  <a:lnTo>
                    <a:pt x="157419" y="19492"/>
                  </a:lnTo>
                  <a:lnTo>
                    <a:pt x="158001" y="28849"/>
                  </a:lnTo>
                  <a:lnTo>
                    <a:pt x="158647" y="51035"/>
                  </a:lnTo>
                  <a:lnTo>
                    <a:pt x="157714" y="62036"/>
                  </a:lnTo>
                  <a:lnTo>
                    <a:pt x="155987" y="72686"/>
                  </a:lnTo>
                  <a:lnTo>
                    <a:pt x="153730" y="83101"/>
                  </a:lnTo>
                  <a:lnTo>
                    <a:pt x="151121" y="97783"/>
                  </a:lnTo>
                  <a:lnTo>
                    <a:pt x="145273" y="134727"/>
                  </a:lnTo>
                  <a:lnTo>
                    <a:pt x="143272" y="153201"/>
                  </a:lnTo>
                  <a:lnTo>
                    <a:pt x="141938" y="171042"/>
                  </a:lnTo>
                  <a:lnTo>
                    <a:pt x="140455" y="204499"/>
                  </a:lnTo>
                  <a:lnTo>
                    <a:pt x="139796" y="234106"/>
                  </a:lnTo>
                  <a:lnTo>
                    <a:pt x="139425" y="286193"/>
                  </a:lnTo>
                  <a:lnTo>
                    <a:pt x="140479" y="301706"/>
                  </a:lnTo>
                  <a:lnTo>
                    <a:pt x="142286" y="315364"/>
                  </a:lnTo>
                  <a:lnTo>
                    <a:pt x="149217" y="352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128825" y="6525744"/>
              <a:ext cx="159165" cy="49740"/>
            </a:xfrm>
            <a:custGeom>
              <a:avLst/>
              <a:gdLst/>
              <a:ahLst/>
              <a:cxnLst/>
              <a:rect l="0" t="0" r="0" b="0"/>
              <a:pathLst>
                <a:path w="159165" h="49740">
                  <a:moveTo>
                    <a:pt x="0" y="49739"/>
                  </a:moveTo>
                  <a:lnTo>
                    <a:pt x="41537" y="35892"/>
                  </a:lnTo>
                  <a:lnTo>
                    <a:pt x="53114" y="32771"/>
                  </a:lnTo>
                  <a:lnTo>
                    <a:pt x="66358" y="29585"/>
                  </a:lnTo>
                  <a:lnTo>
                    <a:pt x="80713" y="26355"/>
                  </a:lnTo>
                  <a:lnTo>
                    <a:pt x="94705" y="21991"/>
                  </a:lnTo>
                  <a:lnTo>
                    <a:pt x="108454" y="16872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351002" y="6386475"/>
              <a:ext cx="210898" cy="318329"/>
            </a:xfrm>
            <a:custGeom>
              <a:avLst/>
              <a:gdLst/>
              <a:ahLst/>
              <a:cxnLst/>
              <a:rect l="0" t="0" r="0" b="0"/>
              <a:pathLst>
                <a:path w="210898" h="318329">
                  <a:moveTo>
                    <a:pt x="145890" y="0"/>
                  </a:moveTo>
                  <a:lnTo>
                    <a:pt x="124767" y="0"/>
                  </a:lnTo>
                  <a:lnTo>
                    <a:pt x="115229" y="2211"/>
                  </a:lnTo>
                  <a:lnTo>
                    <a:pt x="105554" y="5895"/>
                  </a:lnTo>
                  <a:lnTo>
                    <a:pt x="95788" y="10562"/>
                  </a:lnTo>
                  <a:lnTo>
                    <a:pt x="85961" y="14778"/>
                  </a:lnTo>
                  <a:lnTo>
                    <a:pt x="76094" y="18694"/>
                  </a:lnTo>
                  <a:lnTo>
                    <a:pt x="66200" y="22410"/>
                  </a:lnTo>
                  <a:lnTo>
                    <a:pt x="55183" y="23783"/>
                  </a:lnTo>
                  <a:lnTo>
                    <a:pt x="43417" y="23593"/>
                  </a:lnTo>
                  <a:lnTo>
                    <a:pt x="31152" y="22360"/>
                  </a:lnTo>
                  <a:lnTo>
                    <a:pt x="20765" y="19328"/>
                  </a:lnTo>
                  <a:lnTo>
                    <a:pt x="11629" y="15095"/>
                  </a:lnTo>
                  <a:lnTo>
                    <a:pt x="3328" y="10064"/>
                  </a:lnTo>
                  <a:lnTo>
                    <a:pt x="5" y="8920"/>
                  </a:lnTo>
                  <a:lnTo>
                    <a:pt x="0" y="10367"/>
                  </a:lnTo>
                  <a:lnTo>
                    <a:pt x="2207" y="13544"/>
                  </a:lnTo>
                  <a:lnTo>
                    <a:pt x="4784" y="20082"/>
                  </a:lnTo>
                  <a:lnTo>
                    <a:pt x="7607" y="28862"/>
                  </a:lnTo>
                  <a:lnTo>
                    <a:pt x="13691" y="49303"/>
                  </a:lnTo>
                  <a:lnTo>
                    <a:pt x="20080" y="69441"/>
                  </a:lnTo>
                  <a:lnTo>
                    <a:pt x="22226" y="82769"/>
                  </a:lnTo>
                  <a:lnTo>
                    <a:pt x="23656" y="98286"/>
                  </a:lnTo>
                  <a:lnTo>
                    <a:pt x="24610" y="115263"/>
                  </a:lnTo>
                  <a:lnTo>
                    <a:pt x="25669" y="145916"/>
                  </a:lnTo>
                  <a:lnTo>
                    <a:pt x="25952" y="160280"/>
                  </a:lnTo>
                  <a:lnTo>
                    <a:pt x="28351" y="172066"/>
                  </a:lnTo>
                  <a:lnTo>
                    <a:pt x="32161" y="182134"/>
                  </a:lnTo>
                  <a:lnTo>
                    <a:pt x="36911" y="191057"/>
                  </a:lnTo>
                  <a:lnTo>
                    <a:pt x="42289" y="193690"/>
                  </a:lnTo>
                  <a:lnTo>
                    <a:pt x="48085" y="192129"/>
                  </a:lnTo>
                  <a:lnTo>
                    <a:pt x="54159" y="187773"/>
                  </a:lnTo>
                  <a:lnTo>
                    <a:pt x="78551" y="171080"/>
                  </a:lnTo>
                  <a:lnTo>
                    <a:pt x="106779" y="152133"/>
                  </a:lnTo>
                  <a:lnTo>
                    <a:pt x="117606" y="147845"/>
                  </a:lnTo>
                  <a:lnTo>
                    <a:pt x="129245" y="144986"/>
                  </a:lnTo>
                  <a:lnTo>
                    <a:pt x="141425" y="143080"/>
                  </a:lnTo>
                  <a:lnTo>
                    <a:pt x="152862" y="142915"/>
                  </a:lnTo>
                  <a:lnTo>
                    <a:pt x="163802" y="143910"/>
                  </a:lnTo>
                  <a:lnTo>
                    <a:pt x="174411" y="145679"/>
                  </a:lnTo>
                  <a:lnTo>
                    <a:pt x="183694" y="150174"/>
                  </a:lnTo>
                  <a:lnTo>
                    <a:pt x="192094" y="156487"/>
                  </a:lnTo>
                  <a:lnTo>
                    <a:pt x="199904" y="164011"/>
                  </a:lnTo>
                  <a:lnTo>
                    <a:pt x="205111" y="174554"/>
                  </a:lnTo>
                  <a:lnTo>
                    <a:pt x="208582" y="187109"/>
                  </a:lnTo>
                  <a:lnTo>
                    <a:pt x="210897" y="201005"/>
                  </a:lnTo>
                  <a:lnTo>
                    <a:pt x="210229" y="215797"/>
                  </a:lnTo>
                  <a:lnTo>
                    <a:pt x="207573" y="231183"/>
                  </a:lnTo>
                  <a:lnTo>
                    <a:pt x="203592" y="246968"/>
                  </a:lnTo>
                  <a:lnTo>
                    <a:pt x="197622" y="259702"/>
                  </a:lnTo>
                  <a:lnTo>
                    <a:pt x="190326" y="270402"/>
                  </a:lnTo>
                  <a:lnTo>
                    <a:pt x="182146" y="279746"/>
                  </a:lnTo>
                  <a:lnTo>
                    <a:pt x="173377" y="288185"/>
                  </a:lnTo>
                  <a:lnTo>
                    <a:pt x="164215" y="296022"/>
                  </a:lnTo>
                  <a:lnTo>
                    <a:pt x="154791" y="303458"/>
                  </a:lnTo>
                  <a:lnTo>
                    <a:pt x="145192" y="309520"/>
                  </a:lnTo>
                  <a:lnTo>
                    <a:pt x="135477" y="314667"/>
                  </a:lnTo>
                  <a:lnTo>
                    <a:pt x="96152" y="318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Freeform 81"/>
          <p:cNvSpPr/>
          <p:nvPr/>
        </p:nvSpPr>
        <p:spPr>
          <a:xfrm>
            <a:off x="1194305" y="6187556"/>
            <a:ext cx="1678392" cy="745924"/>
          </a:xfrm>
          <a:custGeom>
            <a:avLst/>
            <a:gdLst/>
            <a:ahLst/>
            <a:cxnLst/>
            <a:rect l="0" t="0" r="0" b="0"/>
            <a:pathLst>
              <a:path w="1678392" h="745924">
                <a:moveTo>
                  <a:pt x="1332431" y="119336"/>
                </a:moveTo>
                <a:lnTo>
                  <a:pt x="1301769" y="118231"/>
                </a:lnTo>
                <a:lnTo>
                  <a:pt x="1259687" y="111463"/>
                </a:lnTo>
                <a:lnTo>
                  <a:pt x="1219137" y="107056"/>
                </a:lnTo>
                <a:lnTo>
                  <a:pt x="1172120" y="101698"/>
                </a:lnTo>
                <a:lnTo>
                  <a:pt x="1129083" y="97162"/>
                </a:lnTo>
                <a:lnTo>
                  <a:pt x="1089435" y="91766"/>
                </a:lnTo>
                <a:lnTo>
                  <a:pt x="1048581" y="87219"/>
                </a:lnTo>
                <a:lnTo>
                  <a:pt x="1006633" y="78872"/>
                </a:lnTo>
                <a:lnTo>
                  <a:pt x="958097" y="69398"/>
                </a:lnTo>
                <a:lnTo>
                  <a:pt x="906872" y="59591"/>
                </a:lnTo>
                <a:lnTo>
                  <a:pt x="868072" y="54097"/>
                </a:lnTo>
                <a:lnTo>
                  <a:pt x="821371" y="49899"/>
                </a:lnTo>
                <a:lnTo>
                  <a:pt x="779533" y="42146"/>
                </a:lnTo>
                <a:lnTo>
                  <a:pt x="739135" y="33954"/>
                </a:lnTo>
                <a:lnTo>
                  <a:pt x="699164" y="29930"/>
                </a:lnTo>
                <a:lnTo>
                  <a:pt x="659320" y="23334"/>
                </a:lnTo>
                <a:lnTo>
                  <a:pt x="619513" y="20889"/>
                </a:lnTo>
                <a:lnTo>
                  <a:pt x="579717" y="19058"/>
                </a:lnTo>
                <a:lnTo>
                  <a:pt x="538820" y="13113"/>
                </a:lnTo>
                <a:lnTo>
                  <a:pt x="493297" y="10860"/>
                </a:lnTo>
                <a:lnTo>
                  <a:pt x="451316" y="10192"/>
                </a:lnTo>
                <a:lnTo>
                  <a:pt x="368354" y="9949"/>
                </a:lnTo>
                <a:lnTo>
                  <a:pt x="318626" y="4641"/>
                </a:lnTo>
                <a:lnTo>
                  <a:pt x="283878" y="2042"/>
                </a:lnTo>
                <a:lnTo>
                  <a:pt x="246329" y="887"/>
                </a:lnTo>
                <a:lnTo>
                  <a:pt x="137639" y="44"/>
                </a:lnTo>
                <a:lnTo>
                  <a:pt x="108015" y="0"/>
                </a:lnTo>
                <a:lnTo>
                  <a:pt x="96136" y="2198"/>
                </a:lnTo>
                <a:lnTo>
                  <a:pt x="77043" y="10536"/>
                </a:lnTo>
                <a:lnTo>
                  <a:pt x="71067" y="19170"/>
                </a:lnTo>
                <a:lnTo>
                  <a:pt x="67083" y="30452"/>
                </a:lnTo>
                <a:lnTo>
                  <a:pt x="64427" y="43501"/>
                </a:lnTo>
                <a:lnTo>
                  <a:pt x="62656" y="56621"/>
                </a:lnTo>
                <a:lnTo>
                  <a:pt x="61476" y="69789"/>
                </a:lnTo>
                <a:lnTo>
                  <a:pt x="60689" y="82989"/>
                </a:lnTo>
                <a:lnTo>
                  <a:pt x="59814" y="109446"/>
                </a:lnTo>
                <a:lnTo>
                  <a:pt x="59581" y="122691"/>
                </a:lnTo>
                <a:lnTo>
                  <a:pt x="58320" y="137047"/>
                </a:lnTo>
                <a:lnTo>
                  <a:pt x="56375" y="152144"/>
                </a:lnTo>
                <a:lnTo>
                  <a:pt x="53972" y="167736"/>
                </a:lnTo>
                <a:lnTo>
                  <a:pt x="48355" y="199797"/>
                </a:lnTo>
                <a:lnTo>
                  <a:pt x="38979" y="251865"/>
                </a:lnTo>
                <a:lnTo>
                  <a:pt x="35743" y="270692"/>
                </a:lnTo>
                <a:lnTo>
                  <a:pt x="33586" y="287663"/>
                </a:lnTo>
                <a:lnTo>
                  <a:pt x="32148" y="303400"/>
                </a:lnTo>
                <a:lnTo>
                  <a:pt x="31189" y="318312"/>
                </a:lnTo>
                <a:lnTo>
                  <a:pt x="29445" y="331569"/>
                </a:lnTo>
                <a:lnTo>
                  <a:pt x="27176" y="343723"/>
                </a:lnTo>
                <a:lnTo>
                  <a:pt x="21708" y="366070"/>
                </a:lnTo>
                <a:lnTo>
                  <a:pt x="15594" y="387055"/>
                </a:lnTo>
                <a:lnTo>
                  <a:pt x="12416" y="400610"/>
                </a:lnTo>
                <a:lnTo>
                  <a:pt x="9192" y="416278"/>
                </a:lnTo>
                <a:lnTo>
                  <a:pt x="5937" y="433355"/>
                </a:lnTo>
                <a:lnTo>
                  <a:pt x="3768" y="449161"/>
                </a:lnTo>
                <a:lnTo>
                  <a:pt x="2321" y="464120"/>
                </a:lnTo>
                <a:lnTo>
                  <a:pt x="1357" y="478513"/>
                </a:lnTo>
                <a:lnTo>
                  <a:pt x="714" y="492530"/>
                </a:lnTo>
                <a:lnTo>
                  <a:pt x="0" y="519895"/>
                </a:lnTo>
                <a:lnTo>
                  <a:pt x="2020" y="531171"/>
                </a:lnTo>
                <a:lnTo>
                  <a:pt x="10159" y="549595"/>
                </a:lnTo>
                <a:lnTo>
                  <a:pt x="24093" y="565152"/>
                </a:lnTo>
                <a:lnTo>
                  <a:pt x="41339" y="578330"/>
                </a:lnTo>
                <a:lnTo>
                  <a:pt x="89237" y="599456"/>
                </a:lnTo>
                <a:lnTo>
                  <a:pt x="137852" y="613274"/>
                </a:lnTo>
                <a:lnTo>
                  <a:pt x="181308" y="623318"/>
                </a:lnTo>
                <a:lnTo>
                  <a:pt x="254333" y="643250"/>
                </a:lnTo>
                <a:lnTo>
                  <a:pt x="300071" y="656516"/>
                </a:lnTo>
                <a:lnTo>
                  <a:pt x="338307" y="663517"/>
                </a:lnTo>
                <a:lnTo>
                  <a:pt x="377638" y="668538"/>
                </a:lnTo>
                <a:lnTo>
                  <a:pt x="417292" y="677026"/>
                </a:lnTo>
                <a:lnTo>
                  <a:pt x="459991" y="683595"/>
                </a:lnTo>
                <a:lnTo>
                  <a:pt x="504696" y="688488"/>
                </a:lnTo>
                <a:lnTo>
                  <a:pt x="545943" y="693991"/>
                </a:lnTo>
                <a:lnTo>
                  <a:pt x="586165" y="698569"/>
                </a:lnTo>
                <a:lnTo>
                  <a:pt x="626085" y="703978"/>
                </a:lnTo>
                <a:lnTo>
                  <a:pt x="665914" y="708528"/>
                </a:lnTo>
                <a:lnTo>
                  <a:pt x="708663" y="713929"/>
                </a:lnTo>
                <a:lnTo>
                  <a:pt x="756331" y="718477"/>
                </a:lnTo>
                <a:lnTo>
                  <a:pt x="802509" y="723877"/>
                </a:lnTo>
                <a:lnTo>
                  <a:pt x="847140" y="725477"/>
                </a:lnTo>
                <a:lnTo>
                  <a:pt x="892418" y="728899"/>
                </a:lnTo>
                <a:lnTo>
                  <a:pt x="936782" y="733965"/>
                </a:lnTo>
                <a:lnTo>
                  <a:pt x="984929" y="735467"/>
                </a:lnTo>
                <a:lnTo>
                  <a:pt x="1050709" y="735974"/>
                </a:lnTo>
                <a:lnTo>
                  <a:pt x="1095074" y="730781"/>
                </a:lnTo>
                <a:lnTo>
                  <a:pt x="1141502" y="727523"/>
                </a:lnTo>
                <a:lnTo>
                  <a:pt x="1184978" y="726557"/>
                </a:lnTo>
                <a:lnTo>
                  <a:pt x="1274541" y="726187"/>
                </a:lnTo>
                <a:lnTo>
                  <a:pt x="1315401" y="731443"/>
                </a:lnTo>
                <a:lnTo>
                  <a:pt x="1355509" y="734719"/>
                </a:lnTo>
                <a:lnTo>
                  <a:pt x="1407566" y="736932"/>
                </a:lnTo>
                <a:lnTo>
                  <a:pt x="1459768" y="743919"/>
                </a:lnTo>
                <a:lnTo>
                  <a:pt x="1495135" y="745101"/>
                </a:lnTo>
                <a:lnTo>
                  <a:pt x="1580977" y="745923"/>
                </a:lnTo>
                <a:lnTo>
                  <a:pt x="1617925" y="740729"/>
                </a:lnTo>
                <a:lnTo>
                  <a:pt x="1636535" y="732262"/>
                </a:lnTo>
                <a:lnTo>
                  <a:pt x="1644593" y="726909"/>
                </a:lnTo>
                <a:lnTo>
                  <a:pt x="1651070" y="720025"/>
                </a:lnTo>
                <a:lnTo>
                  <a:pt x="1661214" y="703533"/>
                </a:lnTo>
                <a:lnTo>
                  <a:pt x="1669407" y="682203"/>
                </a:lnTo>
                <a:lnTo>
                  <a:pt x="1673139" y="670325"/>
                </a:lnTo>
                <a:lnTo>
                  <a:pt x="1675627" y="655775"/>
                </a:lnTo>
                <a:lnTo>
                  <a:pt x="1677286" y="639442"/>
                </a:lnTo>
                <a:lnTo>
                  <a:pt x="1678391" y="621922"/>
                </a:lnTo>
                <a:lnTo>
                  <a:pt x="1678023" y="603610"/>
                </a:lnTo>
                <a:lnTo>
                  <a:pt x="1676673" y="584771"/>
                </a:lnTo>
                <a:lnTo>
                  <a:pt x="1674667" y="565579"/>
                </a:lnTo>
                <a:lnTo>
                  <a:pt x="1673330" y="548363"/>
                </a:lnTo>
                <a:lnTo>
                  <a:pt x="1672438" y="532464"/>
                </a:lnTo>
                <a:lnTo>
                  <a:pt x="1671844" y="517444"/>
                </a:lnTo>
                <a:lnTo>
                  <a:pt x="1670343" y="504115"/>
                </a:lnTo>
                <a:lnTo>
                  <a:pt x="1668236" y="491913"/>
                </a:lnTo>
                <a:lnTo>
                  <a:pt x="1665727" y="480463"/>
                </a:lnTo>
                <a:lnTo>
                  <a:pt x="1664054" y="468408"/>
                </a:lnTo>
                <a:lnTo>
                  <a:pt x="1662938" y="455950"/>
                </a:lnTo>
                <a:lnTo>
                  <a:pt x="1662195" y="443223"/>
                </a:lnTo>
                <a:lnTo>
                  <a:pt x="1660594" y="430318"/>
                </a:lnTo>
                <a:lnTo>
                  <a:pt x="1658421" y="417292"/>
                </a:lnTo>
                <a:lnTo>
                  <a:pt x="1655867" y="404188"/>
                </a:lnTo>
                <a:lnTo>
                  <a:pt x="1653059" y="392136"/>
                </a:lnTo>
                <a:lnTo>
                  <a:pt x="1637362" y="333461"/>
                </a:lnTo>
                <a:lnTo>
                  <a:pt x="1630805" y="310665"/>
                </a:lnTo>
                <a:lnTo>
                  <a:pt x="1620899" y="279189"/>
                </a:lnTo>
                <a:lnTo>
                  <a:pt x="1613171" y="257806"/>
                </a:lnTo>
                <a:lnTo>
                  <a:pt x="1608016" y="245914"/>
                </a:lnTo>
                <a:lnTo>
                  <a:pt x="1596393" y="223122"/>
                </a:lnTo>
                <a:lnTo>
                  <a:pt x="1583858" y="205623"/>
                </a:lnTo>
                <a:lnTo>
                  <a:pt x="1575210" y="200072"/>
                </a:lnTo>
                <a:lnTo>
                  <a:pt x="1526616" y="188216"/>
                </a:lnTo>
                <a:lnTo>
                  <a:pt x="1474687" y="175559"/>
                </a:lnTo>
                <a:lnTo>
                  <a:pt x="1424557" y="163520"/>
                </a:lnTo>
                <a:lnTo>
                  <a:pt x="1385272" y="159324"/>
                </a:lnTo>
                <a:lnTo>
                  <a:pt x="1345631" y="151571"/>
                </a:lnTo>
                <a:lnTo>
                  <a:pt x="1303674" y="143379"/>
                </a:lnTo>
                <a:lnTo>
                  <a:pt x="1286732" y="141997"/>
                </a:lnTo>
                <a:lnTo>
                  <a:pt x="1232953" y="1392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3710522" y="328276"/>
            <a:ext cx="2178565" cy="298435"/>
            <a:chOff x="3710522" y="328276"/>
            <a:chExt cx="2178565" cy="298435"/>
          </a:xfrm>
        </p:grpSpPr>
        <p:sp>
          <p:nvSpPr>
            <p:cNvPr id="83" name="Freeform 82"/>
            <p:cNvSpPr/>
            <p:nvPr/>
          </p:nvSpPr>
          <p:spPr>
            <a:xfrm>
              <a:off x="3710522" y="477493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39321" y="397911"/>
              <a:ext cx="153806" cy="228800"/>
            </a:xfrm>
            <a:custGeom>
              <a:avLst/>
              <a:gdLst/>
              <a:ahLst/>
              <a:cxnLst/>
              <a:rect l="0" t="0" r="0" b="0"/>
              <a:pathLst>
                <a:path w="153806" h="228800">
                  <a:moveTo>
                    <a:pt x="49739" y="0"/>
                  </a:moveTo>
                  <a:lnTo>
                    <a:pt x="105122" y="0"/>
                  </a:lnTo>
                  <a:lnTo>
                    <a:pt x="116505" y="1105"/>
                  </a:lnTo>
                  <a:lnTo>
                    <a:pt x="127409" y="2947"/>
                  </a:lnTo>
                  <a:lnTo>
                    <a:pt x="137994" y="5281"/>
                  </a:lnTo>
                  <a:lnTo>
                    <a:pt x="143945" y="10152"/>
                  </a:lnTo>
                  <a:lnTo>
                    <a:pt x="146808" y="16716"/>
                  </a:lnTo>
                  <a:lnTo>
                    <a:pt x="147611" y="24407"/>
                  </a:lnTo>
                  <a:lnTo>
                    <a:pt x="144830" y="31746"/>
                  </a:lnTo>
                  <a:lnTo>
                    <a:pt x="139660" y="38849"/>
                  </a:lnTo>
                  <a:lnTo>
                    <a:pt x="132898" y="45795"/>
                  </a:lnTo>
                  <a:lnTo>
                    <a:pt x="125074" y="51531"/>
                  </a:lnTo>
                  <a:lnTo>
                    <a:pt x="116541" y="56460"/>
                  </a:lnTo>
                  <a:lnTo>
                    <a:pt x="107538" y="60851"/>
                  </a:lnTo>
                  <a:lnTo>
                    <a:pt x="97114" y="64884"/>
                  </a:lnTo>
                  <a:lnTo>
                    <a:pt x="85743" y="68678"/>
                  </a:lnTo>
                  <a:lnTo>
                    <a:pt x="62425" y="75841"/>
                  </a:lnTo>
                  <a:lnTo>
                    <a:pt x="37286" y="83877"/>
                  </a:lnTo>
                  <a:lnTo>
                    <a:pt x="41994" y="82228"/>
                  </a:lnTo>
                  <a:lnTo>
                    <a:pt x="48996" y="81346"/>
                  </a:lnTo>
                  <a:lnTo>
                    <a:pt x="58086" y="80758"/>
                  </a:lnTo>
                  <a:lnTo>
                    <a:pt x="68568" y="80366"/>
                  </a:lnTo>
                  <a:lnTo>
                    <a:pt x="109724" y="79814"/>
                  </a:lnTo>
                  <a:lnTo>
                    <a:pt x="121783" y="81947"/>
                  </a:lnTo>
                  <a:lnTo>
                    <a:pt x="132032" y="85580"/>
                  </a:lnTo>
                  <a:lnTo>
                    <a:pt x="141076" y="90213"/>
                  </a:lnTo>
                  <a:lnTo>
                    <a:pt x="147106" y="98827"/>
                  </a:lnTo>
                  <a:lnTo>
                    <a:pt x="151125" y="110097"/>
                  </a:lnTo>
                  <a:lnTo>
                    <a:pt x="153805" y="123137"/>
                  </a:lnTo>
                  <a:lnTo>
                    <a:pt x="152275" y="134041"/>
                  </a:lnTo>
                  <a:lnTo>
                    <a:pt x="147940" y="143521"/>
                  </a:lnTo>
                  <a:lnTo>
                    <a:pt x="141733" y="152051"/>
                  </a:lnTo>
                  <a:lnTo>
                    <a:pt x="134280" y="161054"/>
                  </a:lnTo>
                  <a:lnTo>
                    <a:pt x="125995" y="170372"/>
                  </a:lnTo>
                  <a:lnTo>
                    <a:pt x="117156" y="179900"/>
                  </a:lnTo>
                  <a:lnTo>
                    <a:pt x="107947" y="188462"/>
                  </a:lnTo>
                  <a:lnTo>
                    <a:pt x="98493" y="196381"/>
                  </a:lnTo>
                  <a:lnTo>
                    <a:pt x="88873" y="203871"/>
                  </a:lnTo>
                  <a:lnTo>
                    <a:pt x="76933" y="208864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213554" y="328276"/>
              <a:ext cx="133627" cy="298435"/>
            </a:xfrm>
            <a:custGeom>
              <a:avLst/>
              <a:gdLst/>
              <a:ahLst/>
              <a:cxnLst/>
              <a:rect l="0" t="0" r="0" b="0"/>
              <a:pathLst>
                <a:path w="133627" h="298435">
                  <a:moveTo>
                    <a:pt x="133626" y="0"/>
                  </a:moveTo>
                  <a:lnTo>
                    <a:pt x="123064" y="15843"/>
                  </a:lnTo>
                  <a:lnTo>
                    <a:pt x="116637" y="22721"/>
                  </a:lnTo>
                  <a:lnTo>
                    <a:pt x="109036" y="29516"/>
                  </a:lnTo>
                  <a:lnTo>
                    <a:pt x="100653" y="36257"/>
                  </a:lnTo>
                  <a:lnTo>
                    <a:pt x="92854" y="44067"/>
                  </a:lnTo>
                  <a:lnTo>
                    <a:pt x="85444" y="52590"/>
                  </a:lnTo>
                  <a:lnTo>
                    <a:pt x="78293" y="61587"/>
                  </a:lnTo>
                  <a:lnTo>
                    <a:pt x="71315" y="70902"/>
                  </a:lnTo>
                  <a:lnTo>
                    <a:pt x="57667" y="90093"/>
                  </a:lnTo>
                  <a:lnTo>
                    <a:pt x="37555" y="119540"/>
                  </a:lnTo>
                  <a:lnTo>
                    <a:pt x="31998" y="129433"/>
                  </a:lnTo>
                  <a:lnTo>
                    <a:pt x="27188" y="139343"/>
                  </a:lnTo>
                  <a:lnTo>
                    <a:pt x="22876" y="149266"/>
                  </a:lnTo>
                  <a:lnTo>
                    <a:pt x="18896" y="159198"/>
                  </a:lnTo>
                  <a:lnTo>
                    <a:pt x="11527" y="179075"/>
                  </a:lnTo>
                  <a:lnTo>
                    <a:pt x="1163" y="208908"/>
                  </a:lnTo>
                  <a:lnTo>
                    <a:pt x="0" y="219960"/>
                  </a:lnTo>
                  <a:lnTo>
                    <a:pt x="329" y="231749"/>
                  </a:lnTo>
                  <a:lnTo>
                    <a:pt x="1654" y="244029"/>
                  </a:lnTo>
                  <a:lnTo>
                    <a:pt x="3644" y="255532"/>
                  </a:lnTo>
                  <a:lnTo>
                    <a:pt x="6075" y="266517"/>
                  </a:lnTo>
                  <a:lnTo>
                    <a:pt x="14253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357127" y="497389"/>
              <a:ext cx="89532" cy="1"/>
            </a:xfrm>
            <a:custGeom>
              <a:avLst/>
              <a:gdLst/>
              <a:ahLst/>
              <a:cxnLst/>
              <a:rect l="0" t="0" r="0" b="0"/>
              <a:pathLst>
                <a:path w="89532" h="1">
                  <a:moveTo>
                    <a:pt x="0" y="0"/>
                  </a:moveTo>
                  <a:lnTo>
                    <a:pt x="895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575979" y="427754"/>
              <a:ext cx="1" cy="139270"/>
            </a:xfrm>
            <a:custGeom>
              <a:avLst/>
              <a:gdLst/>
              <a:ahLst/>
              <a:cxnLst/>
              <a:rect l="0" t="0" r="0" b="0"/>
              <a:pathLst>
                <a:path w="1" h="139270">
                  <a:moveTo>
                    <a:pt x="0" y="0"/>
                  </a:move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595874" y="463966"/>
              <a:ext cx="203780" cy="135190"/>
            </a:xfrm>
            <a:custGeom>
              <a:avLst/>
              <a:gdLst/>
              <a:ahLst/>
              <a:cxnLst/>
              <a:rect l="0" t="0" r="0" b="0"/>
              <a:pathLst>
                <a:path w="203780" h="135190">
                  <a:moveTo>
                    <a:pt x="109426" y="13527"/>
                  </a:moveTo>
                  <a:lnTo>
                    <a:pt x="98864" y="24089"/>
                  </a:lnTo>
                  <a:lnTo>
                    <a:pt x="93542" y="31621"/>
                  </a:lnTo>
                  <a:lnTo>
                    <a:pt x="87784" y="41064"/>
                  </a:lnTo>
                  <a:lnTo>
                    <a:pt x="81734" y="51781"/>
                  </a:lnTo>
                  <a:lnTo>
                    <a:pt x="76596" y="62241"/>
                  </a:lnTo>
                  <a:lnTo>
                    <a:pt x="72065" y="72530"/>
                  </a:lnTo>
                  <a:lnTo>
                    <a:pt x="67939" y="82706"/>
                  </a:lnTo>
                  <a:lnTo>
                    <a:pt x="66294" y="92806"/>
                  </a:lnTo>
                  <a:lnTo>
                    <a:pt x="66302" y="102855"/>
                  </a:lnTo>
                  <a:lnTo>
                    <a:pt x="67413" y="112870"/>
                  </a:lnTo>
                  <a:lnTo>
                    <a:pt x="71470" y="120652"/>
                  </a:lnTo>
                  <a:lnTo>
                    <a:pt x="77490" y="126945"/>
                  </a:lnTo>
                  <a:lnTo>
                    <a:pt x="84819" y="132246"/>
                  </a:lnTo>
                  <a:lnTo>
                    <a:pt x="95232" y="134675"/>
                  </a:lnTo>
                  <a:lnTo>
                    <a:pt x="107700" y="135189"/>
                  </a:lnTo>
                  <a:lnTo>
                    <a:pt x="121539" y="134426"/>
                  </a:lnTo>
                  <a:lnTo>
                    <a:pt x="135186" y="131707"/>
                  </a:lnTo>
                  <a:lnTo>
                    <a:pt x="148706" y="127683"/>
                  </a:lnTo>
                  <a:lnTo>
                    <a:pt x="162140" y="122791"/>
                  </a:lnTo>
                  <a:lnTo>
                    <a:pt x="173307" y="116213"/>
                  </a:lnTo>
                  <a:lnTo>
                    <a:pt x="182962" y="108512"/>
                  </a:lnTo>
                  <a:lnTo>
                    <a:pt x="191609" y="100061"/>
                  </a:lnTo>
                  <a:lnTo>
                    <a:pt x="197374" y="90007"/>
                  </a:lnTo>
                  <a:lnTo>
                    <a:pt x="201217" y="78883"/>
                  </a:lnTo>
                  <a:lnTo>
                    <a:pt x="203779" y="67045"/>
                  </a:lnTo>
                  <a:lnTo>
                    <a:pt x="203277" y="55838"/>
                  </a:lnTo>
                  <a:lnTo>
                    <a:pt x="200731" y="45050"/>
                  </a:lnTo>
                  <a:lnTo>
                    <a:pt x="196824" y="34542"/>
                  </a:lnTo>
                  <a:lnTo>
                    <a:pt x="190903" y="26432"/>
                  </a:lnTo>
                  <a:lnTo>
                    <a:pt x="183639" y="19920"/>
                  </a:lnTo>
                  <a:lnTo>
                    <a:pt x="175481" y="14473"/>
                  </a:lnTo>
                  <a:lnTo>
                    <a:pt x="164516" y="9736"/>
                  </a:lnTo>
                  <a:lnTo>
                    <a:pt x="151679" y="5473"/>
                  </a:lnTo>
                  <a:lnTo>
                    <a:pt x="137595" y="1526"/>
                  </a:lnTo>
                  <a:lnTo>
                    <a:pt x="122679" y="0"/>
                  </a:lnTo>
                  <a:lnTo>
                    <a:pt x="107208" y="88"/>
                  </a:lnTo>
                  <a:lnTo>
                    <a:pt x="91368" y="1252"/>
                  </a:lnTo>
                  <a:lnTo>
                    <a:pt x="75281" y="3133"/>
                  </a:lnTo>
                  <a:lnTo>
                    <a:pt x="0" y="135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904256" y="348172"/>
              <a:ext cx="62912" cy="248695"/>
            </a:xfrm>
            <a:custGeom>
              <a:avLst/>
              <a:gdLst/>
              <a:ahLst/>
              <a:cxnLst/>
              <a:rect l="0" t="0" r="0" b="0"/>
              <a:pathLst>
                <a:path w="62912" h="248695">
                  <a:moveTo>
                    <a:pt x="0" y="0"/>
                  </a:moveTo>
                  <a:lnTo>
                    <a:pt x="10561" y="10562"/>
                  </a:lnTo>
                  <a:lnTo>
                    <a:pt x="15883" y="16989"/>
                  </a:lnTo>
                  <a:lnTo>
                    <a:pt x="21642" y="24590"/>
                  </a:lnTo>
                  <a:lnTo>
                    <a:pt x="27691" y="32973"/>
                  </a:lnTo>
                  <a:lnTo>
                    <a:pt x="33935" y="44088"/>
                  </a:lnTo>
                  <a:lnTo>
                    <a:pt x="40308" y="57025"/>
                  </a:lnTo>
                  <a:lnTo>
                    <a:pt x="46768" y="71176"/>
                  </a:lnTo>
                  <a:lnTo>
                    <a:pt x="52179" y="85031"/>
                  </a:lnTo>
                  <a:lnTo>
                    <a:pt x="56892" y="98689"/>
                  </a:lnTo>
                  <a:lnTo>
                    <a:pt x="61140" y="112216"/>
                  </a:lnTo>
                  <a:lnTo>
                    <a:pt x="62866" y="124549"/>
                  </a:lnTo>
                  <a:lnTo>
                    <a:pt x="62911" y="136088"/>
                  </a:lnTo>
                  <a:lnTo>
                    <a:pt x="61836" y="147096"/>
                  </a:lnTo>
                  <a:lnTo>
                    <a:pt x="60014" y="158856"/>
                  </a:lnTo>
                  <a:lnTo>
                    <a:pt x="57694" y="171117"/>
                  </a:lnTo>
                  <a:lnTo>
                    <a:pt x="55042" y="183712"/>
                  </a:lnTo>
                  <a:lnTo>
                    <a:pt x="51064" y="195425"/>
                  </a:lnTo>
                  <a:lnTo>
                    <a:pt x="46201" y="206550"/>
                  </a:lnTo>
                  <a:lnTo>
                    <a:pt x="19895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103211" y="368067"/>
              <a:ext cx="164328" cy="159166"/>
            </a:xfrm>
            <a:custGeom>
              <a:avLst/>
              <a:gdLst/>
              <a:ahLst/>
              <a:cxnLst/>
              <a:rect l="0" t="0" r="0" b="0"/>
              <a:pathLst>
                <a:path w="164328" h="159166">
                  <a:moveTo>
                    <a:pt x="19896" y="0"/>
                  </a:moveTo>
                  <a:lnTo>
                    <a:pt x="41019" y="5281"/>
                  </a:lnTo>
                  <a:lnTo>
                    <a:pt x="50558" y="9048"/>
                  </a:lnTo>
                  <a:lnTo>
                    <a:pt x="60233" y="13769"/>
                  </a:lnTo>
                  <a:lnTo>
                    <a:pt x="69998" y="19127"/>
                  </a:lnTo>
                  <a:lnTo>
                    <a:pt x="79825" y="23805"/>
                  </a:lnTo>
                  <a:lnTo>
                    <a:pt x="89692" y="28028"/>
                  </a:lnTo>
                  <a:lnTo>
                    <a:pt x="99586" y="31949"/>
                  </a:lnTo>
                  <a:lnTo>
                    <a:pt x="119421" y="39254"/>
                  </a:lnTo>
                  <a:lnTo>
                    <a:pt x="159174" y="52949"/>
                  </a:lnTo>
                  <a:lnTo>
                    <a:pt x="163592" y="59616"/>
                  </a:lnTo>
                  <a:lnTo>
                    <a:pt x="164327" y="68482"/>
                  </a:lnTo>
                  <a:lnTo>
                    <a:pt x="162606" y="78814"/>
                  </a:lnTo>
                  <a:lnTo>
                    <a:pt x="158143" y="87913"/>
                  </a:lnTo>
                  <a:lnTo>
                    <a:pt x="151852" y="96189"/>
                  </a:lnTo>
                  <a:lnTo>
                    <a:pt x="144341" y="103917"/>
                  </a:lnTo>
                  <a:lnTo>
                    <a:pt x="134913" y="110175"/>
                  </a:lnTo>
                  <a:lnTo>
                    <a:pt x="124207" y="115452"/>
                  </a:lnTo>
                  <a:lnTo>
                    <a:pt x="112648" y="120075"/>
                  </a:lnTo>
                  <a:lnTo>
                    <a:pt x="100521" y="124262"/>
                  </a:lnTo>
                  <a:lnTo>
                    <a:pt x="88015" y="128159"/>
                  </a:lnTo>
                  <a:lnTo>
                    <a:pt x="63434" y="135437"/>
                  </a:lnTo>
                  <a:lnTo>
                    <a:pt x="52237" y="138925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387194" y="358120"/>
              <a:ext cx="193512" cy="212728"/>
            </a:xfrm>
            <a:custGeom>
              <a:avLst/>
              <a:gdLst/>
              <a:ahLst/>
              <a:cxnLst/>
              <a:rect l="0" t="0" r="0" b="0"/>
              <a:pathLst>
                <a:path w="193512" h="212728">
                  <a:moveTo>
                    <a:pt x="64189" y="0"/>
                  </a:moveTo>
                  <a:lnTo>
                    <a:pt x="85313" y="0"/>
                  </a:lnTo>
                  <a:lnTo>
                    <a:pt x="94852" y="1105"/>
                  </a:lnTo>
                  <a:lnTo>
                    <a:pt x="104526" y="2947"/>
                  </a:lnTo>
                  <a:lnTo>
                    <a:pt x="114292" y="5281"/>
                  </a:lnTo>
                  <a:lnTo>
                    <a:pt x="123013" y="9047"/>
                  </a:lnTo>
                  <a:lnTo>
                    <a:pt x="131038" y="13768"/>
                  </a:lnTo>
                  <a:lnTo>
                    <a:pt x="138599" y="19126"/>
                  </a:lnTo>
                  <a:lnTo>
                    <a:pt x="144744" y="26015"/>
                  </a:lnTo>
                  <a:lnTo>
                    <a:pt x="149947" y="33923"/>
                  </a:lnTo>
                  <a:lnTo>
                    <a:pt x="154520" y="42510"/>
                  </a:lnTo>
                  <a:lnTo>
                    <a:pt x="158674" y="53762"/>
                  </a:lnTo>
                  <a:lnTo>
                    <a:pt x="162549" y="66790"/>
                  </a:lnTo>
                  <a:lnTo>
                    <a:pt x="166237" y="81002"/>
                  </a:lnTo>
                  <a:lnTo>
                    <a:pt x="166486" y="93792"/>
                  </a:lnTo>
                  <a:lnTo>
                    <a:pt x="164441" y="105635"/>
                  </a:lnTo>
                  <a:lnTo>
                    <a:pt x="160867" y="116846"/>
                  </a:lnTo>
                  <a:lnTo>
                    <a:pt x="155169" y="128742"/>
                  </a:lnTo>
                  <a:lnTo>
                    <a:pt x="148054" y="141093"/>
                  </a:lnTo>
                  <a:lnTo>
                    <a:pt x="139994" y="153749"/>
                  </a:lnTo>
                  <a:lnTo>
                    <a:pt x="130201" y="164396"/>
                  </a:lnTo>
                  <a:lnTo>
                    <a:pt x="119250" y="173705"/>
                  </a:lnTo>
                  <a:lnTo>
                    <a:pt x="107528" y="182122"/>
                  </a:lnTo>
                  <a:lnTo>
                    <a:pt x="96398" y="188838"/>
                  </a:lnTo>
                  <a:lnTo>
                    <a:pt x="85662" y="194421"/>
                  </a:lnTo>
                  <a:lnTo>
                    <a:pt x="75188" y="199249"/>
                  </a:lnTo>
                  <a:lnTo>
                    <a:pt x="63785" y="203572"/>
                  </a:lnTo>
                  <a:lnTo>
                    <a:pt x="51761" y="207560"/>
                  </a:lnTo>
                  <a:lnTo>
                    <a:pt x="39324" y="211323"/>
                  </a:lnTo>
                  <a:lnTo>
                    <a:pt x="27717" y="212727"/>
                  </a:lnTo>
                  <a:lnTo>
                    <a:pt x="16663" y="212558"/>
                  </a:lnTo>
                  <a:lnTo>
                    <a:pt x="5978" y="211340"/>
                  </a:lnTo>
                  <a:lnTo>
                    <a:pt x="1065" y="208317"/>
                  </a:lnTo>
                  <a:lnTo>
                    <a:pt x="0" y="204091"/>
                  </a:lnTo>
                  <a:lnTo>
                    <a:pt x="1501" y="199063"/>
                  </a:lnTo>
                  <a:lnTo>
                    <a:pt x="4712" y="193501"/>
                  </a:lnTo>
                  <a:lnTo>
                    <a:pt x="9064" y="187582"/>
                  </a:lnTo>
                  <a:lnTo>
                    <a:pt x="14175" y="181425"/>
                  </a:lnTo>
                  <a:lnTo>
                    <a:pt x="23109" y="176215"/>
                  </a:lnTo>
                  <a:lnTo>
                    <a:pt x="34592" y="171637"/>
                  </a:lnTo>
                  <a:lnTo>
                    <a:pt x="82169" y="156347"/>
                  </a:lnTo>
                  <a:lnTo>
                    <a:pt x="93860" y="155075"/>
                  </a:lnTo>
                  <a:lnTo>
                    <a:pt x="106076" y="155333"/>
                  </a:lnTo>
                  <a:lnTo>
                    <a:pt x="118642" y="156610"/>
                  </a:lnTo>
                  <a:lnTo>
                    <a:pt x="131440" y="158567"/>
                  </a:lnTo>
                  <a:lnTo>
                    <a:pt x="144393" y="160976"/>
                  </a:lnTo>
                  <a:lnTo>
                    <a:pt x="193511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695269" y="387963"/>
              <a:ext cx="193818" cy="99073"/>
            </a:xfrm>
            <a:custGeom>
              <a:avLst/>
              <a:gdLst/>
              <a:ahLst/>
              <a:cxnLst/>
              <a:rect l="0" t="0" r="0" b="0"/>
              <a:pathLst>
                <a:path w="193818" h="99073">
                  <a:moveTo>
                    <a:pt x="14757" y="0"/>
                  </a:moveTo>
                  <a:lnTo>
                    <a:pt x="911" y="41538"/>
                  </a:lnTo>
                  <a:lnTo>
                    <a:pt x="0" y="50903"/>
                  </a:lnTo>
                  <a:lnTo>
                    <a:pt x="498" y="60463"/>
                  </a:lnTo>
                  <a:lnTo>
                    <a:pt x="1935" y="70152"/>
                  </a:lnTo>
                  <a:lnTo>
                    <a:pt x="7314" y="77717"/>
                  </a:lnTo>
                  <a:lnTo>
                    <a:pt x="15321" y="83865"/>
                  </a:lnTo>
                  <a:lnTo>
                    <a:pt x="25081" y="89069"/>
                  </a:lnTo>
                  <a:lnTo>
                    <a:pt x="37114" y="92539"/>
                  </a:lnTo>
                  <a:lnTo>
                    <a:pt x="50662" y="94852"/>
                  </a:lnTo>
                  <a:lnTo>
                    <a:pt x="65221" y="96394"/>
                  </a:lnTo>
                  <a:lnTo>
                    <a:pt x="80454" y="97422"/>
                  </a:lnTo>
                  <a:lnTo>
                    <a:pt x="96135" y="98107"/>
                  </a:lnTo>
                  <a:lnTo>
                    <a:pt x="127191" y="98869"/>
                  </a:lnTo>
                  <a:lnTo>
                    <a:pt x="141663" y="99072"/>
                  </a:lnTo>
                  <a:lnTo>
                    <a:pt x="193817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859242" y="397911"/>
              <a:ext cx="9949" cy="169113"/>
            </a:xfrm>
            <a:custGeom>
              <a:avLst/>
              <a:gdLst/>
              <a:ahLst/>
              <a:cxnLst/>
              <a:rect l="0" t="0" r="0" b="0"/>
              <a:pathLst>
                <a:path w="9949" h="169113">
                  <a:moveTo>
                    <a:pt x="0" y="0"/>
                  </a:moveTo>
                  <a:lnTo>
                    <a:pt x="0" y="93536"/>
                  </a:lnTo>
                  <a:lnTo>
                    <a:pt x="1106" y="107675"/>
                  </a:lnTo>
                  <a:lnTo>
                    <a:pt x="2948" y="122627"/>
                  </a:lnTo>
                  <a:lnTo>
                    <a:pt x="994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377023" y="835613"/>
            <a:ext cx="1631437" cy="248696"/>
            <a:chOff x="4377023" y="835613"/>
            <a:chExt cx="1631437" cy="248696"/>
          </a:xfrm>
        </p:grpSpPr>
        <p:sp>
          <p:nvSpPr>
            <p:cNvPr id="95" name="Freeform 94"/>
            <p:cNvSpPr/>
            <p:nvPr/>
          </p:nvSpPr>
          <p:spPr>
            <a:xfrm>
              <a:off x="4377023" y="835613"/>
              <a:ext cx="199695" cy="208904"/>
            </a:xfrm>
            <a:custGeom>
              <a:avLst/>
              <a:gdLst/>
              <a:ahLst/>
              <a:cxnLst/>
              <a:rect l="0" t="0" r="0" b="0"/>
              <a:pathLst>
                <a:path w="199695" h="208904">
                  <a:moveTo>
                    <a:pt x="0" y="0"/>
                  </a:moveTo>
                  <a:lnTo>
                    <a:pt x="60665" y="0"/>
                  </a:lnTo>
                  <a:lnTo>
                    <a:pt x="74708" y="1105"/>
                  </a:lnTo>
                  <a:lnTo>
                    <a:pt x="88491" y="2948"/>
                  </a:lnTo>
                  <a:lnTo>
                    <a:pt x="102101" y="5281"/>
                  </a:lnTo>
                  <a:lnTo>
                    <a:pt x="114490" y="9047"/>
                  </a:lnTo>
                  <a:lnTo>
                    <a:pt x="126066" y="13769"/>
                  </a:lnTo>
                  <a:lnTo>
                    <a:pt x="137099" y="19127"/>
                  </a:lnTo>
                  <a:lnTo>
                    <a:pt x="142244" y="24910"/>
                  </a:lnTo>
                  <a:lnTo>
                    <a:pt x="143463" y="30976"/>
                  </a:lnTo>
                  <a:lnTo>
                    <a:pt x="142065" y="37230"/>
                  </a:lnTo>
                  <a:lnTo>
                    <a:pt x="136711" y="43610"/>
                  </a:lnTo>
                  <a:lnTo>
                    <a:pt x="128722" y="50074"/>
                  </a:lnTo>
                  <a:lnTo>
                    <a:pt x="118974" y="56594"/>
                  </a:lnTo>
                  <a:lnTo>
                    <a:pt x="108054" y="62046"/>
                  </a:lnTo>
                  <a:lnTo>
                    <a:pt x="96353" y="66786"/>
                  </a:lnTo>
                  <a:lnTo>
                    <a:pt x="51086" y="82336"/>
                  </a:lnTo>
                  <a:lnTo>
                    <a:pt x="48427" y="85839"/>
                  </a:lnTo>
                  <a:lnTo>
                    <a:pt x="51075" y="89280"/>
                  </a:lnTo>
                  <a:lnTo>
                    <a:pt x="57261" y="92679"/>
                  </a:lnTo>
                  <a:lnTo>
                    <a:pt x="64702" y="96051"/>
                  </a:lnTo>
                  <a:lnTo>
                    <a:pt x="72978" y="99404"/>
                  </a:lnTo>
                  <a:lnTo>
                    <a:pt x="81811" y="102744"/>
                  </a:lnTo>
                  <a:lnTo>
                    <a:pt x="93227" y="106077"/>
                  </a:lnTo>
                  <a:lnTo>
                    <a:pt x="106364" y="109404"/>
                  </a:lnTo>
                  <a:lnTo>
                    <a:pt x="135698" y="116048"/>
                  </a:lnTo>
                  <a:lnTo>
                    <a:pt x="167156" y="122685"/>
                  </a:lnTo>
                  <a:lnTo>
                    <a:pt x="178862" y="128213"/>
                  </a:lnTo>
                  <a:lnTo>
                    <a:pt x="187770" y="135214"/>
                  </a:lnTo>
                  <a:lnTo>
                    <a:pt x="194815" y="143198"/>
                  </a:lnTo>
                  <a:lnTo>
                    <a:pt x="198406" y="151836"/>
                  </a:lnTo>
                  <a:lnTo>
                    <a:pt x="199694" y="160911"/>
                  </a:lnTo>
                  <a:lnTo>
                    <a:pt x="199448" y="170276"/>
                  </a:lnTo>
                  <a:lnTo>
                    <a:pt x="194863" y="177626"/>
                  </a:lnTo>
                  <a:lnTo>
                    <a:pt x="187385" y="183630"/>
                  </a:lnTo>
                  <a:lnTo>
                    <a:pt x="177978" y="188739"/>
                  </a:lnTo>
                  <a:lnTo>
                    <a:pt x="166180" y="193250"/>
                  </a:lnTo>
                  <a:lnTo>
                    <a:pt x="152788" y="197362"/>
                  </a:lnTo>
                  <a:lnTo>
                    <a:pt x="138334" y="201209"/>
                  </a:lnTo>
                  <a:lnTo>
                    <a:pt x="123172" y="203774"/>
                  </a:lnTo>
                  <a:lnTo>
                    <a:pt x="107536" y="205484"/>
                  </a:lnTo>
                  <a:lnTo>
                    <a:pt x="39791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640804" y="875404"/>
              <a:ext cx="203083" cy="144862"/>
            </a:xfrm>
            <a:custGeom>
              <a:avLst/>
              <a:gdLst/>
              <a:ahLst/>
              <a:cxnLst/>
              <a:rect l="0" t="0" r="0" b="0"/>
              <a:pathLst>
                <a:path w="203083" h="144862">
                  <a:moveTo>
                    <a:pt x="14757" y="29844"/>
                  </a:moveTo>
                  <a:lnTo>
                    <a:pt x="911" y="71381"/>
                  </a:lnTo>
                  <a:lnTo>
                    <a:pt x="0" y="81852"/>
                  </a:lnTo>
                  <a:lnTo>
                    <a:pt x="498" y="93254"/>
                  </a:lnTo>
                  <a:lnTo>
                    <a:pt x="1935" y="105277"/>
                  </a:lnTo>
                  <a:lnTo>
                    <a:pt x="6209" y="115502"/>
                  </a:lnTo>
                  <a:lnTo>
                    <a:pt x="12374" y="124530"/>
                  </a:lnTo>
                  <a:lnTo>
                    <a:pt x="19801" y="132759"/>
                  </a:lnTo>
                  <a:lnTo>
                    <a:pt x="30278" y="138245"/>
                  </a:lnTo>
                  <a:lnTo>
                    <a:pt x="42789" y="141902"/>
                  </a:lnTo>
                  <a:lnTo>
                    <a:pt x="56656" y="144340"/>
                  </a:lnTo>
                  <a:lnTo>
                    <a:pt x="69218" y="144861"/>
                  </a:lnTo>
                  <a:lnTo>
                    <a:pt x="80907" y="144102"/>
                  </a:lnTo>
                  <a:lnTo>
                    <a:pt x="92016" y="142491"/>
                  </a:lnTo>
                  <a:lnTo>
                    <a:pt x="102739" y="140312"/>
                  </a:lnTo>
                  <a:lnTo>
                    <a:pt x="113203" y="137754"/>
                  </a:lnTo>
                  <a:lnTo>
                    <a:pt x="123495" y="134943"/>
                  </a:lnTo>
                  <a:lnTo>
                    <a:pt x="135882" y="131964"/>
                  </a:lnTo>
                  <a:lnTo>
                    <a:pt x="164384" y="125706"/>
                  </a:lnTo>
                  <a:lnTo>
                    <a:pt x="176406" y="120279"/>
                  </a:lnTo>
                  <a:lnTo>
                    <a:pt x="186631" y="113346"/>
                  </a:lnTo>
                  <a:lnTo>
                    <a:pt x="195658" y="105407"/>
                  </a:lnTo>
                  <a:lnTo>
                    <a:pt x="200571" y="96799"/>
                  </a:lnTo>
                  <a:lnTo>
                    <a:pt x="202741" y="87744"/>
                  </a:lnTo>
                  <a:lnTo>
                    <a:pt x="203082" y="78392"/>
                  </a:lnTo>
                  <a:lnTo>
                    <a:pt x="201099" y="69946"/>
                  </a:lnTo>
                  <a:lnTo>
                    <a:pt x="197566" y="62105"/>
                  </a:lnTo>
                  <a:lnTo>
                    <a:pt x="193001" y="54667"/>
                  </a:lnTo>
                  <a:lnTo>
                    <a:pt x="185536" y="46393"/>
                  </a:lnTo>
                  <a:lnTo>
                    <a:pt x="176138" y="37560"/>
                  </a:lnTo>
                  <a:lnTo>
                    <a:pt x="165451" y="28356"/>
                  </a:lnTo>
                  <a:lnTo>
                    <a:pt x="152800" y="21115"/>
                  </a:lnTo>
                  <a:lnTo>
                    <a:pt x="138840" y="15182"/>
                  </a:lnTo>
                  <a:lnTo>
                    <a:pt x="124006" y="10121"/>
                  </a:lnTo>
                  <a:lnTo>
                    <a:pt x="108590" y="6748"/>
                  </a:lnTo>
                  <a:lnTo>
                    <a:pt x="92787" y="4498"/>
                  </a:lnTo>
                  <a:lnTo>
                    <a:pt x="44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162898" y="885352"/>
              <a:ext cx="173857" cy="139270"/>
            </a:xfrm>
            <a:custGeom>
              <a:avLst/>
              <a:gdLst/>
              <a:ahLst/>
              <a:cxnLst/>
              <a:rect l="0" t="0" r="0" b="0"/>
              <a:pathLst>
                <a:path w="173857" h="139270">
                  <a:moveTo>
                    <a:pt x="0" y="0"/>
                  </a:moveTo>
                  <a:lnTo>
                    <a:pt x="21123" y="5281"/>
                  </a:lnTo>
                  <a:lnTo>
                    <a:pt x="31767" y="9047"/>
                  </a:lnTo>
                  <a:lnTo>
                    <a:pt x="43284" y="13769"/>
                  </a:lnTo>
                  <a:lnTo>
                    <a:pt x="55383" y="19127"/>
                  </a:lnTo>
                  <a:lnTo>
                    <a:pt x="68976" y="23804"/>
                  </a:lnTo>
                  <a:lnTo>
                    <a:pt x="83565" y="28028"/>
                  </a:lnTo>
                  <a:lnTo>
                    <a:pt x="98817" y="31949"/>
                  </a:lnTo>
                  <a:lnTo>
                    <a:pt x="112301" y="35668"/>
                  </a:lnTo>
                  <a:lnTo>
                    <a:pt x="136125" y="42749"/>
                  </a:lnTo>
                  <a:lnTo>
                    <a:pt x="168181" y="52949"/>
                  </a:lnTo>
                  <a:lnTo>
                    <a:pt x="172912" y="58511"/>
                  </a:lnTo>
                  <a:lnTo>
                    <a:pt x="173856" y="65535"/>
                  </a:lnTo>
                  <a:lnTo>
                    <a:pt x="172275" y="73533"/>
                  </a:lnTo>
                  <a:lnTo>
                    <a:pt x="167904" y="81076"/>
                  </a:lnTo>
                  <a:lnTo>
                    <a:pt x="161675" y="88315"/>
                  </a:lnTo>
                  <a:lnTo>
                    <a:pt x="154206" y="95352"/>
                  </a:lnTo>
                  <a:lnTo>
                    <a:pt x="144806" y="101149"/>
                  </a:lnTo>
                  <a:lnTo>
                    <a:pt x="134118" y="106118"/>
                  </a:lnTo>
                  <a:lnTo>
                    <a:pt x="111557" y="114588"/>
                  </a:lnTo>
                  <a:lnTo>
                    <a:pt x="90477" y="122036"/>
                  </a:lnTo>
                  <a:lnTo>
                    <a:pt x="79108" y="125570"/>
                  </a:lnTo>
                  <a:lnTo>
                    <a:pt x="67108" y="129031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471279" y="865456"/>
              <a:ext cx="179061" cy="179061"/>
            </a:xfrm>
            <a:custGeom>
              <a:avLst/>
              <a:gdLst/>
              <a:ahLst/>
              <a:cxnLst/>
              <a:rect l="0" t="0" r="0" b="0"/>
              <a:pathLst>
                <a:path w="179061" h="179061">
                  <a:moveTo>
                    <a:pt x="0" y="0"/>
                  </a:moveTo>
                  <a:lnTo>
                    <a:pt x="21124" y="0"/>
                  </a:lnTo>
                  <a:lnTo>
                    <a:pt x="31768" y="1106"/>
                  </a:lnTo>
                  <a:lnTo>
                    <a:pt x="43285" y="2948"/>
                  </a:lnTo>
                  <a:lnTo>
                    <a:pt x="55384" y="5281"/>
                  </a:lnTo>
                  <a:lnTo>
                    <a:pt x="66766" y="7942"/>
                  </a:lnTo>
                  <a:lnTo>
                    <a:pt x="77670" y="10822"/>
                  </a:lnTo>
                  <a:lnTo>
                    <a:pt x="88255" y="13846"/>
                  </a:lnTo>
                  <a:lnTo>
                    <a:pt x="98628" y="18073"/>
                  </a:lnTo>
                  <a:lnTo>
                    <a:pt x="108859" y="23102"/>
                  </a:lnTo>
                  <a:lnTo>
                    <a:pt x="118996" y="28665"/>
                  </a:lnTo>
                  <a:lnTo>
                    <a:pt x="127964" y="34585"/>
                  </a:lnTo>
                  <a:lnTo>
                    <a:pt x="136153" y="40741"/>
                  </a:lnTo>
                  <a:lnTo>
                    <a:pt x="143823" y="47057"/>
                  </a:lnTo>
                  <a:lnTo>
                    <a:pt x="148937" y="55688"/>
                  </a:lnTo>
                  <a:lnTo>
                    <a:pt x="152346" y="65864"/>
                  </a:lnTo>
                  <a:lnTo>
                    <a:pt x="154619" y="77068"/>
                  </a:lnTo>
                  <a:lnTo>
                    <a:pt x="153924" y="88960"/>
                  </a:lnTo>
                  <a:lnTo>
                    <a:pt x="151249" y="101308"/>
                  </a:lnTo>
                  <a:lnTo>
                    <a:pt x="147256" y="113962"/>
                  </a:lnTo>
                  <a:lnTo>
                    <a:pt x="139067" y="124608"/>
                  </a:lnTo>
                  <a:lnTo>
                    <a:pt x="128081" y="133917"/>
                  </a:lnTo>
                  <a:lnTo>
                    <a:pt x="115231" y="142333"/>
                  </a:lnTo>
                  <a:lnTo>
                    <a:pt x="101137" y="149049"/>
                  </a:lnTo>
                  <a:lnTo>
                    <a:pt x="86215" y="154631"/>
                  </a:lnTo>
                  <a:lnTo>
                    <a:pt x="33119" y="171533"/>
                  </a:lnTo>
                  <a:lnTo>
                    <a:pt x="23184" y="171832"/>
                  </a:lnTo>
                  <a:lnTo>
                    <a:pt x="14351" y="169820"/>
                  </a:lnTo>
                  <a:lnTo>
                    <a:pt x="6251" y="166268"/>
                  </a:lnTo>
                  <a:lnTo>
                    <a:pt x="4168" y="161690"/>
                  </a:lnTo>
                  <a:lnTo>
                    <a:pt x="6094" y="156427"/>
                  </a:lnTo>
                  <a:lnTo>
                    <a:pt x="10695" y="150708"/>
                  </a:lnTo>
                  <a:lnTo>
                    <a:pt x="19288" y="146895"/>
                  </a:lnTo>
                  <a:lnTo>
                    <a:pt x="30544" y="144353"/>
                  </a:lnTo>
                  <a:lnTo>
                    <a:pt x="43574" y="142659"/>
                  </a:lnTo>
                  <a:lnTo>
                    <a:pt x="56682" y="142634"/>
                  </a:lnTo>
                  <a:lnTo>
                    <a:pt x="69842" y="143723"/>
                  </a:lnTo>
                  <a:lnTo>
                    <a:pt x="83037" y="145554"/>
                  </a:lnTo>
                  <a:lnTo>
                    <a:pt x="95149" y="147881"/>
                  </a:lnTo>
                  <a:lnTo>
                    <a:pt x="106540" y="150537"/>
                  </a:lnTo>
                  <a:lnTo>
                    <a:pt x="117449" y="153413"/>
                  </a:lnTo>
                  <a:lnTo>
                    <a:pt x="128038" y="157541"/>
                  </a:lnTo>
                  <a:lnTo>
                    <a:pt x="138414" y="162503"/>
                  </a:lnTo>
                  <a:lnTo>
                    <a:pt x="17906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771095" y="895300"/>
              <a:ext cx="237365" cy="109426"/>
            </a:xfrm>
            <a:custGeom>
              <a:avLst/>
              <a:gdLst/>
              <a:ahLst/>
              <a:cxnLst/>
              <a:rect l="0" t="0" r="0" b="0"/>
              <a:pathLst>
                <a:path w="237365" h="109426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8"/>
                  </a:lnTo>
                  <a:lnTo>
                    <a:pt x="2855" y="55529"/>
                  </a:lnTo>
                  <a:lnTo>
                    <a:pt x="8075" y="62441"/>
                  </a:lnTo>
                  <a:lnTo>
                    <a:pt x="14870" y="68155"/>
                  </a:lnTo>
                  <a:lnTo>
                    <a:pt x="23822" y="73069"/>
                  </a:lnTo>
                  <a:lnTo>
                    <a:pt x="34210" y="77451"/>
                  </a:lnTo>
                  <a:lnTo>
                    <a:pt x="45557" y="81477"/>
                  </a:lnTo>
                  <a:lnTo>
                    <a:pt x="57543" y="85267"/>
                  </a:lnTo>
                  <a:lnTo>
                    <a:pt x="82651" y="92425"/>
                  </a:lnTo>
                  <a:lnTo>
                    <a:pt x="97747" y="95881"/>
                  </a:lnTo>
                  <a:lnTo>
                    <a:pt x="132205" y="102669"/>
                  </a:lnTo>
                  <a:lnTo>
                    <a:pt x="148468" y="104921"/>
                  </a:lnTo>
                  <a:lnTo>
                    <a:pt x="163731" y="106422"/>
                  </a:lnTo>
                  <a:lnTo>
                    <a:pt x="237364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908981" y="895300"/>
              <a:ext cx="19897" cy="189009"/>
            </a:xfrm>
            <a:custGeom>
              <a:avLst/>
              <a:gdLst/>
              <a:ahLst/>
              <a:cxnLst/>
              <a:rect l="0" t="0" r="0" b="0"/>
              <a:pathLst>
                <a:path w="19897" h="189009">
                  <a:moveTo>
                    <a:pt x="19896" y="0"/>
                  </a:moveTo>
                  <a:lnTo>
                    <a:pt x="14615" y="21124"/>
                  </a:lnTo>
                  <a:lnTo>
                    <a:pt x="11954" y="30662"/>
                  </a:lnTo>
                  <a:lnTo>
                    <a:pt x="6050" y="50103"/>
                  </a:lnTo>
                  <a:lnTo>
                    <a:pt x="5139" y="61034"/>
                  </a:lnTo>
                  <a:lnTo>
                    <a:pt x="5637" y="72743"/>
                  </a:lnTo>
                  <a:lnTo>
                    <a:pt x="7074" y="84971"/>
                  </a:lnTo>
                  <a:lnTo>
                    <a:pt x="8032" y="98649"/>
                  </a:lnTo>
                  <a:lnTo>
                    <a:pt x="8671" y="113294"/>
                  </a:lnTo>
                  <a:lnTo>
                    <a:pt x="9096" y="128584"/>
                  </a:lnTo>
                  <a:lnTo>
                    <a:pt x="8275" y="142094"/>
                  </a:lnTo>
                  <a:lnTo>
                    <a:pt x="6622" y="154416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55600"/>
            <a:ext cx="6070600" cy="35394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You try!  Solve and Graph the Inequalities:</a:t>
            </a: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1.) </a:t>
            </a: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2.)</a:t>
            </a: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3.)</a:t>
            </a: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endParaRPr lang="en-US" sz="1600" smtClean="0">
              <a:solidFill>
                <a:srgbClr val="0000FF"/>
              </a:solidFill>
              <a:latin typeface="Comic Sans MS - 22"/>
            </a:endParaRPr>
          </a:p>
          <a:p>
            <a:r>
              <a:rPr lang="en-US" sz="1600" smtClean="0">
                <a:solidFill>
                  <a:srgbClr val="0000FF"/>
                </a:solidFill>
                <a:latin typeface="Comic Sans MS - 22"/>
              </a:rPr>
              <a:t>4.)</a:t>
            </a:r>
            <a:endParaRPr lang="en-US" sz="1600">
              <a:solidFill>
                <a:srgbClr val="0000FF"/>
              </a:solidFill>
              <a:latin typeface="Comic Sans MS - 22"/>
            </a:endParaRPr>
          </a:p>
        </p:txBody>
      </p:sp>
      <p:pic>
        <p:nvPicPr>
          <p:cNvPr id="3" name="Picture 2" descr="clipboard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0750" y="1066800"/>
            <a:ext cx="1130300" cy="762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3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721100"/>
            <a:ext cx="1193800" cy="927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5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1700" y="5511800"/>
            <a:ext cx="9182100" cy="901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6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1400" y="2362200"/>
            <a:ext cx="12446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0" name="Group 9"/>
          <p:cNvGrpSpPr/>
          <p:nvPr/>
        </p:nvGrpSpPr>
        <p:grpSpPr>
          <a:xfrm>
            <a:off x="1541906" y="1645600"/>
            <a:ext cx="298171" cy="328767"/>
            <a:chOff x="1541906" y="1645600"/>
            <a:chExt cx="298171" cy="328767"/>
          </a:xfrm>
        </p:grpSpPr>
        <p:sp>
          <p:nvSpPr>
            <p:cNvPr id="7" name="Freeform 6"/>
            <p:cNvSpPr/>
            <p:nvPr/>
          </p:nvSpPr>
          <p:spPr>
            <a:xfrm>
              <a:off x="1541906" y="180054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70192" y="1645600"/>
              <a:ext cx="150252" cy="226977"/>
            </a:xfrm>
            <a:custGeom>
              <a:avLst/>
              <a:gdLst/>
              <a:ahLst/>
              <a:cxnLst/>
              <a:rect l="0" t="0" r="0" b="0"/>
              <a:pathLst>
                <a:path w="150252" h="226977">
                  <a:moveTo>
                    <a:pt x="140304" y="5731"/>
                  </a:moveTo>
                  <a:lnTo>
                    <a:pt x="124461" y="450"/>
                  </a:lnTo>
                  <a:lnTo>
                    <a:pt x="116478" y="0"/>
                  </a:lnTo>
                  <a:lnTo>
                    <a:pt x="107840" y="805"/>
                  </a:lnTo>
                  <a:lnTo>
                    <a:pt x="98766" y="2447"/>
                  </a:lnTo>
                  <a:lnTo>
                    <a:pt x="89400" y="5752"/>
                  </a:lnTo>
                  <a:lnTo>
                    <a:pt x="79841" y="10166"/>
                  </a:lnTo>
                  <a:lnTo>
                    <a:pt x="70152" y="15320"/>
                  </a:lnTo>
                  <a:lnTo>
                    <a:pt x="61482" y="20966"/>
                  </a:lnTo>
                  <a:lnTo>
                    <a:pt x="53491" y="26941"/>
                  </a:lnTo>
                  <a:lnTo>
                    <a:pt x="45954" y="33135"/>
                  </a:lnTo>
                  <a:lnTo>
                    <a:pt x="38718" y="39475"/>
                  </a:lnTo>
                  <a:lnTo>
                    <a:pt x="31683" y="45912"/>
                  </a:lnTo>
                  <a:lnTo>
                    <a:pt x="17972" y="58959"/>
                  </a:lnTo>
                  <a:lnTo>
                    <a:pt x="4510" y="72127"/>
                  </a:lnTo>
                  <a:lnTo>
                    <a:pt x="1141" y="79838"/>
                  </a:lnTo>
                  <a:lnTo>
                    <a:pt x="0" y="88295"/>
                  </a:lnTo>
                  <a:lnTo>
                    <a:pt x="345" y="97249"/>
                  </a:lnTo>
                  <a:lnTo>
                    <a:pt x="3891" y="104324"/>
                  </a:lnTo>
                  <a:lnTo>
                    <a:pt x="9571" y="110145"/>
                  </a:lnTo>
                  <a:lnTo>
                    <a:pt x="16673" y="115132"/>
                  </a:lnTo>
                  <a:lnTo>
                    <a:pt x="26935" y="118456"/>
                  </a:lnTo>
                  <a:lnTo>
                    <a:pt x="39302" y="120672"/>
                  </a:lnTo>
                  <a:lnTo>
                    <a:pt x="53074" y="122150"/>
                  </a:lnTo>
                  <a:lnTo>
                    <a:pt x="65571" y="124240"/>
                  </a:lnTo>
                  <a:lnTo>
                    <a:pt x="77218" y="126739"/>
                  </a:lnTo>
                  <a:lnTo>
                    <a:pt x="88299" y="129510"/>
                  </a:lnTo>
                  <a:lnTo>
                    <a:pt x="97896" y="133568"/>
                  </a:lnTo>
                  <a:lnTo>
                    <a:pt x="106506" y="138484"/>
                  </a:lnTo>
                  <a:lnTo>
                    <a:pt x="141488" y="162258"/>
                  </a:lnTo>
                  <a:lnTo>
                    <a:pt x="146619" y="170874"/>
                  </a:lnTo>
                  <a:lnTo>
                    <a:pt x="148935" y="181040"/>
                  </a:lnTo>
                  <a:lnTo>
                    <a:pt x="149374" y="192238"/>
                  </a:lnTo>
                  <a:lnTo>
                    <a:pt x="146351" y="200809"/>
                  </a:lnTo>
                  <a:lnTo>
                    <a:pt x="141019" y="207628"/>
                  </a:lnTo>
                  <a:lnTo>
                    <a:pt x="134149" y="213279"/>
                  </a:lnTo>
                  <a:lnTo>
                    <a:pt x="126253" y="218152"/>
                  </a:lnTo>
                  <a:lnTo>
                    <a:pt x="117673" y="222506"/>
                  </a:lnTo>
                  <a:lnTo>
                    <a:pt x="108637" y="226514"/>
                  </a:lnTo>
                  <a:lnTo>
                    <a:pt x="100402" y="226976"/>
                  </a:lnTo>
                  <a:lnTo>
                    <a:pt x="92702" y="225073"/>
                  </a:lnTo>
                  <a:lnTo>
                    <a:pt x="85358" y="221593"/>
                  </a:lnTo>
                  <a:lnTo>
                    <a:pt x="79356" y="215958"/>
                  </a:lnTo>
                  <a:lnTo>
                    <a:pt x="74250" y="208885"/>
                  </a:lnTo>
                  <a:lnTo>
                    <a:pt x="69740" y="200854"/>
                  </a:lnTo>
                  <a:lnTo>
                    <a:pt x="67839" y="191078"/>
                  </a:lnTo>
                  <a:lnTo>
                    <a:pt x="67677" y="180140"/>
                  </a:lnTo>
                  <a:lnTo>
                    <a:pt x="68675" y="168427"/>
                  </a:lnTo>
                  <a:lnTo>
                    <a:pt x="71550" y="157302"/>
                  </a:lnTo>
                  <a:lnTo>
                    <a:pt x="75678" y="146570"/>
                  </a:lnTo>
                  <a:lnTo>
                    <a:pt x="80640" y="136099"/>
                  </a:lnTo>
                  <a:lnTo>
                    <a:pt x="87264" y="125802"/>
                  </a:lnTo>
                  <a:lnTo>
                    <a:pt x="94996" y="115622"/>
                  </a:lnTo>
                  <a:lnTo>
                    <a:pt x="103467" y="105519"/>
                  </a:lnTo>
                  <a:lnTo>
                    <a:pt x="111325" y="96573"/>
                  </a:lnTo>
                  <a:lnTo>
                    <a:pt x="118773" y="88399"/>
                  </a:lnTo>
                  <a:lnTo>
                    <a:pt x="150251" y="554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80695" y="1960421"/>
              <a:ext cx="159382" cy="13946"/>
            </a:xfrm>
            <a:custGeom>
              <a:avLst/>
              <a:gdLst/>
              <a:ahLst/>
              <a:cxnLst/>
              <a:rect l="0" t="0" r="0" b="0"/>
              <a:pathLst>
                <a:path w="159382" h="13946">
                  <a:moveTo>
                    <a:pt x="0" y="13945"/>
                  </a:moveTo>
                  <a:lnTo>
                    <a:pt x="4000" y="13385"/>
                  </a:lnTo>
                  <a:lnTo>
                    <a:pt x="32256" y="11082"/>
                  </a:lnTo>
                  <a:lnTo>
                    <a:pt x="45981" y="9362"/>
                  </a:lnTo>
                  <a:lnTo>
                    <a:pt x="59552" y="7111"/>
                  </a:lnTo>
                  <a:lnTo>
                    <a:pt x="73020" y="4504"/>
                  </a:lnTo>
                  <a:lnTo>
                    <a:pt x="99775" y="1608"/>
                  </a:lnTo>
                  <a:lnTo>
                    <a:pt x="129720" y="321"/>
                  </a:lnTo>
                  <a:lnTo>
                    <a:pt x="159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24621" y="1750809"/>
            <a:ext cx="1763667" cy="805771"/>
            <a:chOff x="1024621" y="1750809"/>
            <a:chExt cx="1763667" cy="805771"/>
          </a:xfrm>
        </p:grpSpPr>
        <p:sp>
          <p:nvSpPr>
            <p:cNvPr id="11" name="Freeform 10"/>
            <p:cNvSpPr/>
            <p:nvPr/>
          </p:nvSpPr>
          <p:spPr>
            <a:xfrm>
              <a:off x="1084308" y="1909973"/>
              <a:ext cx="9948" cy="9949"/>
            </a:xfrm>
            <a:custGeom>
              <a:avLst/>
              <a:gdLst/>
              <a:ahLst/>
              <a:cxnLst/>
              <a:rect l="0" t="0" r="0" b="0"/>
              <a:pathLst>
                <a:path w="9948" h="9949">
                  <a:moveTo>
                    <a:pt x="9947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83593" y="1750809"/>
              <a:ext cx="155545" cy="318293"/>
            </a:xfrm>
            <a:custGeom>
              <a:avLst/>
              <a:gdLst/>
              <a:ahLst/>
              <a:cxnLst/>
              <a:rect l="0" t="0" r="0" b="0"/>
              <a:pathLst>
                <a:path w="155545" h="318293">
                  <a:moveTo>
                    <a:pt x="119566" y="0"/>
                  </a:moveTo>
                  <a:lnTo>
                    <a:pt x="93161" y="5281"/>
                  </a:lnTo>
                  <a:lnTo>
                    <a:pt x="82067" y="7942"/>
                  </a:lnTo>
                  <a:lnTo>
                    <a:pt x="71355" y="10821"/>
                  </a:lnTo>
                  <a:lnTo>
                    <a:pt x="60898" y="13846"/>
                  </a:lnTo>
                  <a:lnTo>
                    <a:pt x="50611" y="18073"/>
                  </a:lnTo>
                  <a:lnTo>
                    <a:pt x="40436" y="23102"/>
                  </a:lnTo>
                  <a:lnTo>
                    <a:pt x="30338" y="28665"/>
                  </a:lnTo>
                  <a:lnTo>
                    <a:pt x="21395" y="34584"/>
                  </a:lnTo>
                  <a:lnTo>
                    <a:pt x="13222" y="40741"/>
                  </a:lnTo>
                  <a:lnTo>
                    <a:pt x="5563" y="47056"/>
                  </a:lnTo>
                  <a:lnTo>
                    <a:pt x="1562" y="55688"/>
                  </a:lnTo>
                  <a:lnTo>
                    <a:pt x="0" y="65863"/>
                  </a:lnTo>
                  <a:lnTo>
                    <a:pt x="64" y="77068"/>
                  </a:lnTo>
                  <a:lnTo>
                    <a:pt x="2318" y="86748"/>
                  </a:lnTo>
                  <a:lnTo>
                    <a:pt x="6030" y="95413"/>
                  </a:lnTo>
                  <a:lnTo>
                    <a:pt x="10716" y="103400"/>
                  </a:lnTo>
                  <a:lnTo>
                    <a:pt x="16051" y="110935"/>
                  </a:lnTo>
                  <a:lnTo>
                    <a:pt x="21818" y="118169"/>
                  </a:lnTo>
                  <a:lnTo>
                    <a:pt x="27873" y="125202"/>
                  </a:lnTo>
                  <a:lnTo>
                    <a:pt x="35226" y="130996"/>
                  </a:lnTo>
                  <a:lnTo>
                    <a:pt x="43444" y="135964"/>
                  </a:lnTo>
                  <a:lnTo>
                    <a:pt x="52238" y="140382"/>
                  </a:lnTo>
                  <a:lnTo>
                    <a:pt x="60312" y="145538"/>
                  </a:lnTo>
                  <a:lnTo>
                    <a:pt x="67905" y="151185"/>
                  </a:lnTo>
                  <a:lnTo>
                    <a:pt x="75177" y="157161"/>
                  </a:lnTo>
                  <a:lnTo>
                    <a:pt x="83342" y="163355"/>
                  </a:lnTo>
                  <a:lnTo>
                    <a:pt x="101255" y="176133"/>
                  </a:lnTo>
                  <a:lnTo>
                    <a:pt x="109570" y="182635"/>
                  </a:lnTo>
                  <a:lnTo>
                    <a:pt x="117323" y="189181"/>
                  </a:lnTo>
                  <a:lnTo>
                    <a:pt x="124702" y="195755"/>
                  </a:lnTo>
                  <a:lnTo>
                    <a:pt x="138797" y="208954"/>
                  </a:lnTo>
                  <a:lnTo>
                    <a:pt x="145650" y="215569"/>
                  </a:lnTo>
                  <a:lnTo>
                    <a:pt x="150219" y="225506"/>
                  </a:lnTo>
                  <a:lnTo>
                    <a:pt x="153265" y="237657"/>
                  </a:lnTo>
                  <a:lnTo>
                    <a:pt x="155296" y="251284"/>
                  </a:lnTo>
                  <a:lnTo>
                    <a:pt x="155544" y="263684"/>
                  </a:lnTo>
                  <a:lnTo>
                    <a:pt x="154604" y="275267"/>
                  </a:lnTo>
                  <a:lnTo>
                    <a:pt x="152873" y="286305"/>
                  </a:lnTo>
                  <a:lnTo>
                    <a:pt x="149507" y="295874"/>
                  </a:lnTo>
                  <a:lnTo>
                    <a:pt x="145054" y="304464"/>
                  </a:lnTo>
                  <a:lnTo>
                    <a:pt x="139873" y="312402"/>
                  </a:lnTo>
                  <a:lnTo>
                    <a:pt x="133104" y="316588"/>
                  </a:lnTo>
                  <a:lnTo>
                    <a:pt x="125276" y="318274"/>
                  </a:lnTo>
                  <a:lnTo>
                    <a:pt x="116740" y="318292"/>
                  </a:lnTo>
                  <a:lnTo>
                    <a:pt x="108840" y="316094"/>
                  </a:lnTo>
                  <a:lnTo>
                    <a:pt x="101362" y="312417"/>
                  </a:lnTo>
                  <a:lnTo>
                    <a:pt x="94166" y="307756"/>
                  </a:lnTo>
                  <a:lnTo>
                    <a:pt x="89369" y="300227"/>
                  </a:lnTo>
                  <a:lnTo>
                    <a:pt x="86171" y="290787"/>
                  </a:lnTo>
                  <a:lnTo>
                    <a:pt x="84039" y="280072"/>
                  </a:lnTo>
                  <a:lnTo>
                    <a:pt x="83723" y="269613"/>
                  </a:lnTo>
                  <a:lnTo>
                    <a:pt x="84617" y="259324"/>
                  </a:lnTo>
                  <a:lnTo>
                    <a:pt x="86319" y="249149"/>
                  </a:lnTo>
                  <a:lnTo>
                    <a:pt x="88559" y="237944"/>
                  </a:lnTo>
                  <a:lnTo>
                    <a:pt x="93995" y="213705"/>
                  </a:lnTo>
                  <a:lnTo>
                    <a:pt x="96992" y="202157"/>
                  </a:lnTo>
                  <a:lnTo>
                    <a:pt x="100095" y="191142"/>
                  </a:lnTo>
                  <a:lnTo>
                    <a:pt x="103270" y="180483"/>
                  </a:lnTo>
                  <a:lnTo>
                    <a:pt x="105386" y="168955"/>
                  </a:lnTo>
                  <a:lnTo>
                    <a:pt x="106796" y="156849"/>
                  </a:lnTo>
                  <a:lnTo>
                    <a:pt x="107737" y="144357"/>
                  </a:lnTo>
                  <a:lnTo>
                    <a:pt x="110575" y="133819"/>
                  </a:lnTo>
                  <a:lnTo>
                    <a:pt x="114677" y="124582"/>
                  </a:lnTo>
                  <a:lnTo>
                    <a:pt x="119622" y="116214"/>
                  </a:lnTo>
                  <a:lnTo>
                    <a:pt x="124025" y="107319"/>
                  </a:lnTo>
                  <a:lnTo>
                    <a:pt x="128065" y="98074"/>
                  </a:lnTo>
                  <a:lnTo>
                    <a:pt x="139461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24621" y="2049298"/>
              <a:ext cx="1074361" cy="149162"/>
            </a:xfrm>
            <a:custGeom>
              <a:avLst/>
              <a:gdLst/>
              <a:ahLst/>
              <a:cxnLst/>
              <a:rect l="0" t="0" r="0" b="0"/>
              <a:pathLst>
                <a:path w="1074361" h="149162">
                  <a:moveTo>
                    <a:pt x="0" y="149161"/>
                  </a:moveTo>
                  <a:lnTo>
                    <a:pt x="41538" y="135315"/>
                  </a:lnTo>
                  <a:lnTo>
                    <a:pt x="53114" y="132193"/>
                  </a:lnTo>
                  <a:lnTo>
                    <a:pt x="66358" y="129007"/>
                  </a:lnTo>
                  <a:lnTo>
                    <a:pt x="80714" y="125777"/>
                  </a:lnTo>
                  <a:lnTo>
                    <a:pt x="93600" y="122519"/>
                  </a:lnTo>
                  <a:lnTo>
                    <a:pt x="105507" y="119241"/>
                  </a:lnTo>
                  <a:lnTo>
                    <a:pt x="116761" y="115951"/>
                  </a:lnTo>
                  <a:lnTo>
                    <a:pt x="130896" y="112652"/>
                  </a:lnTo>
                  <a:lnTo>
                    <a:pt x="146950" y="109347"/>
                  </a:lnTo>
                  <a:lnTo>
                    <a:pt x="164285" y="106039"/>
                  </a:lnTo>
                  <a:lnTo>
                    <a:pt x="179158" y="102728"/>
                  </a:lnTo>
                  <a:lnTo>
                    <a:pt x="192389" y="99415"/>
                  </a:lnTo>
                  <a:lnTo>
                    <a:pt x="204526" y="96102"/>
                  </a:lnTo>
                  <a:lnTo>
                    <a:pt x="226853" y="89473"/>
                  </a:lnTo>
                  <a:lnTo>
                    <a:pt x="237450" y="86157"/>
                  </a:lnTo>
                  <a:lnTo>
                    <a:pt x="261013" y="79526"/>
                  </a:lnTo>
                  <a:lnTo>
                    <a:pt x="273487" y="76210"/>
                  </a:lnTo>
                  <a:lnTo>
                    <a:pt x="296188" y="69579"/>
                  </a:lnTo>
                  <a:lnTo>
                    <a:pt x="327612" y="59631"/>
                  </a:lnTo>
                  <a:lnTo>
                    <a:pt x="337781" y="56315"/>
                  </a:lnTo>
                  <a:lnTo>
                    <a:pt x="348982" y="52999"/>
                  </a:lnTo>
                  <a:lnTo>
                    <a:pt x="373217" y="46367"/>
                  </a:lnTo>
                  <a:lnTo>
                    <a:pt x="398726" y="42683"/>
                  </a:lnTo>
                  <a:lnTo>
                    <a:pt x="424801" y="39940"/>
                  </a:lnTo>
                  <a:lnTo>
                    <a:pt x="437944" y="37661"/>
                  </a:lnTo>
                  <a:lnTo>
                    <a:pt x="464337" y="33287"/>
                  </a:lnTo>
                  <a:lnTo>
                    <a:pt x="490805" y="31343"/>
                  </a:lnTo>
                  <a:lnTo>
                    <a:pt x="517306" y="30479"/>
                  </a:lnTo>
                  <a:lnTo>
                    <a:pt x="542716" y="28990"/>
                  </a:lnTo>
                  <a:lnTo>
                    <a:pt x="565063" y="24643"/>
                  </a:lnTo>
                  <a:lnTo>
                    <a:pt x="588995" y="21975"/>
                  </a:lnTo>
                  <a:lnTo>
                    <a:pt x="613264" y="19683"/>
                  </a:lnTo>
                  <a:lnTo>
                    <a:pt x="624378" y="17525"/>
                  </a:lnTo>
                  <a:lnTo>
                    <a:pt x="646674" y="13285"/>
                  </a:lnTo>
                  <a:lnTo>
                    <a:pt x="671321" y="11400"/>
                  </a:lnTo>
                  <a:lnTo>
                    <a:pt x="697013" y="10562"/>
                  </a:lnTo>
                  <a:lnTo>
                    <a:pt x="725380" y="9085"/>
                  </a:lnTo>
                  <a:lnTo>
                    <a:pt x="742229" y="7143"/>
                  </a:lnTo>
                  <a:lnTo>
                    <a:pt x="760093" y="4744"/>
                  </a:lnTo>
                  <a:lnTo>
                    <a:pt x="779740" y="3144"/>
                  </a:lnTo>
                  <a:lnTo>
                    <a:pt x="800575" y="2077"/>
                  </a:lnTo>
                  <a:lnTo>
                    <a:pt x="843252" y="892"/>
                  </a:lnTo>
                  <a:lnTo>
                    <a:pt x="981748" y="0"/>
                  </a:lnTo>
                  <a:lnTo>
                    <a:pt x="1014409" y="1074"/>
                  </a:lnTo>
                  <a:lnTo>
                    <a:pt x="1074360" y="9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33524" y="2215468"/>
              <a:ext cx="456794" cy="293952"/>
            </a:xfrm>
            <a:custGeom>
              <a:avLst/>
              <a:gdLst/>
              <a:ahLst/>
              <a:cxnLst/>
              <a:rect l="0" t="0" r="0" b="0"/>
              <a:pathLst>
                <a:path w="456794" h="293952">
                  <a:moveTo>
                    <a:pt x="0" y="62573"/>
                  </a:moveTo>
                  <a:lnTo>
                    <a:pt x="0" y="88978"/>
                  </a:lnTo>
                  <a:lnTo>
                    <a:pt x="1106" y="101177"/>
                  </a:lnTo>
                  <a:lnTo>
                    <a:pt x="2948" y="113731"/>
                  </a:lnTo>
                  <a:lnTo>
                    <a:pt x="13846" y="170928"/>
                  </a:lnTo>
                  <a:lnTo>
                    <a:pt x="23384" y="219087"/>
                  </a:lnTo>
                  <a:lnTo>
                    <a:pt x="26643" y="233234"/>
                  </a:lnTo>
                  <a:lnTo>
                    <a:pt x="29920" y="245982"/>
                  </a:lnTo>
                  <a:lnTo>
                    <a:pt x="33211" y="257796"/>
                  </a:lnTo>
                  <a:lnTo>
                    <a:pt x="39814" y="279765"/>
                  </a:lnTo>
                  <a:lnTo>
                    <a:pt x="43122" y="290266"/>
                  </a:lnTo>
                  <a:lnTo>
                    <a:pt x="44223" y="293951"/>
                  </a:lnTo>
                  <a:lnTo>
                    <a:pt x="42498" y="289202"/>
                  </a:lnTo>
                  <a:lnTo>
                    <a:pt x="41596" y="281083"/>
                  </a:lnTo>
                  <a:lnTo>
                    <a:pt x="40994" y="270144"/>
                  </a:lnTo>
                  <a:lnTo>
                    <a:pt x="40326" y="243252"/>
                  </a:lnTo>
                  <a:lnTo>
                    <a:pt x="39862" y="169988"/>
                  </a:lnTo>
                  <a:lnTo>
                    <a:pt x="40944" y="156289"/>
                  </a:lnTo>
                  <a:lnTo>
                    <a:pt x="42770" y="142736"/>
                  </a:lnTo>
                  <a:lnTo>
                    <a:pt x="45093" y="129278"/>
                  </a:lnTo>
                  <a:lnTo>
                    <a:pt x="47747" y="116991"/>
                  </a:lnTo>
                  <a:lnTo>
                    <a:pt x="50622" y="105484"/>
                  </a:lnTo>
                  <a:lnTo>
                    <a:pt x="53644" y="94496"/>
                  </a:lnTo>
                  <a:lnTo>
                    <a:pt x="57869" y="83855"/>
                  </a:lnTo>
                  <a:lnTo>
                    <a:pt x="62896" y="73445"/>
                  </a:lnTo>
                  <a:lnTo>
                    <a:pt x="68458" y="63190"/>
                  </a:lnTo>
                  <a:lnTo>
                    <a:pt x="75482" y="55247"/>
                  </a:lnTo>
                  <a:lnTo>
                    <a:pt x="83481" y="48847"/>
                  </a:lnTo>
                  <a:lnTo>
                    <a:pt x="92129" y="43474"/>
                  </a:lnTo>
                  <a:lnTo>
                    <a:pt x="102316" y="39893"/>
                  </a:lnTo>
                  <a:lnTo>
                    <a:pt x="113529" y="37505"/>
                  </a:lnTo>
                  <a:lnTo>
                    <a:pt x="125425" y="35913"/>
                  </a:lnTo>
                  <a:lnTo>
                    <a:pt x="136671" y="35957"/>
                  </a:lnTo>
                  <a:lnTo>
                    <a:pt x="147485" y="37092"/>
                  </a:lnTo>
                  <a:lnTo>
                    <a:pt x="158010" y="38954"/>
                  </a:lnTo>
                  <a:lnTo>
                    <a:pt x="167238" y="42406"/>
                  </a:lnTo>
                  <a:lnTo>
                    <a:pt x="175600" y="46918"/>
                  </a:lnTo>
                  <a:lnTo>
                    <a:pt x="210185" y="70043"/>
                  </a:lnTo>
                  <a:lnTo>
                    <a:pt x="217495" y="77501"/>
                  </a:lnTo>
                  <a:lnTo>
                    <a:pt x="223474" y="85789"/>
                  </a:lnTo>
                  <a:lnTo>
                    <a:pt x="228565" y="94630"/>
                  </a:lnTo>
                  <a:lnTo>
                    <a:pt x="233064" y="103840"/>
                  </a:lnTo>
                  <a:lnTo>
                    <a:pt x="237169" y="113296"/>
                  </a:lnTo>
                  <a:lnTo>
                    <a:pt x="241011" y="122916"/>
                  </a:lnTo>
                  <a:lnTo>
                    <a:pt x="243572" y="133750"/>
                  </a:lnTo>
                  <a:lnTo>
                    <a:pt x="245280" y="145394"/>
                  </a:lnTo>
                  <a:lnTo>
                    <a:pt x="246418" y="157579"/>
                  </a:lnTo>
                  <a:lnTo>
                    <a:pt x="248282" y="169017"/>
                  </a:lnTo>
                  <a:lnTo>
                    <a:pt x="250630" y="179959"/>
                  </a:lnTo>
                  <a:lnTo>
                    <a:pt x="253301" y="190569"/>
                  </a:lnTo>
                  <a:lnTo>
                    <a:pt x="255082" y="193221"/>
                  </a:lnTo>
                  <a:lnTo>
                    <a:pt x="256269" y="190569"/>
                  </a:lnTo>
                  <a:lnTo>
                    <a:pt x="257060" y="184379"/>
                  </a:lnTo>
                  <a:lnTo>
                    <a:pt x="258693" y="175831"/>
                  </a:lnTo>
                  <a:lnTo>
                    <a:pt x="272350" y="112421"/>
                  </a:lnTo>
                  <a:lnTo>
                    <a:pt x="275518" y="99121"/>
                  </a:lnTo>
                  <a:lnTo>
                    <a:pt x="278735" y="86939"/>
                  </a:lnTo>
                  <a:lnTo>
                    <a:pt x="281985" y="75501"/>
                  </a:lnTo>
                  <a:lnTo>
                    <a:pt x="286363" y="64560"/>
                  </a:lnTo>
                  <a:lnTo>
                    <a:pt x="291492" y="53950"/>
                  </a:lnTo>
                  <a:lnTo>
                    <a:pt x="297122" y="43561"/>
                  </a:lnTo>
                  <a:lnTo>
                    <a:pt x="304191" y="34424"/>
                  </a:lnTo>
                  <a:lnTo>
                    <a:pt x="312220" y="26122"/>
                  </a:lnTo>
                  <a:lnTo>
                    <a:pt x="320888" y="18377"/>
                  </a:lnTo>
                  <a:lnTo>
                    <a:pt x="329983" y="12108"/>
                  </a:lnTo>
                  <a:lnTo>
                    <a:pt x="339362" y="6824"/>
                  </a:lnTo>
                  <a:lnTo>
                    <a:pt x="348931" y="2196"/>
                  </a:lnTo>
                  <a:lnTo>
                    <a:pt x="358626" y="215"/>
                  </a:lnTo>
                  <a:lnTo>
                    <a:pt x="368405" y="0"/>
                  </a:lnTo>
                  <a:lnTo>
                    <a:pt x="378241" y="962"/>
                  </a:lnTo>
                  <a:lnTo>
                    <a:pt x="388114" y="3814"/>
                  </a:lnTo>
                  <a:lnTo>
                    <a:pt x="398011" y="7926"/>
                  </a:lnTo>
                  <a:lnTo>
                    <a:pt x="407926" y="12878"/>
                  </a:lnTo>
                  <a:lnTo>
                    <a:pt x="416746" y="19496"/>
                  </a:lnTo>
                  <a:lnTo>
                    <a:pt x="424837" y="27223"/>
                  </a:lnTo>
                  <a:lnTo>
                    <a:pt x="432441" y="35691"/>
                  </a:lnTo>
                  <a:lnTo>
                    <a:pt x="438616" y="44651"/>
                  </a:lnTo>
                  <a:lnTo>
                    <a:pt x="443838" y="53941"/>
                  </a:lnTo>
                  <a:lnTo>
                    <a:pt x="448425" y="63451"/>
                  </a:lnTo>
                  <a:lnTo>
                    <a:pt x="451483" y="74211"/>
                  </a:lnTo>
                  <a:lnTo>
                    <a:pt x="453521" y="85806"/>
                  </a:lnTo>
                  <a:lnTo>
                    <a:pt x="454880" y="97958"/>
                  </a:lnTo>
                  <a:lnTo>
                    <a:pt x="455786" y="110480"/>
                  </a:lnTo>
                  <a:lnTo>
                    <a:pt x="456390" y="123249"/>
                  </a:lnTo>
                  <a:lnTo>
                    <a:pt x="456793" y="136183"/>
                  </a:lnTo>
                  <a:lnTo>
                    <a:pt x="455956" y="149227"/>
                  </a:lnTo>
                  <a:lnTo>
                    <a:pt x="454293" y="162344"/>
                  </a:lnTo>
                  <a:lnTo>
                    <a:pt x="452079" y="175510"/>
                  </a:lnTo>
                  <a:lnTo>
                    <a:pt x="449497" y="187603"/>
                  </a:lnTo>
                  <a:lnTo>
                    <a:pt x="446671" y="198982"/>
                  </a:lnTo>
                  <a:lnTo>
                    <a:pt x="443682" y="209883"/>
                  </a:lnTo>
                  <a:lnTo>
                    <a:pt x="439478" y="219361"/>
                  </a:lnTo>
                  <a:lnTo>
                    <a:pt x="434465" y="227890"/>
                  </a:lnTo>
                  <a:lnTo>
                    <a:pt x="417807" y="271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32397" y="2198459"/>
              <a:ext cx="296951" cy="237052"/>
            </a:xfrm>
            <a:custGeom>
              <a:avLst/>
              <a:gdLst/>
              <a:ahLst/>
              <a:cxnLst/>
              <a:rect l="0" t="0" r="0" b="0"/>
              <a:pathLst>
                <a:path w="296951" h="237052">
                  <a:moveTo>
                    <a:pt x="217368" y="0"/>
                  </a:moveTo>
                  <a:lnTo>
                    <a:pt x="131123" y="86244"/>
                  </a:lnTo>
                  <a:lnTo>
                    <a:pt x="123396" y="92866"/>
                  </a:lnTo>
                  <a:lnTo>
                    <a:pt x="114929" y="99491"/>
                  </a:lnTo>
                  <a:lnTo>
                    <a:pt x="105968" y="106119"/>
                  </a:lnTo>
                  <a:lnTo>
                    <a:pt x="87169" y="119378"/>
                  </a:lnTo>
                  <a:lnTo>
                    <a:pt x="48082" y="145902"/>
                  </a:lnTo>
                  <a:lnTo>
                    <a:pt x="39297" y="152533"/>
                  </a:lnTo>
                  <a:lnTo>
                    <a:pt x="31230" y="159165"/>
                  </a:lnTo>
                  <a:lnTo>
                    <a:pt x="23641" y="165797"/>
                  </a:lnTo>
                  <a:lnTo>
                    <a:pt x="16372" y="173534"/>
                  </a:lnTo>
                  <a:lnTo>
                    <a:pt x="9315" y="182008"/>
                  </a:lnTo>
                  <a:lnTo>
                    <a:pt x="2399" y="190973"/>
                  </a:lnTo>
                  <a:lnTo>
                    <a:pt x="0" y="200266"/>
                  </a:lnTo>
                  <a:lnTo>
                    <a:pt x="611" y="209777"/>
                  </a:lnTo>
                  <a:lnTo>
                    <a:pt x="3228" y="219433"/>
                  </a:lnTo>
                  <a:lnTo>
                    <a:pt x="9395" y="225871"/>
                  </a:lnTo>
                  <a:lnTo>
                    <a:pt x="17927" y="230163"/>
                  </a:lnTo>
                  <a:lnTo>
                    <a:pt x="28036" y="233024"/>
                  </a:lnTo>
                  <a:lnTo>
                    <a:pt x="39197" y="234932"/>
                  </a:lnTo>
                  <a:lnTo>
                    <a:pt x="51059" y="236204"/>
                  </a:lnTo>
                  <a:lnTo>
                    <a:pt x="63388" y="237051"/>
                  </a:lnTo>
                  <a:lnTo>
                    <a:pt x="74924" y="236511"/>
                  </a:lnTo>
                  <a:lnTo>
                    <a:pt x="85929" y="235046"/>
                  </a:lnTo>
                  <a:lnTo>
                    <a:pt x="96583" y="232963"/>
                  </a:lnTo>
                  <a:lnTo>
                    <a:pt x="109212" y="231575"/>
                  </a:lnTo>
                  <a:lnTo>
                    <a:pt x="123157" y="230650"/>
                  </a:lnTo>
                  <a:lnTo>
                    <a:pt x="137981" y="230033"/>
                  </a:lnTo>
                  <a:lnTo>
                    <a:pt x="152285" y="228516"/>
                  </a:lnTo>
                  <a:lnTo>
                    <a:pt x="166242" y="226400"/>
                  </a:lnTo>
                  <a:lnTo>
                    <a:pt x="179968" y="223884"/>
                  </a:lnTo>
                  <a:lnTo>
                    <a:pt x="194645" y="222206"/>
                  </a:lnTo>
                  <a:lnTo>
                    <a:pt x="209956" y="221088"/>
                  </a:lnTo>
                  <a:lnTo>
                    <a:pt x="240601" y="219845"/>
                  </a:lnTo>
                  <a:lnTo>
                    <a:pt x="29695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40861" y="2476997"/>
              <a:ext cx="308382" cy="19896"/>
            </a:xfrm>
            <a:custGeom>
              <a:avLst/>
              <a:gdLst/>
              <a:ahLst/>
              <a:cxnLst/>
              <a:rect l="0" t="0" r="0" b="0"/>
              <a:pathLst>
                <a:path w="308382" h="19896">
                  <a:moveTo>
                    <a:pt x="0" y="19895"/>
                  </a:moveTo>
                  <a:lnTo>
                    <a:pt x="172489" y="19895"/>
                  </a:lnTo>
                  <a:lnTo>
                    <a:pt x="186838" y="18790"/>
                  </a:lnTo>
                  <a:lnTo>
                    <a:pt x="201930" y="16948"/>
                  </a:lnTo>
                  <a:lnTo>
                    <a:pt x="217518" y="14615"/>
                  </a:lnTo>
                  <a:lnTo>
                    <a:pt x="232332" y="13059"/>
                  </a:lnTo>
                  <a:lnTo>
                    <a:pt x="246628" y="12022"/>
                  </a:lnTo>
                  <a:lnTo>
                    <a:pt x="308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48198" y="2337728"/>
              <a:ext cx="79583" cy="1"/>
            </a:xfrm>
            <a:custGeom>
              <a:avLst/>
              <a:gdLst/>
              <a:ahLst/>
              <a:cxnLst/>
              <a:rect l="0" t="0" r="0" b="0"/>
              <a:pathLst>
                <a:path w="79583" h="1">
                  <a:moveTo>
                    <a:pt x="0" y="0"/>
                  </a:move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27258" y="2168616"/>
              <a:ext cx="1" cy="288486"/>
            </a:xfrm>
            <a:custGeom>
              <a:avLst/>
              <a:gdLst/>
              <a:ahLst/>
              <a:cxnLst/>
              <a:rect l="0" t="0" r="0" b="0"/>
              <a:pathLst>
                <a:path w="1" h="288486">
                  <a:moveTo>
                    <a:pt x="0" y="0"/>
                  </a:moveTo>
                  <a:lnTo>
                    <a:pt x="0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98806" y="2248198"/>
              <a:ext cx="67722" cy="278539"/>
            </a:xfrm>
            <a:custGeom>
              <a:avLst/>
              <a:gdLst/>
              <a:ahLst/>
              <a:cxnLst/>
              <a:rect l="0" t="0" r="0" b="0"/>
              <a:pathLst>
                <a:path w="67722" h="278539">
                  <a:moveTo>
                    <a:pt x="27930" y="0"/>
                  </a:moveTo>
                  <a:lnTo>
                    <a:pt x="22649" y="21124"/>
                  </a:lnTo>
                  <a:lnTo>
                    <a:pt x="19988" y="30662"/>
                  </a:lnTo>
                  <a:lnTo>
                    <a:pt x="14084" y="50103"/>
                  </a:lnTo>
                  <a:lnTo>
                    <a:pt x="4546" y="79690"/>
                  </a:lnTo>
                  <a:lnTo>
                    <a:pt x="2393" y="91813"/>
                  </a:lnTo>
                  <a:lnTo>
                    <a:pt x="957" y="105421"/>
                  </a:lnTo>
                  <a:lnTo>
                    <a:pt x="0" y="120019"/>
                  </a:lnTo>
                  <a:lnTo>
                    <a:pt x="468" y="133068"/>
                  </a:lnTo>
                  <a:lnTo>
                    <a:pt x="1884" y="145083"/>
                  </a:lnTo>
                  <a:lnTo>
                    <a:pt x="3934" y="156408"/>
                  </a:lnTo>
                  <a:lnTo>
                    <a:pt x="6406" y="168380"/>
                  </a:lnTo>
                  <a:lnTo>
                    <a:pt x="12101" y="193472"/>
                  </a:lnTo>
                  <a:lnTo>
                    <a:pt x="16272" y="205248"/>
                  </a:lnTo>
                  <a:lnTo>
                    <a:pt x="21263" y="216414"/>
                  </a:lnTo>
                  <a:lnTo>
                    <a:pt x="26801" y="227174"/>
                  </a:lnTo>
                  <a:lnTo>
                    <a:pt x="32704" y="236558"/>
                  </a:lnTo>
                  <a:lnTo>
                    <a:pt x="38850" y="245025"/>
                  </a:lnTo>
                  <a:lnTo>
                    <a:pt x="67721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86422" y="2344977"/>
              <a:ext cx="137478" cy="171812"/>
            </a:xfrm>
            <a:custGeom>
              <a:avLst/>
              <a:gdLst/>
              <a:ahLst/>
              <a:cxnLst/>
              <a:rect l="0" t="0" r="0" b="0"/>
              <a:pathLst>
                <a:path w="137478" h="171812">
                  <a:moveTo>
                    <a:pt x="119374" y="92229"/>
                  </a:moveTo>
                  <a:lnTo>
                    <a:pt x="124655" y="76386"/>
                  </a:lnTo>
                  <a:lnTo>
                    <a:pt x="127316" y="67298"/>
                  </a:lnTo>
                  <a:lnTo>
                    <a:pt x="133220" y="45410"/>
                  </a:lnTo>
                  <a:lnTo>
                    <a:pt x="135236" y="33384"/>
                  </a:lnTo>
                  <a:lnTo>
                    <a:pt x="136581" y="20945"/>
                  </a:lnTo>
                  <a:lnTo>
                    <a:pt x="137477" y="8231"/>
                  </a:lnTo>
                  <a:lnTo>
                    <a:pt x="134759" y="1966"/>
                  </a:lnTo>
                  <a:lnTo>
                    <a:pt x="129630" y="0"/>
                  </a:lnTo>
                  <a:lnTo>
                    <a:pt x="122896" y="899"/>
                  </a:lnTo>
                  <a:lnTo>
                    <a:pt x="115090" y="4815"/>
                  </a:lnTo>
                  <a:lnTo>
                    <a:pt x="106570" y="10742"/>
                  </a:lnTo>
                  <a:lnTo>
                    <a:pt x="97574" y="18008"/>
                  </a:lnTo>
                  <a:lnTo>
                    <a:pt x="89366" y="25063"/>
                  </a:lnTo>
                  <a:lnTo>
                    <a:pt x="81684" y="31978"/>
                  </a:lnTo>
                  <a:lnTo>
                    <a:pt x="67253" y="45555"/>
                  </a:lnTo>
                  <a:lnTo>
                    <a:pt x="53470" y="58958"/>
                  </a:lnTo>
                  <a:lnTo>
                    <a:pt x="47805" y="66732"/>
                  </a:lnTo>
                  <a:lnTo>
                    <a:pt x="42924" y="75231"/>
                  </a:lnTo>
                  <a:lnTo>
                    <a:pt x="38564" y="84213"/>
                  </a:lnTo>
                  <a:lnTo>
                    <a:pt x="33446" y="93517"/>
                  </a:lnTo>
                  <a:lnTo>
                    <a:pt x="27824" y="103035"/>
                  </a:lnTo>
                  <a:lnTo>
                    <a:pt x="21866" y="112697"/>
                  </a:lnTo>
                  <a:lnTo>
                    <a:pt x="16788" y="122454"/>
                  </a:lnTo>
                  <a:lnTo>
                    <a:pt x="12297" y="132274"/>
                  </a:lnTo>
                  <a:lnTo>
                    <a:pt x="0" y="171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98996" y="2128825"/>
              <a:ext cx="289292" cy="427755"/>
            </a:xfrm>
            <a:custGeom>
              <a:avLst/>
              <a:gdLst/>
              <a:ahLst/>
              <a:cxnLst/>
              <a:rect l="0" t="0" r="0" b="0"/>
              <a:pathLst>
                <a:path w="289292" h="427755">
                  <a:moveTo>
                    <a:pt x="117270" y="0"/>
                  </a:moveTo>
                  <a:lnTo>
                    <a:pt x="106708" y="10561"/>
                  </a:lnTo>
                  <a:lnTo>
                    <a:pt x="100281" y="15883"/>
                  </a:lnTo>
                  <a:lnTo>
                    <a:pt x="92680" y="21642"/>
                  </a:lnTo>
                  <a:lnTo>
                    <a:pt x="84297" y="27691"/>
                  </a:lnTo>
                  <a:lnTo>
                    <a:pt x="76498" y="33935"/>
                  </a:lnTo>
                  <a:lnTo>
                    <a:pt x="69088" y="40308"/>
                  </a:lnTo>
                  <a:lnTo>
                    <a:pt x="61937" y="46767"/>
                  </a:lnTo>
                  <a:lnTo>
                    <a:pt x="56064" y="54390"/>
                  </a:lnTo>
                  <a:lnTo>
                    <a:pt x="51044" y="62787"/>
                  </a:lnTo>
                  <a:lnTo>
                    <a:pt x="29764" y="105371"/>
                  </a:lnTo>
                  <a:lnTo>
                    <a:pt x="24668" y="116670"/>
                  </a:lnTo>
                  <a:lnTo>
                    <a:pt x="20165" y="127519"/>
                  </a:lnTo>
                  <a:lnTo>
                    <a:pt x="16059" y="138067"/>
                  </a:lnTo>
                  <a:lnTo>
                    <a:pt x="8547" y="158630"/>
                  </a:lnTo>
                  <a:lnTo>
                    <a:pt x="4997" y="168756"/>
                  </a:lnTo>
                  <a:lnTo>
                    <a:pt x="2630" y="179928"/>
                  </a:lnTo>
                  <a:lnTo>
                    <a:pt x="1052" y="191797"/>
                  </a:lnTo>
                  <a:lnTo>
                    <a:pt x="0" y="204131"/>
                  </a:lnTo>
                  <a:lnTo>
                    <a:pt x="1510" y="216775"/>
                  </a:lnTo>
                  <a:lnTo>
                    <a:pt x="4726" y="229625"/>
                  </a:lnTo>
                  <a:lnTo>
                    <a:pt x="20492" y="276736"/>
                  </a:lnTo>
                  <a:lnTo>
                    <a:pt x="24013" y="288389"/>
                  </a:lnTo>
                  <a:lnTo>
                    <a:pt x="30873" y="313128"/>
                  </a:lnTo>
                  <a:lnTo>
                    <a:pt x="35355" y="324809"/>
                  </a:lnTo>
                  <a:lnTo>
                    <a:pt x="40554" y="335913"/>
                  </a:lnTo>
                  <a:lnTo>
                    <a:pt x="46230" y="346631"/>
                  </a:lnTo>
                  <a:lnTo>
                    <a:pt x="52225" y="355987"/>
                  </a:lnTo>
                  <a:lnTo>
                    <a:pt x="58432" y="364435"/>
                  </a:lnTo>
                  <a:lnTo>
                    <a:pt x="64781" y="372278"/>
                  </a:lnTo>
                  <a:lnTo>
                    <a:pt x="72330" y="378612"/>
                  </a:lnTo>
                  <a:lnTo>
                    <a:pt x="80678" y="383939"/>
                  </a:lnTo>
                  <a:lnTo>
                    <a:pt x="89559" y="388596"/>
                  </a:lnTo>
                  <a:lnTo>
                    <a:pt x="98796" y="392806"/>
                  </a:lnTo>
                  <a:lnTo>
                    <a:pt x="108270" y="396719"/>
                  </a:lnTo>
                  <a:lnTo>
                    <a:pt x="117902" y="400432"/>
                  </a:lnTo>
                  <a:lnTo>
                    <a:pt x="128744" y="401802"/>
                  </a:lnTo>
                  <a:lnTo>
                    <a:pt x="140394" y="401610"/>
                  </a:lnTo>
                  <a:lnTo>
                    <a:pt x="152581" y="400377"/>
                  </a:lnTo>
                  <a:lnTo>
                    <a:pt x="165128" y="397344"/>
                  </a:lnTo>
                  <a:lnTo>
                    <a:pt x="177913" y="393112"/>
                  </a:lnTo>
                  <a:lnTo>
                    <a:pt x="190858" y="388080"/>
                  </a:lnTo>
                  <a:lnTo>
                    <a:pt x="201699" y="382514"/>
                  </a:lnTo>
                  <a:lnTo>
                    <a:pt x="211136" y="376593"/>
                  </a:lnTo>
                  <a:lnTo>
                    <a:pt x="219639" y="370436"/>
                  </a:lnTo>
                  <a:lnTo>
                    <a:pt x="227517" y="364120"/>
                  </a:lnTo>
                  <a:lnTo>
                    <a:pt x="234981" y="357699"/>
                  </a:lnTo>
                  <a:lnTo>
                    <a:pt x="242167" y="351207"/>
                  </a:lnTo>
                  <a:lnTo>
                    <a:pt x="256046" y="338099"/>
                  </a:lnTo>
                  <a:lnTo>
                    <a:pt x="262842" y="331509"/>
                  </a:lnTo>
                  <a:lnTo>
                    <a:pt x="268478" y="322694"/>
                  </a:lnTo>
                  <a:lnTo>
                    <a:pt x="273341" y="312397"/>
                  </a:lnTo>
                  <a:lnTo>
                    <a:pt x="277688" y="301110"/>
                  </a:lnTo>
                  <a:lnTo>
                    <a:pt x="281691" y="289165"/>
                  </a:lnTo>
                  <a:lnTo>
                    <a:pt x="285466" y="276780"/>
                  </a:lnTo>
                  <a:lnTo>
                    <a:pt x="289087" y="264102"/>
                  </a:lnTo>
                  <a:lnTo>
                    <a:pt x="289291" y="252334"/>
                  </a:lnTo>
                  <a:lnTo>
                    <a:pt x="287216" y="241173"/>
                  </a:lnTo>
                  <a:lnTo>
                    <a:pt x="283622" y="230416"/>
                  </a:lnTo>
                  <a:lnTo>
                    <a:pt x="277910" y="222140"/>
                  </a:lnTo>
                  <a:lnTo>
                    <a:pt x="270786" y="215517"/>
                  </a:lnTo>
                  <a:lnTo>
                    <a:pt x="262721" y="209996"/>
                  </a:lnTo>
                  <a:lnTo>
                    <a:pt x="254028" y="207421"/>
                  </a:lnTo>
                  <a:lnTo>
                    <a:pt x="244917" y="206810"/>
                  </a:lnTo>
                  <a:lnTo>
                    <a:pt x="235527" y="207508"/>
                  </a:lnTo>
                  <a:lnTo>
                    <a:pt x="225952" y="209078"/>
                  </a:lnTo>
                  <a:lnTo>
                    <a:pt x="216252" y="211230"/>
                  </a:lnTo>
                  <a:lnTo>
                    <a:pt x="206469" y="213770"/>
                  </a:lnTo>
                  <a:lnTo>
                    <a:pt x="196632" y="217674"/>
                  </a:lnTo>
                  <a:lnTo>
                    <a:pt x="186757" y="222488"/>
                  </a:lnTo>
                  <a:lnTo>
                    <a:pt x="176859" y="227907"/>
                  </a:lnTo>
                  <a:lnTo>
                    <a:pt x="168049" y="233731"/>
                  </a:lnTo>
                  <a:lnTo>
                    <a:pt x="159965" y="239824"/>
                  </a:lnTo>
                  <a:lnTo>
                    <a:pt x="152365" y="246097"/>
                  </a:lnTo>
                  <a:lnTo>
                    <a:pt x="145088" y="253594"/>
                  </a:lnTo>
                  <a:lnTo>
                    <a:pt x="138026" y="261909"/>
                  </a:lnTo>
                  <a:lnTo>
                    <a:pt x="131107" y="270768"/>
                  </a:lnTo>
                  <a:lnTo>
                    <a:pt x="125389" y="279989"/>
                  </a:lnTo>
                  <a:lnTo>
                    <a:pt x="120472" y="289453"/>
                  </a:lnTo>
                  <a:lnTo>
                    <a:pt x="116089" y="299078"/>
                  </a:lnTo>
                  <a:lnTo>
                    <a:pt x="112061" y="308811"/>
                  </a:lnTo>
                  <a:lnTo>
                    <a:pt x="108271" y="318615"/>
                  </a:lnTo>
                  <a:lnTo>
                    <a:pt x="104639" y="328468"/>
                  </a:lnTo>
                  <a:lnTo>
                    <a:pt x="101112" y="339457"/>
                  </a:lnTo>
                  <a:lnTo>
                    <a:pt x="97655" y="351205"/>
                  </a:lnTo>
                  <a:lnTo>
                    <a:pt x="94246" y="363457"/>
                  </a:lnTo>
                  <a:lnTo>
                    <a:pt x="87510" y="385914"/>
                  </a:lnTo>
                  <a:lnTo>
                    <a:pt x="77479" y="427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53420" y="2710012"/>
            <a:ext cx="925287" cy="247365"/>
            <a:chOff x="1253420" y="2710012"/>
            <a:chExt cx="925287" cy="247365"/>
          </a:xfrm>
        </p:grpSpPr>
        <p:sp>
          <p:nvSpPr>
            <p:cNvPr id="23" name="Freeform 22"/>
            <p:cNvSpPr/>
            <p:nvPr/>
          </p:nvSpPr>
          <p:spPr>
            <a:xfrm>
              <a:off x="1253420" y="2710012"/>
              <a:ext cx="248695" cy="15680"/>
            </a:xfrm>
            <a:custGeom>
              <a:avLst/>
              <a:gdLst/>
              <a:ahLst/>
              <a:cxnLst/>
              <a:rect l="0" t="0" r="0" b="0"/>
              <a:pathLst>
                <a:path w="248695" h="15680">
                  <a:moveTo>
                    <a:pt x="248694" y="5732"/>
                  </a:moveTo>
                  <a:lnTo>
                    <a:pt x="232852" y="451"/>
                  </a:lnTo>
                  <a:lnTo>
                    <a:pt x="224869" y="0"/>
                  </a:lnTo>
                  <a:lnTo>
                    <a:pt x="216231" y="806"/>
                  </a:lnTo>
                  <a:lnTo>
                    <a:pt x="207157" y="2448"/>
                  </a:lnTo>
                  <a:lnTo>
                    <a:pt x="196686" y="3542"/>
                  </a:lnTo>
                  <a:lnTo>
                    <a:pt x="185284" y="4272"/>
                  </a:lnTo>
                  <a:lnTo>
                    <a:pt x="173262" y="4759"/>
                  </a:lnTo>
                  <a:lnTo>
                    <a:pt x="148113" y="5299"/>
                  </a:lnTo>
                  <a:lnTo>
                    <a:pt x="56306" y="5706"/>
                  </a:lnTo>
                  <a:lnTo>
                    <a:pt x="44169" y="6820"/>
                  </a:lnTo>
                  <a:lnTo>
                    <a:pt x="32762" y="8668"/>
                  </a:lnTo>
                  <a:lnTo>
                    <a:pt x="0" y="15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79608" y="2725691"/>
              <a:ext cx="179061" cy="1"/>
            </a:xfrm>
            <a:custGeom>
              <a:avLst/>
              <a:gdLst/>
              <a:ahLst/>
              <a:cxnLst/>
              <a:rect l="0" t="0" r="0" b="0"/>
              <a:pathLst>
                <a:path w="179061" h="1">
                  <a:moveTo>
                    <a:pt x="0" y="0"/>
                  </a:move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30391" y="2725691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12932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919921" y="2815221"/>
              <a:ext cx="49740" cy="2949"/>
            </a:xfrm>
            <a:custGeom>
              <a:avLst/>
              <a:gdLst/>
              <a:ahLst/>
              <a:cxnLst/>
              <a:rect l="0" t="0" r="0" b="0"/>
              <a:pathLst>
                <a:path w="49740" h="2949">
                  <a:moveTo>
                    <a:pt x="0" y="0"/>
                  </a:moveTo>
                  <a:lnTo>
                    <a:pt x="8843" y="2948"/>
                  </a:ln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060573" y="2825169"/>
              <a:ext cx="116317" cy="96684"/>
            </a:xfrm>
            <a:custGeom>
              <a:avLst/>
              <a:gdLst/>
              <a:ahLst/>
              <a:cxnLst/>
              <a:rect l="0" t="0" r="0" b="0"/>
              <a:pathLst>
                <a:path w="116317" h="96684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1749" y="56635"/>
                  </a:lnTo>
                  <a:lnTo>
                    <a:pt x="5127" y="65389"/>
                  </a:lnTo>
                  <a:lnTo>
                    <a:pt x="9589" y="73436"/>
                  </a:lnTo>
                  <a:lnTo>
                    <a:pt x="16985" y="79906"/>
                  </a:lnTo>
                  <a:lnTo>
                    <a:pt x="26336" y="85325"/>
                  </a:lnTo>
                  <a:lnTo>
                    <a:pt x="36992" y="90043"/>
                  </a:lnTo>
                  <a:lnTo>
                    <a:pt x="48517" y="93188"/>
                  </a:lnTo>
                  <a:lnTo>
                    <a:pt x="60622" y="95285"/>
                  </a:lnTo>
                  <a:lnTo>
                    <a:pt x="73113" y="96683"/>
                  </a:lnTo>
                  <a:lnTo>
                    <a:pt x="84756" y="96509"/>
                  </a:lnTo>
                  <a:lnTo>
                    <a:pt x="95834" y="95288"/>
                  </a:lnTo>
                  <a:lnTo>
                    <a:pt x="106536" y="93369"/>
                  </a:lnTo>
                  <a:lnTo>
                    <a:pt x="112564" y="88774"/>
                  </a:lnTo>
                  <a:lnTo>
                    <a:pt x="115479" y="82394"/>
                  </a:lnTo>
                  <a:lnTo>
                    <a:pt x="116316" y="74825"/>
                  </a:lnTo>
                  <a:lnTo>
                    <a:pt x="113558" y="68674"/>
                  </a:lnTo>
                  <a:lnTo>
                    <a:pt x="108404" y="63467"/>
                  </a:lnTo>
                  <a:lnTo>
                    <a:pt x="101651" y="58891"/>
                  </a:lnTo>
                  <a:lnTo>
                    <a:pt x="92729" y="56946"/>
                  </a:lnTo>
                  <a:lnTo>
                    <a:pt x="82359" y="56754"/>
                  </a:lnTo>
                  <a:lnTo>
                    <a:pt x="71025" y="57732"/>
                  </a:lnTo>
                  <a:lnTo>
                    <a:pt x="60153" y="60594"/>
                  </a:lnTo>
                  <a:lnTo>
                    <a:pt x="49589" y="64713"/>
                  </a:lnTo>
                  <a:lnTo>
                    <a:pt x="8565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061455" y="2765483"/>
              <a:ext cx="117252" cy="164925"/>
            </a:xfrm>
            <a:custGeom>
              <a:avLst/>
              <a:gdLst/>
              <a:ahLst/>
              <a:cxnLst/>
              <a:rect l="0" t="0" r="0" b="0"/>
              <a:pathLst>
                <a:path w="117252" h="164925">
                  <a:moveTo>
                    <a:pt x="77317" y="0"/>
                  </a:moveTo>
                  <a:lnTo>
                    <a:pt x="35780" y="13845"/>
                  </a:lnTo>
                  <a:lnTo>
                    <a:pt x="28625" y="19178"/>
                  </a:lnTo>
                  <a:lnTo>
                    <a:pt x="22749" y="26049"/>
                  </a:lnTo>
                  <a:lnTo>
                    <a:pt x="17727" y="33945"/>
                  </a:lnTo>
                  <a:lnTo>
                    <a:pt x="13274" y="42526"/>
                  </a:lnTo>
                  <a:lnTo>
                    <a:pt x="9200" y="51562"/>
                  </a:lnTo>
                  <a:lnTo>
                    <a:pt x="5378" y="60902"/>
                  </a:lnTo>
                  <a:lnTo>
                    <a:pt x="2830" y="71550"/>
                  </a:lnTo>
                  <a:lnTo>
                    <a:pt x="1132" y="83070"/>
                  </a:lnTo>
                  <a:lnTo>
                    <a:pt x="0" y="95171"/>
                  </a:lnTo>
                  <a:lnTo>
                    <a:pt x="1455" y="106554"/>
                  </a:lnTo>
                  <a:lnTo>
                    <a:pt x="4636" y="117459"/>
                  </a:lnTo>
                  <a:lnTo>
                    <a:pt x="8968" y="128045"/>
                  </a:lnTo>
                  <a:lnTo>
                    <a:pt x="14066" y="137313"/>
                  </a:lnTo>
                  <a:lnTo>
                    <a:pt x="19676" y="145702"/>
                  </a:lnTo>
                  <a:lnTo>
                    <a:pt x="25626" y="153505"/>
                  </a:lnTo>
                  <a:lnTo>
                    <a:pt x="34014" y="158707"/>
                  </a:lnTo>
                  <a:lnTo>
                    <a:pt x="44027" y="162176"/>
                  </a:lnTo>
                  <a:lnTo>
                    <a:pt x="55124" y="164488"/>
                  </a:lnTo>
                  <a:lnTo>
                    <a:pt x="65838" y="164924"/>
                  </a:lnTo>
                  <a:lnTo>
                    <a:pt x="76296" y="164109"/>
                  </a:lnTo>
                  <a:lnTo>
                    <a:pt x="86584" y="162461"/>
                  </a:lnTo>
                  <a:lnTo>
                    <a:pt x="95654" y="159151"/>
                  </a:lnTo>
                  <a:lnTo>
                    <a:pt x="103911" y="154734"/>
                  </a:lnTo>
                  <a:lnTo>
                    <a:pt x="111626" y="149579"/>
                  </a:lnTo>
                  <a:lnTo>
                    <a:pt x="115664" y="142826"/>
                  </a:lnTo>
                  <a:lnTo>
                    <a:pt x="117251" y="135008"/>
                  </a:lnTo>
                  <a:lnTo>
                    <a:pt x="87265" y="109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93211" y="2864960"/>
              <a:ext cx="109427" cy="19897"/>
            </a:xfrm>
            <a:custGeom>
              <a:avLst/>
              <a:gdLst/>
              <a:ahLst/>
              <a:cxnLst/>
              <a:rect l="0" t="0" r="0" b="0"/>
              <a:pathLst>
                <a:path w="109427" h="19897">
                  <a:moveTo>
                    <a:pt x="0" y="19896"/>
                  </a:moveTo>
                  <a:lnTo>
                    <a:pt x="41538" y="6050"/>
                  </a:lnTo>
                  <a:lnTo>
                    <a:pt x="52009" y="4034"/>
                  </a:lnTo>
                  <a:lnTo>
                    <a:pt x="63411" y="2689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448143" y="2795326"/>
              <a:ext cx="110201" cy="162051"/>
            </a:xfrm>
            <a:custGeom>
              <a:avLst/>
              <a:gdLst/>
              <a:ahLst/>
              <a:cxnLst/>
              <a:rect l="0" t="0" r="0" b="0"/>
              <a:pathLst>
                <a:path w="110201" h="162051">
                  <a:moveTo>
                    <a:pt x="63919" y="0"/>
                  </a:moveTo>
                  <a:lnTo>
                    <a:pt x="48076" y="10562"/>
                  </a:lnTo>
                  <a:lnTo>
                    <a:pt x="42304" y="16989"/>
                  </a:lnTo>
                  <a:lnTo>
                    <a:pt x="37351" y="24590"/>
                  </a:lnTo>
                  <a:lnTo>
                    <a:pt x="32943" y="32973"/>
                  </a:lnTo>
                  <a:lnTo>
                    <a:pt x="27794" y="40772"/>
                  </a:lnTo>
                  <a:lnTo>
                    <a:pt x="22151" y="48182"/>
                  </a:lnTo>
                  <a:lnTo>
                    <a:pt x="16178" y="55333"/>
                  </a:lnTo>
                  <a:lnTo>
                    <a:pt x="12196" y="64521"/>
                  </a:lnTo>
                  <a:lnTo>
                    <a:pt x="9542" y="75068"/>
                  </a:lnTo>
                  <a:lnTo>
                    <a:pt x="7772" y="86521"/>
                  </a:lnTo>
                  <a:lnTo>
                    <a:pt x="5487" y="97472"/>
                  </a:lnTo>
                  <a:lnTo>
                    <a:pt x="2858" y="108088"/>
                  </a:lnTo>
                  <a:lnTo>
                    <a:pt x="0" y="118482"/>
                  </a:lnTo>
                  <a:lnTo>
                    <a:pt x="306" y="127621"/>
                  </a:lnTo>
                  <a:lnTo>
                    <a:pt x="2720" y="135925"/>
                  </a:lnTo>
                  <a:lnTo>
                    <a:pt x="6540" y="143672"/>
                  </a:lnTo>
                  <a:lnTo>
                    <a:pt x="12403" y="149941"/>
                  </a:lnTo>
                  <a:lnTo>
                    <a:pt x="19627" y="155226"/>
                  </a:lnTo>
                  <a:lnTo>
                    <a:pt x="27759" y="159855"/>
                  </a:lnTo>
                  <a:lnTo>
                    <a:pt x="36497" y="161835"/>
                  </a:lnTo>
                  <a:lnTo>
                    <a:pt x="45638" y="162050"/>
                  </a:lnTo>
                  <a:lnTo>
                    <a:pt x="55047" y="161088"/>
                  </a:lnTo>
                  <a:lnTo>
                    <a:pt x="64636" y="159342"/>
                  </a:lnTo>
                  <a:lnTo>
                    <a:pt x="74345" y="157072"/>
                  </a:lnTo>
                  <a:lnTo>
                    <a:pt x="84134" y="154454"/>
                  </a:lnTo>
                  <a:lnTo>
                    <a:pt x="92870" y="150497"/>
                  </a:lnTo>
                  <a:lnTo>
                    <a:pt x="100904" y="145649"/>
                  </a:lnTo>
                  <a:lnTo>
                    <a:pt x="108472" y="140207"/>
                  </a:lnTo>
                  <a:lnTo>
                    <a:pt x="110200" y="135473"/>
                  </a:lnTo>
                  <a:lnTo>
                    <a:pt x="108037" y="131212"/>
                  </a:lnTo>
                  <a:lnTo>
                    <a:pt x="103279" y="127265"/>
                  </a:lnTo>
                  <a:lnTo>
                    <a:pt x="96791" y="126845"/>
                  </a:lnTo>
                  <a:lnTo>
                    <a:pt x="89150" y="128776"/>
                  </a:lnTo>
                  <a:lnTo>
                    <a:pt x="44024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64530" y="3093759"/>
            <a:ext cx="524504" cy="238748"/>
            <a:chOff x="1564530" y="3093759"/>
            <a:chExt cx="524504" cy="238748"/>
          </a:xfrm>
        </p:grpSpPr>
        <p:sp>
          <p:nvSpPr>
            <p:cNvPr id="32" name="Freeform 31"/>
            <p:cNvSpPr/>
            <p:nvPr/>
          </p:nvSpPr>
          <p:spPr>
            <a:xfrm>
              <a:off x="1969660" y="3113655"/>
              <a:ext cx="99479" cy="218852"/>
            </a:xfrm>
            <a:custGeom>
              <a:avLst/>
              <a:gdLst/>
              <a:ahLst/>
              <a:cxnLst/>
              <a:rect l="0" t="0" r="0" b="0"/>
              <a:pathLst>
                <a:path w="99479" h="218852">
                  <a:moveTo>
                    <a:pt x="0" y="0"/>
                  </a:moveTo>
                  <a:lnTo>
                    <a:pt x="33210" y="99631"/>
                  </a:lnTo>
                  <a:lnTo>
                    <a:pt x="37615" y="108422"/>
                  </a:lnTo>
                  <a:lnTo>
                    <a:pt x="42762" y="116494"/>
                  </a:lnTo>
                  <a:lnTo>
                    <a:pt x="48403" y="124086"/>
                  </a:lnTo>
                  <a:lnTo>
                    <a:pt x="53270" y="132463"/>
                  </a:lnTo>
                  <a:lnTo>
                    <a:pt x="57619" y="141363"/>
                  </a:lnTo>
                  <a:lnTo>
                    <a:pt x="61624" y="150613"/>
                  </a:lnTo>
                  <a:lnTo>
                    <a:pt x="65400" y="160095"/>
                  </a:lnTo>
                  <a:lnTo>
                    <a:pt x="72542" y="179474"/>
                  </a:lnTo>
                  <a:lnTo>
                    <a:pt x="77100" y="188178"/>
                  </a:lnTo>
                  <a:lnTo>
                    <a:pt x="82348" y="196192"/>
                  </a:lnTo>
                  <a:lnTo>
                    <a:pt x="99478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900026" y="3123603"/>
              <a:ext cx="189008" cy="149217"/>
            </a:xfrm>
            <a:custGeom>
              <a:avLst/>
              <a:gdLst/>
              <a:ahLst/>
              <a:cxnLst/>
              <a:rect l="0" t="0" r="0" b="0"/>
              <a:pathLst>
                <a:path w="189008" h="149217">
                  <a:moveTo>
                    <a:pt x="0" y="149216"/>
                  </a:moveTo>
                  <a:lnTo>
                    <a:pt x="10562" y="133374"/>
                  </a:lnTo>
                  <a:lnTo>
                    <a:pt x="16989" y="127602"/>
                  </a:lnTo>
                  <a:lnTo>
                    <a:pt x="24589" y="122648"/>
                  </a:lnTo>
                  <a:lnTo>
                    <a:pt x="32972" y="118240"/>
                  </a:lnTo>
                  <a:lnTo>
                    <a:pt x="40772" y="113091"/>
                  </a:lnTo>
                  <a:lnTo>
                    <a:pt x="48182" y="107448"/>
                  </a:lnTo>
                  <a:lnTo>
                    <a:pt x="55333" y="101475"/>
                  </a:lnTo>
                  <a:lnTo>
                    <a:pt x="62311" y="95283"/>
                  </a:lnTo>
                  <a:lnTo>
                    <a:pt x="75959" y="82507"/>
                  </a:lnTo>
                  <a:lnTo>
                    <a:pt x="109385" y="49687"/>
                  </a:lnTo>
                  <a:lnTo>
                    <a:pt x="116030" y="43072"/>
                  </a:lnTo>
                  <a:lnTo>
                    <a:pt x="123776" y="37557"/>
                  </a:lnTo>
                  <a:lnTo>
                    <a:pt x="132256" y="32775"/>
                  </a:lnTo>
                  <a:lnTo>
                    <a:pt x="141225" y="28482"/>
                  </a:lnTo>
                  <a:lnTo>
                    <a:pt x="149416" y="23409"/>
                  </a:lnTo>
                  <a:lnTo>
                    <a:pt x="157086" y="17816"/>
                  </a:lnTo>
                  <a:lnTo>
                    <a:pt x="18900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64530" y="3093759"/>
              <a:ext cx="216123" cy="228800"/>
            </a:xfrm>
            <a:custGeom>
              <a:avLst/>
              <a:gdLst/>
              <a:ahLst/>
              <a:cxnLst/>
              <a:rect l="0" t="0" r="0" b="0"/>
              <a:pathLst>
                <a:path w="216123" h="228800">
                  <a:moveTo>
                    <a:pt x="216122" y="0"/>
                  </a:moveTo>
                  <a:lnTo>
                    <a:pt x="194999" y="0"/>
                  </a:lnTo>
                  <a:lnTo>
                    <a:pt x="186565" y="2211"/>
                  </a:lnTo>
                  <a:lnTo>
                    <a:pt x="178733" y="5895"/>
                  </a:lnTo>
                  <a:lnTo>
                    <a:pt x="171300" y="10562"/>
                  </a:lnTo>
                  <a:lnTo>
                    <a:pt x="163030" y="14779"/>
                  </a:lnTo>
                  <a:lnTo>
                    <a:pt x="154200" y="18695"/>
                  </a:lnTo>
                  <a:lnTo>
                    <a:pt x="144997" y="22411"/>
                  </a:lnTo>
                  <a:lnTo>
                    <a:pt x="125930" y="29488"/>
                  </a:lnTo>
                  <a:lnTo>
                    <a:pt x="116203" y="32923"/>
                  </a:lnTo>
                  <a:lnTo>
                    <a:pt x="105297" y="35212"/>
                  </a:lnTo>
                  <a:lnTo>
                    <a:pt x="93605" y="36739"/>
                  </a:lnTo>
                  <a:lnTo>
                    <a:pt x="81389" y="37756"/>
                  </a:lnTo>
                  <a:lnTo>
                    <a:pt x="69930" y="39540"/>
                  </a:lnTo>
                  <a:lnTo>
                    <a:pt x="58974" y="41834"/>
                  </a:lnTo>
                  <a:lnTo>
                    <a:pt x="48354" y="44469"/>
                  </a:lnTo>
                  <a:lnTo>
                    <a:pt x="36853" y="46226"/>
                  </a:lnTo>
                  <a:lnTo>
                    <a:pt x="24764" y="47397"/>
                  </a:lnTo>
                  <a:lnTo>
                    <a:pt x="12284" y="48178"/>
                  </a:lnTo>
                  <a:lnTo>
                    <a:pt x="5069" y="52014"/>
                  </a:lnTo>
                  <a:lnTo>
                    <a:pt x="1364" y="57888"/>
                  </a:lnTo>
                  <a:lnTo>
                    <a:pt x="0" y="65119"/>
                  </a:lnTo>
                  <a:lnTo>
                    <a:pt x="1301" y="72151"/>
                  </a:lnTo>
                  <a:lnTo>
                    <a:pt x="4379" y="79049"/>
                  </a:lnTo>
                  <a:lnTo>
                    <a:pt x="8641" y="85859"/>
                  </a:lnTo>
                  <a:lnTo>
                    <a:pt x="13694" y="92609"/>
                  </a:lnTo>
                  <a:lnTo>
                    <a:pt x="19273" y="99320"/>
                  </a:lnTo>
                  <a:lnTo>
                    <a:pt x="25202" y="106004"/>
                  </a:lnTo>
                  <a:lnTo>
                    <a:pt x="37686" y="119327"/>
                  </a:lnTo>
                  <a:lnTo>
                    <a:pt x="63713" y="145892"/>
                  </a:lnTo>
                  <a:lnTo>
                    <a:pt x="71409" y="151421"/>
                  </a:lnTo>
                  <a:lnTo>
                    <a:pt x="79856" y="156213"/>
                  </a:lnTo>
                  <a:lnTo>
                    <a:pt x="88803" y="160513"/>
                  </a:lnTo>
                  <a:lnTo>
                    <a:pt x="96978" y="165590"/>
                  </a:lnTo>
                  <a:lnTo>
                    <a:pt x="104639" y="171185"/>
                  </a:lnTo>
                  <a:lnTo>
                    <a:pt x="111957" y="177127"/>
                  </a:lnTo>
                  <a:lnTo>
                    <a:pt x="120151" y="182192"/>
                  </a:lnTo>
                  <a:lnTo>
                    <a:pt x="128930" y="186675"/>
                  </a:lnTo>
                  <a:lnTo>
                    <a:pt x="138099" y="190769"/>
                  </a:lnTo>
                  <a:lnTo>
                    <a:pt x="146421" y="195708"/>
                  </a:lnTo>
                  <a:lnTo>
                    <a:pt x="154181" y="201212"/>
                  </a:lnTo>
                  <a:lnTo>
                    <a:pt x="196227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277719" y="3105416"/>
            <a:ext cx="134866" cy="207195"/>
          </a:xfrm>
          <a:custGeom>
            <a:avLst/>
            <a:gdLst/>
            <a:ahLst/>
            <a:cxnLst/>
            <a:rect l="0" t="0" r="0" b="0"/>
            <a:pathLst>
              <a:path w="134866" h="207195">
                <a:moveTo>
                  <a:pt x="114970" y="207194"/>
                </a:moveTo>
                <a:lnTo>
                  <a:pt x="114970" y="186071"/>
                </a:lnTo>
                <a:lnTo>
                  <a:pt x="116075" y="176532"/>
                </a:lnTo>
                <a:lnTo>
                  <a:pt x="117917" y="166857"/>
                </a:lnTo>
                <a:lnTo>
                  <a:pt x="120251" y="157092"/>
                </a:lnTo>
                <a:lnTo>
                  <a:pt x="128816" y="116943"/>
                </a:lnTo>
                <a:lnTo>
                  <a:pt x="129727" y="103919"/>
                </a:lnTo>
                <a:lnTo>
                  <a:pt x="129229" y="91921"/>
                </a:lnTo>
                <a:lnTo>
                  <a:pt x="127792" y="80607"/>
                </a:lnTo>
                <a:lnTo>
                  <a:pt x="126834" y="68643"/>
                </a:lnTo>
                <a:lnTo>
                  <a:pt x="126195" y="56245"/>
                </a:lnTo>
                <a:lnTo>
                  <a:pt x="125769" y="43559"/>
                </a:lnTo>
                <a:lnTo>
                  <a:pt x="123275" y="31786"/>
                </a:lnTo>
                <a:lnTo>
                  <a:pt x="119401" y="20621"/>
                </a:lnTo>
                <a:lnTo>
                  <a:pt x="114608" y="9862"/>
                </a:lnTo>
                <a:lnTo>
                  <a:pt x="106992" y="3794"/>
                </a:lnTo>
                <a:lnTo>
                  <a:pt x="97493" y="855"/>
                </a:lnTo>
                <a:lnTo>
                  <a:pt x="86739" y="0"/>
                </a:lnTo>
                <a:lnTo>
                  <a:pt x="77359" y="1641"/>
                </a:lnTo>
                <a:lnTo>
                  <a:pt x="68895" y="4946"/>
                </a:lnTo>
                <a:lnTo>
                  <a:pt x="61042" y="9359"/>
                </a:lnTo>
                <a:lnTo>
                  <a:pt x="52490" y="14512"/>
                </a:lnTo>
                <a:lnTo>
                  <a:pt x="34146" y="26133"/>
                </a:lnTo>
                <a:lnTo>
                  <a:pt x="25718" y="32327"/>
                </a:lnTo>
                <a:lnTo>
                  <a:pt x="17888" y="38667"/>
                </a:lnTo>
                <a:lnTo>
                  <a:pt x="10457" y="45104"/>
                </a:lnTo>
                <a:lnTo>
                  <a:pt x="5504" y="53816"/>
                </a:lnTo>
                <a:lnTo>
                  <a:pt x="2201" y="64046"/>
                </a:lnTo>
                <a:lnTo>
                  <a:pt x="0" y="75287"/>
                </a:lnTo>
                <a:lnTo>
                  <a:pt x="743" y="84991"/>
                </a:lnTo>
                <a:lnTo>
                  <a:pt x="3448" y="93672"/>
                </a:lnTo>
                <a:lnTo>
                  <a:pt x="7463" y="101670"/>
                </a:lnTo>
                <a:lnTo>
                  <a:pt x="14561" y="107001"/>
                </a:lnTo>
                <a:lnTo>
                  <a:pt x="23713" y="110556"/>
                </a:lnTo>
                <a:lnTo>
                  <a:pt x="34237" y="112925"/>
                </a:lnTo>
                <a:lnTo>
                  <a:pt x="45673" y="114505"/>
                </a:lnTo>
                <a:lnTo>
                  <a:pt x="57719" y="115558"/>
                </a:lnTo>
                <a:lnTo>
                  <a:pt x="70171" y="116260"/>
                </a:lnTo>
                <a:lnTo>
                  <a:pt x="81788" y="115623"/>
                </a:lnTo>
                <a:lnTo>
                  <a:pt x="134865" y="1077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124099" y="3215898"/>
            <a:ext cx="99479" cy="17131"/>
          </a:xfrm>
          <a:custGeom>
            <a:avLst/>
            <a:gdLst/>
            <a:ahLst/>
            <a:cxnLst/>
            <a:rect l="0" t="0" r="0" b="0"/>
            <a:pathLst>
              <a:path w="99479" h="17131">
                <a:moveTo>
                  <a:pt x="0" y="17130"/>
                </a:moveTo>
                <a:lnTo>
                  <a:pt x="15842" y="6569"/>
                </a:lnTo>
                <a:lnTo>
                  <a:pt x="24931" y="3457"/>
                </a:lnTo>
                <a:lnTo>
                  <a:pt x="35411" y="1383"/>
                </a:lnTo>
                <a:lnTo>
                  <a:pt x="46818" y="0"/>
                </a:lnTo>
                <a:lnTo>
                  <a:pt x="57740" y="183"/>
                </a:lnTo>
                <a:lnTo>
                  <a:pt x="68336" y="1411"/>
                </a:lnTo>
                <a:lnTo>
                  <a:pt x="99478" y="71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333002" y="3428450"/>
            <a:ext cx="835615" cy="192543"/>
            <a:chOff x="1333002" y="3428450"/>
            <a:chExt cx="835615" cy="192543"/>
          </a:xfrm>
        </p:grpSpPr>
        <p:sp>
          <p:nvSpPr>
            <p:cNvPr id="38" name="Freeform 37"/>
            <p:cNvSpPr/>
            <p:nvPr/>
          </p:nvSpPr>
          <p:spPr>
            <a:xfrm>
              <a:off x="1333002" y="3491670"/>
              <a:ext cx="119374" cy="129323"/>
            </a:xfrm>
            <a:custGeom>
              <a:avLst/>
              <a:gdLst/>
              <a:ahLst/>
              <a:cxnLst/>
              <a:rect l="0" t="0" r="0" b="0"/>
              <a:pathLst>
                <a:path w="119374" h="129323">
                  <a:moveTo>
                    <a:pt x="0" y="0"/>
                  </a:moveTo>
                  <a:lnTo>
                    <a:pt x="5281" y="15843"/>
                  </a:lnTo>
                  <a:lnTo>
                    <a:pt x="9047" y="22721"/>
                  </a:lnTo>
                  <a:lnTo>
                    <a:pt x="13769" y="29517"/>
                  </a:lnTo>
                  <a:lnTo>
                    <a:pt x="19127" y="36257"/>
                  </a:lnTo>
                  <a:lnTo>
                    <a:pt x="24910" y="42962"/>
                  </a:lnTo>
                  <a:lnTo>
                    <a:pt x="30976" y="49642"/>
                  </a:lnTo>
                  <a:lnTo>
                    <a:pt x="43610" y="62960"/>
                  </a:lnTo>
                  <a:lnTo>
                    <a:pt x="76333" y="96157"/>
                  </a:lnTo>
                  <a:lnTo>
                    <a:pt x="84048" y="102791"/>
                  </a:lnTo>
                  <a:lnTo>
                    <a:pt x="92507" y="109424"/>
                  </a:lnTo>
                  <a:lnTo>
                    <a:pt x="119373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342950" y="3511566"/>
              <a:ext cx="119374" cy="99479"/>
            </a:xfrm>
            <a:custGeom>
              <a:avLst/>
              <a:gdLst/>
              <a:ahLst/>
              <a:cxnLst/>
              <a:rect l="0" t="0" r="0" b="0"/>
              <a:pathLst>
                <a:path w="119374" h="99479">
                  <a:moveTo>
                    <a:pt x="0" y="99478"/>
                  </a:moveTo>
                  <a:lnTo>
                    <a:pt x="10562" y="83635"/>
                  </a:lnTo>
                  <a:lnTo>
                    <a:pt x="15884" y="76757"/>
                  </a:lnTo>
                  <a:lnTo>
                    <a:pt x="21642" y="69962"/>
                  </a:lnTo>
                  <a:lnTo>
                    <a:pt x="27692" y="63221"/>
                  </a:lnTo>
                  <a:lnTo>
                    <a:pt x="35041" y="56516"/>
                  </a:lnTo>
                  <a:lnTo>
                    <a:pt x="43256" y="49836"/>
                  </a:lnTo>
                  <a:lnTo>
                    <a:pt x="52049" y="43172"/>
                  </a:lnTo>
                  <a:lnTo>
                    <a:pt x="70661" y="29872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571749" y="3471775"/>
              <a:ext cx="176270" cy="149218"/>
            </a:xfrm>
            <a:custGeom>
              <a:avLst/>
              <a:gdLst/>
              <a:ahLst/>
              <a:cxnLst/>
              <a:rect l="0" t="0" r="0" b="0"/>
              <a:pathLst>
                <a:path w="176270" h="149218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8" y="7874"/>
                  </a:lnTo>
                  <a:lnTo>
                    <a:pt x="52100" y="8565"/>
                  </a:lnTo>
                  <a:lnTo>
                    <a:pt x="79158" y="9333"/>
                  </a:lnTo>
                  <a:lnTo>
                    <a:pt x="92563" y="9538"/>
                  </a:lnTo>
                  <a:lnTo>
                    <a:pt x="104816" y="10780"/>
                  </a:lnTo>
                  <a:lnTo>
                    <a:pt x="116300" y="12713"/>
                  </a:lnTo>
                  <a:lnTo>
                    <a:pt x="127272" y="15107"/>
                  </a:lnTo>
                  <a:lnTo>
                    <a:pt x="139008" y="16703"/>
                  </a:lnTo>
                  <a:lnTo>
                    <a:pt x="151253" y="17768"/>
                  </a:lnTo>
                  <a:lnTo>
                    <a:pt x="163838" y="18477"/>
                  </a:lnTo>
                  <a:lnTo>
                    <a:pt x="171123" y="23371"/>
                  </a:lnTo>
                  <a:lnTo>
                    <a:pt x="174874" y="31055"/>
                  </a:lnTo>
                  <a:lnTo>
                    <a:pt x="176269" y="40599"/>
                  </a:lnTo>
                  <a:lnTo>
                    <a:pt x="172778" y="48067"/>
                  </a:lnTo>
                  <a:lnTo>
                    <a:pt x="166030" y="54150"/>
                  </a:lnTo>
                  <a:lnTo>
                    <a:pt x="157109" y="59312"/>
                  </a:lnTo>
                  <a:lnTo>
                    <a:pt x="148952" y="64963"/>
                  </a:lnTo>
                  <a:lnTo>
                    <a:pt x="141303" y="70942"/>
                  </a:lnTo>
                  <a:lnTo>
                    <a:pt x="133993" y="77138"/>
                  </a:lnTo>
                  <a:lnTo>
                    <a:pt x="124699" y="82374"/>
                  </a:lnTo>
                  <a:lnTo>
                    <a:pt x="114081" y="86970"/>
                  </a:lnTo>
                  <a:lnTo>
                    <a:pt x="102581" y="91139"/>
                  </a:lnTo>
                  <a:lnTo>
                    <a:pt x="90494" y="96130"/>
                  </a:lnTo>
                  <a:lnTo>
                    <a:pt x="78014" y="101667"/>
                  </a:lnTo>
                  <a:lnTo>
                    <a:pt x="65273" y="107569"/>
                  </a:lnTo>
                  <a:lnTo>
                    <a:pt x="54568" y="113714"/>
                  </a:lnTo>
                  <a:lnTo>
                    <a:pt x="45221" y="120022"/>
                  </a:lnTo>
                  <a:lnTo>
                    <a:pt x="9948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40339" y="3561305"/>
              <a:ext cx="119374" cy="8566"/>
            </a:xfrm>
            <a:custGeom>
              <a:avLst/>
              <a:gdLst/>
              <a:ahLst/>
              <a:cxnLst/>
              <a:rect l="0" t="0" r="0" b="0"/>
              <a:pathLst>
                <a:path w="119374" h="8566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58845" y="7921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049242" y="3428450"/>
              <a:ext cx="103829" cy="192543"/>
            </a:xfrm>
            <a:custGeom>
              <a:avLst/>
              <a:gdLst/>
              <a:ahLst/>
              <a:cxnLst/>
              <a:rect l="0" t="0" r="0" b="0"/>
              <a:pathLst>
                <a:path w="103829" h="192543">
                  <a:moveTo>
                    <a:pt x="49739" y="192542"/>
                  </a:moveTo>
                  <a:lnTo>
                    <a:pt x="55020" y="171418"/>
                  </a:lnTo>
                  <a:lnTo>
                    <a:pt x="58786" y="162985"/>
                  </a:lnTo>
                  <a:lnTo>
                    <a:pt x="63508" y="155152"/>
                  </a:lnTo>
                  <a:lnTo>
                    <a:pt x="68866" y="147720"/>
                  </a:lnTo>
                  <a:lnTo>
                    <a:pt x="73544" y="139449"/>
                  </a:lnTo>
                  <a:lnTo>
                    <a:pt x="77767" y="130619"/>
                  </a:lnTo>
                  <a:lnTo>
                    <a:pt x="81688" y="121417"/>
                  </a:lnTo>
                  <a:lnTo>
                    <a:pt x="85408" y="110861"/>
                  </a:lnTo>
                  <a:lnTo>
                    <a:pt x="88992" y="99402"/>
                  </a:lnTo>
                  <a:lnTo>
                    <a:pt x="95923" y="74880"/>
                  </a:lnTo>
                  <a:lnTo>
                    <a:pt x="102688" y="49244"/>
                  </a:lnTo>
                  <a:lnTo>
                    <a:pt x="103828" y="37323"/>
                  </a:lnTo>
                  <a:lnTo>
                    <a:pt x="103484" y="26060"/>
                  </a:lnTo>
                  <a:lnTo>
                    <a:pt x="102148" y="15235"/>
                  </a:lnTo>
                  <a:lnTo>
                    <a:pt x="95732" y="8019"/>
                  </a:lnTo>
                  <a:lnTo>
                    <a:pt x="85927" y="3208"/>
                  </a:lnTo>
                  <a:lnTo>
                    <a:pt x="73865" y="0"/>
                  </a:lnTo>
                  <a:lnTo>
                    <a:pt x="63612" y="73"/>
                  </a:lnTo>
                  <a:lnTo>
                    <a:pt x="54567" y="2332"/>
                  </a:lnTo>
                  <a:lnTo>
                    <a:pt x="46326" y="6048"/>
                  </a:lnTo>
                  <a:lnTo>
                    <a:pt x="37516" y="10737"/>
                  </a:lnTo>
                  <a:lnTo>
                    <a:pt x="28327" y="16073"/>
                  </a:lnTo>
                  <a:lnTo>
                    <a:pt x="18885" y="21841"/>
                  </a:lnTo>
                  <a:lnTo>
                    <a:pt x="12590" y="30108"/>
                  </a:lnTo>
                  <a:lnTo>
                    <a:pt x="8393" y="40040"/>
                  </a:lnTo>
                  <a:lnTo>
                    <a:pt x="0" y="73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063857" y="3481723"/>
              <a:ext cx="104760" cy="43782"/>
            </a:xfrm>
            <a:custGeom>
              <a:avLst/>
              <a:gdLst/>
              <a:ahLst/>
              <a:cxnLst/>
              <a:rect l="0" t="0" r="0" b="0"/>
              <a:pathLst>
                <a:path w="104760" h="43782">
                  <a:moveTo>
                    <a:pt x="5281" y="0"/>
                  </a:moveTo>
                  <a:lnTo>
                    <a:pt x="0" y="15842"/>
                  </a:lnTo>
                  <a:lnTo>
                    <a:pt x="1760" y="21615"/>
                  </a:lnTo>
                  <a:lnTo>
                    <a:pt x="6250" y="26568"/>
                  </a:lnTo>
                  <a:lnTo>
                    <a:pt x="12559" y="30976"/>
                  </a:lnTo>
                  <a:lnTo>
                    <a:pt x="20080" y="35020"/>
                  </a:lnTo>
                  <a:lnTo>
                    <a:pt x="28411" y="38821"/>
                  </a:lnTo>
                  <a:lnTo>
                    <a:pt x="37281" y="42460"/>
                  </a:lnTo>
                  <a:lnTo>
                    <a:pt x="46510" y="43781"/>
                  </a:lnTo>
                  <a:lnTo>
                    <a:pt x="55978" y="43556"/>
                  </a:lnTo>
                  <a:lnTo>
                    <a:pt x="104759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55509" y="3989060"/>
            <a:ext cx="308382" cy="447651"/>
            <a:chOff x="855509" y="3989060"/>
            <a:chExt cx="308382" cy="447651"/>
          </a:xfrm>
        </p:grpSpPr>
        <p:sp>
          <p:nvSpPr>
            <p:cNvPr id="45" name="Freeform 44"/>
            <p:cNvSpPr/>
            <p:nvPr/>
          </p:nvSpPr>
          <p:spPr>
            <a:xfrm>
              <a:off x="855509" y="4068642"/>
              <a:ext cx="69635" cy="9949"/>
            </a:xfrm>
            <a:custGeom>
              <a:avLst/>
              <a:gdLst/>
              <a:ahLst/>
              <a:cxnLst/>
              <a:rect l="0" t="0" r="0" b="0"/>
              <a:pathLst>
                <a:path w="69635" h="9949">
                  <a:moveTo>
                    <a:pt x="0" y="0"/>
                  </a:moveTo>
                  <a:lnTo>
                    <a:pt x="15842" y="5281"/>
                  </a:lnTo>
                  <a:lnTo>
                    <a:pt x="24930" y="6837"/>
                  </a:lnTo>
                  <a:lnTo>
                    <a:pt x="35410" y="7873"/>
                  </a:lnTo>
                  <a:lnTo>
                    <a:pt x="6963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74882" y="3989060"/>
              <a:ext cx="71990" cy="159165"/>
            </a:xfrm>
            <a:custGeom>
              <a:avLst/>
              <a:gdLst/>
              <a:ahLst/>
              <a:cxnLst/>
              <a:rect l="0" t="0" r="0" b="0"/>
              <a:pathLst>
                <a:path w="71990" h="159165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57719" y="10152"/>
                  </a:lnTo>
                  <a:lnTo>
                    <a:pt x="63901" y="16716"/>
                  </a:lnTo>
                  <a:lnTo>
                    <a:pt x="69128" y="24407"/>
                  </a:lnTo>
                  <a:lnTo>
                    <a:pt x="71508" y="32851"/>
                  </a:lnTo>
                  <a:lnTo>
                    <a:pt x="71989" y="41796"/>
                  </a:lnTo>
                  <a:lnTo>
                    <a:pt x="71204" y="51075"/>
                  </a:lnTo>
                  <a:lnTo>
                    <a:pt x="68470" y="60578"/>
                  </a:lnTo>
                  <a:lnTo>
                    <a:pt x="64437" y="70228"/>
                  </a:lnTo>
                  <a:lnTo>
                    <a:pt x="59538" y="79978"/>
                  </a:lnTo>
                  <a:lnTo>
                    <a:pt x="54061" y="89794"/>
                  </a:lnTo>
                  <a:lnTo>
                    <a:pt x="48199" y="99653"/>
                  </a:lnTo>
                  <a:lnTo>
                    <a:pt x="42080" y="109542"/>
                  </a:lnTo>
                  <a:lnTo>
                    <a:pt x="35791" y="118346"/>
                  </a:lnTo>
                  <a:lnTo>
                    <a:pt x="29387" y="126426"/>
                  </a:lnTo>
                  <a:lnTo>
                    <a:pt x="9948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55509" y="4208032"/>
              <a:ext cx="189008" cy="9828"/>
            </a:xfrm>
            <a:custGeom>
              <a:avLst/>
              <a:gdLst/>
              <a:ahLst/>
              <a:cxnLst/>
              <a:rect l="0" t="0" r="0" b="0"/>
              <a:pathLst>
                <a:path w="189008" h="9828">
                  <a:moveTo>
                    <a:pt x="0" y="9827"/>
                  </a:moveTo>
                  <a:lnTo>
                    <a:pt x="21123" y="4546"/>
                  </a:lnTo>
                  <a:lnTo>
                    <a:pt x="31767" y="2990"/>
                  </a:lnTo>
                  <a:lnTo>
                    <a:pt x="43284" y="1953"/>
                  </a:lnTo>
                  <a:lnTo>
                    <a:pt x="55383" y="1262"/>
                  </a:lnTo>
                  <a:lnTo>
                    <a:pt x="80617" y="494"/>
                  </a:lnTo>
                  <a:lnTo>
                    <a:pt x="132841" y="0"/>
                  </a:lnTo>
                  <a:lnTo>
                    <a:pt x="144931" y="1065"/>
                  </a:lnTo>
                  <a:lnTo>
                    <a:pt x="156308" y="2881"/>
                  </a:lnTo>
                  <a:lnTo>
                    <a:pt x="189007" y="98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15810" y="4277545"/>
              <a:ext cx="9334" cy="159166"/>
            </a:xfrm>
            <a:custGeom>
              <a:avLst/>
              <a:gdLst/>
              <a:ahLst/>
              <a:cxnLst/>
              <a:rect l="0" t="0" r="0" b="0"/>
              <a:pathLst>
                <a:path w="9334" h="159166">
                  <a:moveTo>
                    <a:pt x="9333" y="0"/>
                  </a:moveTo>
                  <a:lnTo>
                    <a:pt x="9333" y="21124"/>
                  </a:lnTo>
                  <a:lnTo>
                    <a:pt x="8228" y="30662"/>
                  </a:lnTo>
                  <a:lnTo>
                    <a:pt x="6386" y="40337"/>
                  </a:lnTo>
                  <a:lnTo>
                    <a:pt x="4052" y="50103"/>
                  </a:lnTo>
                  <a:lnTo>
                    <a:pt x="2497" y="61035"/>
                  </a:lnTo>
                  <a:lnTo>
                    <a:pt x="1459" y="72744"/>
                  </a:lnTo>
                  <a:lnTo>
                    <a:pt x="768" y="84971"/>
                  </a:lnTo>
                  <a:lnTo>
                    <a:pt x="0" y="110347"/>
                  </a:lnTo>
                  <a:lnTo>
                    <a:pt x="9333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14151" y="4197963"/>
              <a:ext cx="19897" cy="19897"/>
            </a:xfrm>
            <a:custGeom>
              <a:avLst/>
              <a:gdLst/>
              <a:ahLst/>
              <a:cxnLst/>
              <a:rect l="0" t="0" r="0" b="0"/>
              <a:pathLst>
                <a:path w="19897" h="19897">
                  <a:moveTo>
                    <a:pt x="19896" y="1989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14151" y="4188015"/>
              <a:ext cx="29844" cy="1"/>
            </a:xfrm>
            <a:custGeom>
              <a:avLst/>
              <a:gdLst/>
              <a:ahLst/>
              <a:cxnLst/>
              <a:rect l="0" t="0" r="0" b="0"/>
              <a:pathLst>
                <a:path w="29844" h="1">
                  <a:moveTo>
                    <a:pt x="0" y="0"/>
                  </a:move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124099" y="4196876"/>
              <a:ext cx="39792" cy="39225"/>
            </a:xfrm>
            <a:custGeom>
              <a:avLst/>
              <a:gdLst/>
              <a:ahLst/>
              <a:cxnLst/>
              <a:rect l="0" t="0" r="0" b="0"/>
              <a:pathLst>
                <a:path w="39792" h="39225">
                  <a:moveTo>
                    <a:pt x="39791" y="11035"/>
                  </a:moveTo>
                  <a:lnTo>
                    <a:pt x="34510" y="26878"/>
                  </a:lnTo>
                  <a:lnTo>
                    <a:pt x="29638" y="30439"/>
                  </a:lnTo>
                  <a:lnTo>
                    <a:pt x="23075" y="31708"/>
                  </a:lnTo>
                  <a:lnTo>
                    <a:pt x="15383" y="31449"/>
                  </a:lnTo>
                  <a:lnTo>
                    <a:pt x="11361" y="27960"/>
                  </a:lnTo>
                  <a:lnTo>
                    <a:pt x="9784" y="22319"/>
                  </a:lnTo>
                  <a:lnTo>
                    <a:pt x="9839" y="15241"/>
                  </a:lnTo>
                  <a:lnTo>
                    <a:pt x="13191" y="9418"/>
                  </a:lnTo>
                  <a:lnTo>
                    <a:pt x="18742" y="4431"/>
                  </a:lnTo>
                  <a:lnTo>
                    <a:pt x="25758" y="0"/>
                  </a:lnTo>
                  <a:lnTo>
                    <a:pt x="30436" y="1468"/>
                  </a:lnTo>
                  <a:lnTo>
                    <a:pt x="33554" y="6868"/>
                  </a:lnTo>
                  <a:lnTo>
                    <a:pt x="35633" y="14889"/>
                  </a:lnTo>
                  <a:lnTo>
                    <a:pt x="34808" y="22447"/>
                  </a:lnTo>
                  <a:lnTo>
                    <a:pt x="32048" y="29696"/>
                  </a:lnTo>
                  <a:lnTo>
                    <a:pt x="27997" y="36739"/>
                  </a:lnTo>
                  <a:lnTo>
                    <a:pt x="23086" y="39224"/>
                  </a:lnTo>
                  <a:lnTo>
                    <a:pt x="17601" y="38670"/>
                  </a:lnTo>
                  <a:lnTo>
                    <a:pt x="0" y="1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243472" y="4993785"/>
            <a:ext cx="19897" cy="9949"/>
            <a:chOff x="1243472" y="4993785"/>
            <a:chExt cx="19897" cy="9949"/>
          </a:xfrm>
        </p:grpSpPr>
        <p:sp>
          <p:nvSpPr>
            <p:cNvPr id="53" name="Freeform 52"/>
            <p:cNvSpPr/>
            <p:nvPr/>
          </p:nvSpPr>
          <p:spPr>
            <a:xfrm>
              <a:off x="1253420" y="4993785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243472" y="4993785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253420" y="4993785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1143994" y="4197963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118877" y="4078590"/>
            <a:ext cx="527704" cy="288486"/>
            <a:chOff x="2118877" y="4078590"/>
            <a:chExt cx="527704" cy="288486"/>
          </a:xfrm>
        </p:grpSpPr>
        <p:sp>
          <p:nvSpPr>
            <p:cNvPr id="58" name="Freeform 57"/>
            <p:cNvSpPr/>
            <p:nvPr/>
          </p:nvSpPr>
          <p:spPr>
            <a:xfrm>
              <a:off x="2128825" y="4178067"/>
              <a:ext cx="9948" cy="39793"/>
            </a:xfrm>
            <a:custGeom>
              <a:avLst/>
              <a:gdLst/>
              <a:ahLst/>
              <a:cxnLst/>
              <a:rect l="0" t="0" r="0" b="0"/>
              <a:pathLst>
                <a:path w="9948" h="39793">
                  <a:moveTo>
                    <a:pt x="9947" y="39792"/>
                  </a:moveTo>
                  <a:lnTo>
                    <a:pt x="7000" y="3094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118877" y="4158172"/>
              <a:ext cx="59666" cy="40943"/>
            </a:xfrm>
            <a:custGeom>
              <a:avLst/>
              <a:gdLst/>
              <a:ahLst/>
              <a:cxnLst/>
              <a:rect l="0" t="0" r="0" b="0"/>
              <a:pathLst>
                <a:path w="59666" h="40943">
                  <a:moveTo>
                    <a:pt x="49739" y="0"/>
                  </a:moveTo>
                  <a:lnTo>
                    <a:pt x="55020" y="15843"/>
                  </a:lnTo>
                  <a:lnTo>
                    <a:pt x="54365" y="22720"/>
                  </a:lnTo>
                  <a:lnTo>
                    <a:pt x="51717" y="29516"/>
                  </a:lnTo>
                  <a:lnTo>
                    <a:pt x="47742" y="36257"/>
                  </a:lnTo>
                  <a:lnTo>
                    <a:pt x="41776" y="39645"/>
                  </a:lnTo>
                  <a:lnTo>
                    <a:pt x="34482" y="40799"/>
                  </a:lnTo>
                  <a:lnTo>
                    <a:pt x="26304" y="40463"/>
                  </a:lnTo>
                  <a:lnTo>
                    <a:pt x="23062" y="38029"/>
                  </a:lnTo>
                  <a:lnTo>
                    <a:pt x="23112" y="34195"/>
                  </a:lnTo>
                  <a:lnTo>
                    <a:pt x="25356" y="29428"/>
                  </a:lnTo>
                  <a:lnTo>
                    <a:pt x="30167" y="27356"/>
                  </a:lnTo>
                  <a:lnTo>
                    <a:pt x="36691" y="27080"/>
                  </a:lnTo>
                  <a:lnTo>
                    <a:pt x="44356" y="28001"/>
                  </a:lnTo>
                  <a:lnTo>
                    <a:pt x="47256" y="30826"/>
                  </a:lnTo>
                  <a:lnTo>
                    <a:pt x="46978" y="34919"/>
                  </a:lnTo>
                  <a:lnTo>
                    <a:pt x="44582" y="39859"/>
                  </a:lnTo>
                  <a:lnTo>
                    <a:pt x="40775" y="40942"/>
                  </a:lnTo>
                  <a:lnTo>
                    <a:pt x="36025" y="39453"/>
                  </a:lnTo>
                  <a:lnTo>
                    <a:pt x="30649" y="36250"/>
                  </a:lnTo>
                  <a:lnTo>
                    <a:pt x="29275" y="31904"/>
                  </a:lnTo>
                  <a:lnTo>
                    <a:pt x="30570" y="26795"/>
                  </a:lnTo>
                  <a:lnTo>
                    <a:pt x="33643" y="21179"/>
                  </a:lnTo>
                  <a:lnTo>
                    <a:pt x="39008" y="18541"/>
                  </a:lnTo>
                  <a:lnTo>
                    <a:pt x="45901" y="17887"/>
                  </a:lnTo>
                  <a:lnTo>
                    <a:pt x="53812" y="18557"/>
                  </a:lnTo>
                  <a:lnTo>
                    <a:pt x="57981" y="22319"/>
                  </a:lnTo>
                  <a:lnTo>
                    <a:pt x="59655" y="28143"/>
                  </a:lnTo>
                  <a:lnTo>
                    <a:pt x="59665" y="35342"/>
                  </a:lnTo>
                  <a:lnTo>
                    <a:pt x="56356" y="39035"/>
                  </a:lnTo>
                  <a:lnTo>
                    <a:pt x="50834" y="40393"/>
                  </a:lnTo>
                  <a:lnTo>
                    <a:pt x="43837" y="40192"/>
                  </a:lnTo>
                  <a:lnTo>
                    <a:pt x="39173" y="35637"/>
                  </a:lnTo>
                  <a:lnTo>
                    <a:pt x="36063" y="28179"/>
                  </a:lnTo>
                  <a:lnTo>
                    <a:pt x="33990" y="18786"/>
                  </a:lnTo>
                  <a:lnTo>
                    <a:pt x="34818" y="14735"/>
                  </a:lnTo>
                  <a:lnTo>
                    <a:pt x="37581" y="14244"/>
                  </a:lnTo>
                  <a:lnTo>
                    <a:pt x="41633" y="16128"/>
                  </a:lnTo>
                  <a:lnTo>
                    <a:pt x="41019" y="18489"/>
                  </a:lnTo>
                  <a:lnTo>
                    <a:pt x="37294" y="21169"/>
                  </a:lnTo>
                  <a:lnTo>
                    <a:pt x="31494" y="24060"/>
                  </a:lnTo>
                  <a:lnTo>
                    <a:pt x="25417" y="23777"/>
                  </a:lnTo>
                  <a:lnTo>
                    <a:pt x="19156" y="21378"/>
                  </a:ln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387467" y="4078590"/>
              <a:ext cx="259114" cy="288486"/>
            </a:xfrm>
            <a:custGeom>
              <a:avLst/>
              <a:gdLst/>
              <a:ahLst/>
              <a:cxnLst/>
              <a:rect l="0" t="0" r="0" b="0"/>
              <a:pathLst>
                <a:path w="259114" h="288486">
                  <a:moveTo>
                    <a:pt x="0" y="0"/>
                  </a:moveTo>
                  <a:lnTo>
                    <a:pt x="69230" y="0"/>
                  </a:lnTo>
                  <a:lnTo>
                    <a:pt x="84839" y="1105"/>
                  </a:lnTo>
                  <a:lnTo>
                    <a:pt x="100772" y="2948"/>
                  </a:lnTo>
                  <a:lnTo>
                    <a:pt x="116920" y="5281"/>
                  </a:lnTo>
                  <a:lnTo>
                    <a:pt x="133212" y="6836"/>
                  </a:lnTo>
                  <a:lnTo>
                    <a:pt x="149600" y="7874"/>
                  </a:lnTo>
                  <a:lnTo>
                    <a:pt x="166052" y="8565"/>
                  </a:lnTo>
                  <a:lnTo>
                    <a:pt x="180336" y="10131"/>
                  </a:lnTo>
                  <a:lnTo>
                    <a:pt x="193174" y="12281"/>
                  </a:lnTo>
                  <a:lnTo>
                    <a:pt x="205049" y="14819"/>
                  </a:lnTo>
                  <a:lnTo>
                    <a:pt x="216282" y="17616"/>
                  </a:lnTo>
                  <a:lnTo>
                    <a:pt x="227086" y="20587"/>
                  </a:lnTo>
                  <a:lnTo>
                    <a:pt x="237605" y="23672"/>
                  </a:lnTo>
                  <a:lnTo>
                    <a:pt x="245723" y="29045"/>
                  </a:lnTo>
                  <a:lnTo>
                    <a:pt x="252240" y="35943"/>
                  </a:lnTo>
                  <a:lnTo>
                    <a:pt x="257690" y="43857"/>
                  </a:lnTo>
                  <a:lnTo>
                    <a:pt x="259113" y="51344"/>
                  </a:lnTo>
                  <a:lnTo>
                    <a:pt x="257850" y="58546"/>
                  </a:lnTo>
                  <a:lnTo>
                    <a:pt x="254798" y="65558"/>
                  </a:lnTo>
                  <a:lnTo>
                    <a:pt x="245512" y="85139"/>
                  </a:lnTo>
                  <a:lnTo>
                    <a:pt x="239941" y="96550"/>
                  </a:lnTo>
                  <a:lnTo>
                    <a:pt x="232911" y="107474"/>
                  </a:lnTo>
                  <a:lnTo>
                    <a:pt x="224909" y="118072"/>
                  </a:lnTo>
                  <a:lnTo>
                    <a:pt x="216257" y="128453"/>
                  </a:lnTo>
                  <a:lnTo>
                    <a:pt x="208279" y="138690"/>
                  </a:lnTo>
                  <a:lnTo>
                    <a:pt x="200750" y="148831"/>
                  </a:lnTo>
                  <a:lnTo>
                    <a:pt x="193520" y="158907"/>
                  </a:lnTo>
                  <a:lnTo>
                    <a:pt x="185384" y="168941"/>
                  </a:lnTo>
                  <a:lnTo>
                    <a:pt x="176644" y="178946"/>
                  </a:lnTo>
                  <a:lnTo>
                    <a:pt x="167502" y="188932"/>
                  </a:lnTo>
                  <a:lnTo>
                    <a:pt x="159196" y="198905"/>
                  </a:lnTo>
                  <a:lnTo>
                    <a:pt x="151448" y="208870"/>
                  </a:lnTo>
                  <a:lnTo>
                    <a:pt x="144073" y="218828"/>
                  </a:lnTo>
                  <a:lnTo>
                    <a:pt x="138050" y="228784"/>
                  </a:lnTo>
                  <a:lnTo>
                    <a:pt x="132930" y="238736"/>
                  </a:lnTo>
                  <a:lnTo>
                    <a:pt x="109425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278041" y="4227807"/>
              <a:ext cx="79584" cy="2948"/>
            </a:xfrm>
            <a:custGeom>
              <a:avLst/>
              <a:gdLst/>
              <a:ahLst/>
              <a:cxnLst/>
              <a:rect l="0" t="0" r="0" b="0"/>
              <a:pathLst>
                <a:path w="79584" h="2948">
                  <a:moveTo>
                    <a:pt x="0" y="0"/>
                  </a:moveTo>
                  <a:lnTo>
                    <a:pt x="21124" y="0"/>
                  </a:lnTo>
                  <a:lnTo>
                    <a:pt x="30663" y="1105"/>
                  </a:lnTo>
                  <a:lnTo>
                    <a:pt x="40337" y="2947"/>
                  </a:ln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Freeform 62"/>
          <p:cNvSpPr/>
          <p:nvPr/>
        </p:nvSpPr>
        <p:spPr>
          <a:xfrm>
            <a:off x="1238369" y="4862938"/>
            <a:ext cx="363224" cy="170640"/>
          </a:xfrm>
          <a:custGeom>
            <a:avLst/>
            <a:gdLst/>
            <a:ahLst/>
            <a:cxnLst/>
            <a:rect l="0" t="0" r="0" b="0"/>
            <a:pathLst>
              <a:path w="363224" h="170640">
                <a:moveTo>
                  <a:pt x="64790" y="110952"/>
                </a:moveTo>
                <a:lnTo>
                  <a:pt x="48947" y="116233"/>
                </a:lnTo>
                <a:lnTo>
                  <a:pt x="43175" y="121105"/>
                </a:lnTo>
                <a:lnTo>
                  <a:pt x="38221" y="127668"/>
                </a:lnTo>
                <a:lnTo>
                  <a:pt x="33814" y="135360"/>
                </a:lnTo>
                <a:lnTo>
                  <a:pt x="29770" y="143804"/>
                </a:lnTo>
                <a:lnTo>
                  <a:pt x="25969" y="152748"/>
                </a:lnTo>
                <a:lnTo>
                  <a:pt x="22330" y="162028"/>
                </a:lnTo>
                <a:lnTo>
                  <a:pt x="18798" y="164898"/>
                </a:lnTo>
                <a:lnTo>
                  <a:pt x="15338" y="163496"/>
                </a:lnTo>
                <a:lnTo>
                  <a:pt x="11927" y="159245"/>
                </a:lnTo>
                <a:lnTo>
                  <a:pt x="9652" y="151990"/>
                </a:lnTo>
                <a:lnTo>
                  <a:pt x="8136" y="142732"/>
                </a:lnTo>
                <a:lnTo>
                  <a:pt x="7125" y="132139"/>
                </a:lnTo>
                <a:lnTo>
                  <a:pt x="6451" y="119550"/>
                </a:lnTo>
                <a:lnTo>
                  <a:pt x="5702" y="90825"/>
                </a:lnTo>
                <a:lnTo>
                  <a:pt x="4397" y="77638"/>
                </a:lnTo>
                <a:lnTo>
                  <a:pt x="2422" y="65531"/>
                </a:lnTo>
                <a:lnTo>
                  <a:pt x="0" y="54144"/>
                </a:lnTo>
                <a:lnTo>
                  <a:pt x="595" y="43237"/>
                </a:lnTo>
                <a:lnTo>
                  <a:pt x="3203" y="32650"/>
                </a:lnTo>
                <a:lnTo>
                  <a:pt x="7153" y="22275"/>
                </a:lnTo>
                <a:lnTo>
                  <a:pt x="14207" y="15359"/>
                </a:lnTo>
                <a:lnTo>
                  <a:pt x="23331" y="10748"/>
                </a:lnTo>
                <a:lnTo>
                  <a:pt x="33834" y="7674"/>
                </a:lnTo>
                <a:lnTo>
                  <a:pt x="44153" y="6730"/>
                </a:lnTo>
                <a:lnTo>
                  <a:pt x="54348" y="7206"/>
                </a:lnTo>
                <a:lnTo>
                  <a:pt x="64460" y="8629"/>
                </a:lnTo>
                <a:lnTo>
                  <a:pt x="74518" y="11788"/>
                </a:lnTo>
                <a:lnTo>
                  <a:pt x="84539" y="16105"/>
                </a:lnTo>
                <a:lnTo>
                  <a:pt x="94535" y="21193"/>
                </a:lnTo>
                <a:lnTo>
                  <a:pt x="103411" y="27901"/>
                </a:lnTo>
                <a:lnTo>
                  <a:pt x="111538" y="35689"/>
                </a:lnTo>
                <a:lnTo>
                  <a:pt x="119167" y="44197"/>
                </a:lnTo>
                <a:lnTo>
                  <a:pt x="126463" y="53185"/>
                </a:lnTo>
                <a:lnTo>
                  <a:pt x="133538" y="62493"/>
                </a:lnTo>
                <a:lnTo>
                  <a:pt x="140465" y="72014"/>
                </a:lnTo>
                <a:lnTo>
                  <a:pt x="146189" y="82783"/>
                </a:lnTo>
                <a:lnTo>
                  <a:pt x="151110" y="94383"/>
                </a:lnTo>
                <a:lnTo>
                  <a:pt x="155496" y="106538"/>
                </a:lnTo>
                <a:lnTo>
                  <a:pt x="158420" y="119062"/>
                </a:lnTo>
                <a:lnTo>
                  <a:pt x="160369" y="131833"/>
                </a:lnTo>
                <a:lnTo>
                  <a:pt x="161668" y="144769"/>
                </a:lnTo>
                <a:lnTo>
                  <a:pt x="162535" y="148971"/>
                </a:lnTo>
                <a:lnTo>
                  <a:pt x="163112" y="147351"/>
                </a:lnTo>
                <a:lnTo>
                  <a:pt x="163497" y="141849"/>
                </a:lnTo>
                <a:lnTo>
                  <a:pt x="164859" y="133761"/>
                </a:lnTo>
                <a:lnTo>
                  <a:pt x="166873" y="123947"/>
                </a:lnTo>
                <a:lnTo>
                  <a:pt x="172057" y="101253"/>
                </a:lnTo>
                <a:lnTo>
                  <a:pt x="178046" y="76430"/>
                </a:lnTo>
                <a:lnTo>
                  <a:pt x="181190" y="64726"/>
                </a:lnTo>
                <a:lnTo>
                  <a:pt x="187632" y="42879"/>
                </a:lnTo>
                <a:lnTo>
                  <a:pt x="193107" y="33516"/>
                </a:lnTo>
                <a:lnTo>
                  <a:pt x="200074" y="25063"/>
                </a:lnTo>
                <a:lnTo>
                  <a:pt x="208034" y="17217"/>
                </a:lnTo>
                <a:lnTo>
                  <a:pt x="216657" y="10882"/>
                </a:lnTo>
                <a:lnTo>
                  <a:pt x="225721" y="5553"/>
                </a:lnTo>
                <a:lnTo>
                  <a:pt x="235080" y="894"/>
                </a:lnTo>
                <a:lnTo>
                  <a:pt x="245740" y="0"/>
                </a:lnTo>
                <a:lnTo>
                  <a:pt x="257269" y="1614"/>
                </a:lnTo>
                <a:lnTo>
                  <a:pt x="269375" y="4900"/>
                </a:lnTo>
                <a:lnTo>
                  <a:pt x="280762" y="9302"/>
                </a:lnTo>
                <a:lnTo>
                  <a:pt x="291670" y="14448"/>
                </a:lnTo>
                <a:lnTo>
                  <a:pt x="302257" y="20088"/>
                </a:lnTo>
                <a:lnTo>
                  <a:pt x="311526" y="27165"/>
                </a:lnTo>
                <a:lnTo>
                  <a:pt x="319916" y="35198"/>
                </a:lnTo>
                <a:lnTo>
                  <a:pt x="327720" y="43870"/>
                </a:lnTo>
                <a:lnTo>
                  <a:pt x="334028" y="54072"/>
                </a:lnTo>
                <a:lnTo>
                  <a:pt x="339338" y="65295"/>
                </a:lnTo>
                <a:lnTo>
                  <a:pt x="343984" y="77198"/>
                </a:lnTo>
                <a:lnTo>
                  <a:pt x="347081" y="89555"/>
                </a:lnTo>
                <a:lnTo>
                  <a:pt x="349146" y="102214"/>
                </a:lnTo>
                <a:lnTo>
                  <a:pt x="350522" y="115074"/>
                </a:lnTo>
                <a:lnTo>
                  <a:pt x="352545" y="126964"/>
                </a:lnTo>
                <a:lnTo>
                  <a:pt x="354999" y="138206"/>
                </a:lnTo>
                <a:lnTo>
                  <a:pt x="363223" y="1706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3163394" y="3505940"/>
            <a:ext cx="1253421" cy="1404722"/>
            <a:chOff x="3163394" y="3505940"/>
            <a:chExt cx="1253421" cy="1404722"/>
          </a:xfrm>
        </p:grpSpPr>
        <p:sp>
          <p:nvSpPr>
            <p:cNvPr id="64" name="Freeform 63"/>
            <p:cNvSpPr/>
            <p:nvPr/>
          </p:nvSpPr>
          <p:spPr>
            <a:xfrm>
              <a:off x="3571253" y="3505940"/>
              <a:ext cx="187627" cy="274217"/>
            </a:xfrm>
            <a:custGeom>
              <a:avLst/>
              <a:gdLst/>
              <a:ahLst/>
              <a:cxnLst/>
              <a:rect l="0" t="0" r="0" b="0"/>
              <a:pathLst>
                <a:path w="187627" h="274217">
                  <a:moveTo>
                    <a:pt x="0" y="25522"/>
                  </a:moveTo>
                  <a:lnTo>
                    <a:pt x="41538" y="11676"/>
                  </a:lnTo>
                  <a:lnTo>
                    <a:pt x="52009" y="9659"/>
                  </a:lnTo>
                  <a:lnTo>
                    <a:pt x="63410" y="8315"/>
                  </a:lnTo>
                  <a:lnTo>
                    <a:pt x="75433" y="7419"/>
                  </a:lnTo>
                  <a:lnTo>
                    <a:pt x="87869" y="6821"/>
                  </a:lnTo>
                  <a:lnTo>
                    <a:pt x="113477" y="6157"/>
                  </a:lnTo>
                  <a:lnTo>
                    <a:pt x="125390" y="4875"/>
                  </a:lnTo>
                  <a:lnTo>
                    <a:pt x="136648" y="2915"/>
                  </a:lnTo>
                  <a:lnTo>
                    <a:pt x="147470" y="502"/>
                  </a:lnTo>
                  <a:lnTo>
                    <a:pt x="157999" y="0"/>
                  </a:lnTo>
                  <a:lnTo>
                    <a:pt x="168336" y="770"/>
                  </a:lnTo>
                  <a:lnTo>
                    <a:pt x="178542" y="2388"/>
                  </a:lnTo>
                  <a:lnTo>
                    <a:pt x="184241" y="7889"/>
                  </a:lnTo>
                  <a:lnTo>
                    <a:pt x="186935" y="15977"/>
                  </a:lnTo>
                  <a:lnTo>
                    <a:pt x="187626" y="25790"/>
                  </a:lnTo>
                  <a:lnTo>
                    <a:pt x="185876" y="35649"/>
                  </a:lnTo>
                  <a:lnTo>
                    <a:pt x="182499" y="45537"/>
                  </a:lnTo>
                  <a:lnTo>
                    <a:pt x="178037" y="55445"/>
                  </a:lnTo>
                  <a:lnTo>
                    <a:pt x="172851" y="64261"/>
                  </a:lnTo>
                  <a:lnTo>
                    <a:pt x="167183" y="72348"/>
                  </a:lnTo>
                  <a:lnTo>
                    <a:pt x="161195" y="79951"/>
                  </a:lnTo>
                  <a:lnTo>
                    <a:pt x="153886" y="88335"/>
                  </a:lnTo>
                  <a:lnTo>
                    <a:pt x="145698" y="97241"/>
                  </a:lnTo>
                  <a:lnTo>
                    <a:pt x="136923" y="106494"/>
                  </a:lnTo>
                  <a:lnTo>
                    <a:pt x="128862" y="115978"/>
                  </a:lnTo>
                  <a:lnTo>
                    <a:pt x="121278" y="125617"/>
                  </a:lnTo>
                  <a:lnTo>
                    <a:pt x="114011" y="135359"/>
                  </a:lnTo>
                  <a:lnTo>
                    <a:pt x="106956" y="144065"/>
                  </a:lnTo>
                  <a:lnTo>
                    <a:pt x="100042" y="152078"/>
                  </a:lnTo>
                  <a:lnTo>
                    <a:pt x="93222" y="159631"/>
                  </a:lnTo>
                  <a:lnTo>
                    <a:pt x="86465" y="167983"/>
                  </a:lnTo>
                  <a:lnTo>
                    <a:pt x="79750" y="176866"/>
                  </a:lnTo>
                  <a:lnTo>
                    <a:pt x="73062" y="186105"/>
                  </a:lnTo>
                  <a:lnTo>
                    <a:pt x="66393" y="194474"/>
                  </a:lnTo>
                  <a:lnTo>
                    <a:pt x="59736" y="202265"/>
                  </a:lnTo>
                  <a:lnTo>
                    <a:pt x="53088" y="209669"/>
                  </a:lnTo>
                  <a:lnTo>
                    <a:pt x="46445" y="217921"/>
                  </a:lnTo>
                  <a:lnTo>
                    <a:pt x="39806" y="226738"/>
                  </a:lnTo>
                  <a:lnTo>
                    <a:pt x="29843" y="274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780156" y="37702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961726" y="3541409"/>
              <a:ext cx="106917" cy="268592"/>
            </a:xfrm>
            <a:custGeom>
              <a:avLst/>
              <a:gdLst/>
              <a:ahLst/>
              <a:cxnLst/>
              <a:rect l="0" t="0" r="0" b="0"/>
              <a:pathLst>
                <a:path w="106917" h="268592">
                  <a:moveTo>
                    <a:pt x="106916" y="0"/>
                  </a:moveTo>
                  <a:lnTo>
                    <a:pt x="101635" y="15843"/>
                  </a:lnTo>
                  <a:lnTo>
                    <a:pt x="97869" y="23826"/>
                  </a:lnTo>
                  <a:lnTo>
                    <a:pt x="93147" y="32464"/>
                  </a:lnTo>
                  <a:lnTo>
                    <a:pt x="87789" y="41538"/>
                  </a:lnTo>
                  <a:lnTo>
                    <a:pt x="75941" y="60464"/>
                  </a:lnTo>
                  <a:lnTo>
                    <a:pt x="69686" y="70153"/>
                  </a:lnTo>
                  <a:lnTo>
                    <a:pt x="64411" y="79928"/>
                  </a:lnTo>
                  <a:lnTo>
                    <a:pt x="59789" y="89761"/>
                  </a:lnTo>
                  <a:lnTo>
                    <a:pt x="55603" y="99632"/>
                  </a:lnTo>
                  <a:lnTo>
                    <a:pt x="45056" y="122390"/>
                  </a:lnTo>
                  <a:lnTo>
                    <a:pt x="39148" y="134648"/>
                  </a:lnTo>
                  <a:lnTo>
                    <a:pt x="32999" y="146136"/>
                  </a:lnTo>
                  <a:lnTo>
                    <a:pt x="26689" y="157111"/>
                  </a:lnTo>
                  <a:lnTo>
                    <a:pt x="20272" y="167744"/>
                  </a:lnTo>
                  <a:lnTo>
                    <a:pt x="14889" y="178148"/>
                  </a:lnTo>
                  <a:lnTo>
                    <a:pt x="10195" y="188400"/>
                  </a:lnTo>
                  <a:lnTo>
                    <a:pt x="5960" y="198550"/>
                  </a:lnTo>
                  <a:lnTo>
                    <a:pt x="3137" y="209739"/>
                  </a:lnTo>
                  <a:lnTo>
                    <a:pt x="1255" y="221619"/>
                  </a:lnTo>
                  <a:lnTo>
                    <a:pt x="0" y="233960"/>
                  </a:lnTo>
                  <a:lnTo>
                    <a:pt x="2479" y="243293"/>
                  </a:lnTo>
                  <a:lnTo>
                    <a:pt x="7448" y="250620"/>
                  </a:lnTo>
                  <a:lnTo>
                    <a:pt x="47229" y="268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038799" y="3551357"/>
              <a:ext cx="59687" cy="159166"/>
            </a:xfrm>
            <a:custGeom>
              <a:avLst/>
              <a:gdLst/>
              <a:ahLst/>
              <a:cxnLst/>
              <a:rect l="0" t="0" r="0" b="0"/>
              <a:pathLst>
                <a:path w="59687" h="159166">
                  <a:moveTo>
                    <a:pt x="59686" y="159165"/>
                  </a:moveTo>
                  <a:lnTo>
                    <a:pt x="59686" y="132760"/>
                  </a:lnTo>
                  <a:lnTo>
                    <a:pt x="58581" y="121666"/>
                  </a:lnTo>
                  <a:lnTo>
                    <a:pt x="56738" y="110954"/>
                  </a:lnTo>
                  <a:lnTo>
                    <a:pt x="54405" y="100497"/>
                  </a:lnTo>
                  <a:lnTo>
                    <a:pt x="50639" y="90210"/>
                  </a:lnTo>
                  <a:lnTo>
                    <a:pt x="45917" y="80036"/>
                  </a:lnTo>
                  <a:lnTo>
                    <a:pt x="40559" y="69937"/>
                  </a:lnTo>
                  <a:lnTo>
                    <a:pt x="34777" y="59888"/>
                  </a:lnTo>
                  <a:lnTo>
                    <a:pt x="28711" y="4987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941462" y="3556024"/>
              <a:ext cx="234328" cy="246522"/>
            </a:xfrm>
            <a:custGeom>
              <a:avLst/>
              <a:gdLst/>
              <a:ahLst/>
              <a:cxnLst/>
              <a:rect l="0" t="0" r="0" b="0"/>
              <a:pathLst>
                <a:path w="234328" h="246522">
                  <a:moveTo>
                    <a:pt x="157023" y="5281"/>
                  </a:moveTo>
                  <a:lnTo>
                    <a:pt x="141181" y="0"/>
                  </a:lnTo>
                  <a:lnTo>
                    <a:pt x="134303" y="655"/>
                  </a:lnTo>
                  <a:lnTo>
                    <a:pt x="127507" y="3302"/>
                  </a:lnTo>
                  <a:lnTo>
                    <a:pt x="120766" y="7278"/>
                  </a:lnTo>
                  <a:lnTo>
                    <a:pt x="104434" y="17590"/>
                  </a:lnTo>
                  <a:lnTo>
                    <a:pt x="95436" y="23435"/>
                  </a:lnTo>
                  <a:lnTo>
                    <a:pt x="87227" y="29542"/>
                  </a:lnTo>
                  <a:lnTo>
                    <a:pt x="79544" y="35824"/>
                  </a:lnTo>
                  <a:lnTo>
                    <a:pt x="72211" y="42223"/>
                  </a:lnTo>
                  <a:lnTo>
                    <a:pt x="65112" y="48699"/>
                  </a:lnTo>
                  <a:lnTo>
                    <a:pt x="51329" y="61790"/>
                  </a:lnTo>
                  <a:lnTo>
                    <a:pt x="31141" y="81588"/>
                  </a:lnTo>
                  <a:lnTo>
                    <a:pt x="25573" y="90417"/>
                  </a:lnTo>
                  <a:lnTo>
                    <a:pt x="20756" y="100724"/>
                  </a:lnTo>
                  <a:lnTo>
                    <a:pt x="16440" y="112017"/>
                  </a:lnTo>
                  <a:lnTo>
                    <a:pt x="12457" y="123966"/>
                  </a:lnTo>
                  <a:lnTo>
                    <a:pt x="8696" y="136354"/>
                  </a:lnTo>
                  <a:lnTo>
                    <a:pt x="5084" y="149034"/>
                  </a:lnTo>
                  <a:lnTo>
                    <a:pt x="2675" y="163014"/>
                  </a:lnTo>
                  <a:lnTo>
                    <a:pt x="1070" y="177860"/>
                  </a:lnTo>
                  <a:lnTo>
                    <a:pt x="0" y="193284"/>
                  </a:lnTo>
                  <a:lnTo>
                    <a:pt x="2602" y="205777"/>
                  </a:lnTo>
                  <a:lnTo>
                    <a:pt x="7653" y="216317"/>
                  </a:lnTo>
                  <a:lnTo>
                    <a:pt x="14336" y="225554"/>
                  </a:lnTo>
                  <a:lnTo>
                    <a:pt x="22107" y="232817"/>
                  </a:lnTo>
                  <a:lnTo>
                    <a:pt x="30604" y="238765"/>
                  </a:lnTo>
                  <a:lnTo>
                    <a:pt x="39584" y="243835"/>
                  </a:lnTo>
                  <a:lnTo>
                    <a:pt x="49993" y="246110"/>
                  </a:lnTo>
                  <a:lnTo>
                    <a:pt x="61353" y="246521"/>
                  </a:lnTo>
                  <a:lnTo>
                    <a:pt x="73347" y="245690"/>
                  </a:lnTo>
                  <a:lnTo>
                    <a:pt x="85765" y="244031"/>
                  </a:lnTo>
                  <a:lnTo>
                    <a:pt x="98465" y="241819"/>
                  </a:lnTo>
                  <a:lnTo>
                    <a:pt x="111353" y="239240"/>
                  </a:lnTo>
                  <a:lnTo>
                    <a:pt x="123260" y="236414"/>
                  </a:lnTo>
                  <a:lnTo>
                    <a:pt x="134515" y="233426"/>
                  </a:lnTo>
                  <a:lnTo>
                    <a:pt x="145333" y="230328"/>
                  </a:lnTo>
                  <a:lnTo>
                    <a:pt x="154756" y="226052"/>
                  </a:lnTo>
                  <a:lnTo>
                    <a:pt x="163249" y="220991"/>
                  </a:lnTo>
                  <a:lnTo>
                    <a:pt x="171122" y="215406"/>
                  </a:lnTo>
                  <a:lnTo>
                    <a:pt x="179686" y="208367"/>
                  </a:lnTo>
                  <a:lnTo>
                    <a:pt x="188711" y="200359"/>
                  </a:lnTo>
                  <a:lnTo>
                    <a:pt x="198044" y="191703"/>
                  </a:lnTo>
                  <a:lnTo>
                    <a:pt x="205371" y="181512"/>
                  </a:lnTo>
                  <a:lnTo>
                    <a:pt x="211362" y="170296"/>
                  </a:lnTo>
                  <a:lnTo>
                    <a:pt x="216460" y="158398"/>
                  </a:lnTo>
                  <a:lnTo>
                    <a:pt x="220964" y="147151"/>
                  </a:lnTo>
                  <a:lnTo>
                    <a:pt x="228917" y="125810"/>
                  </a:lnTo>
                  <a:lnTo>
                    <a:pt x="231480" y="114372"/>
                  </a:lnTo>
                  <a:lnTo>
                    <a:pt x="233188" y="102325"/>
                  </a:lnTo>
                  <a:lnTo>
                    <a:pt x="234327" y="89873"/>
                  </a:lnTo>
                  <a:lnTo>
                    <a:pt x="233981" y="78255"/>
                  </a:lnTo>
                  <a:lnTo>
                    <a:pt x="232645" y="67194"/>
                  </a:lnTo>
                  <a:lnTo>
                    <a:pt x="230649" y="56504"/>
                  </a:lnTo>
                  <a:lnTo>
                    <a:pt x="227108" y="47167"/>
                  </a:lnTo>
                  <a:lnTo>
                    <a:pt x="222537" y="38732"/>
                  </a:lnTo>
                  <a:lnTo>
                    <a:pt x="217279" y="30898"/>
                  </a:lnTo>
                  <a:lnTo>
                    <a:pt x="209352" y="25675"/>
                  </a:lnTo>
                  <a:lnTo>
                    <a:pt x="199646" y="22193"/>
                  </a:lnTo>
                  <a:lnTo>
                    <a:pt x="188754" y="19872"/>
                  </a:lnTo>
                  <a:lnTo>
                    <a:pt x="177072" y="18324"/>
                  </a:lnTo>
                  <a:lnTo>
                    <a:pt x="164862" y="17292"/>
                  </a:lnTo>
                  <a:lnTo>
                    <a:pt x="127180" y="152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571253" y="3879634"/>
              <a:ext cx="19897" cy="198957"/>
            </a:xfrm>
            <a:custGeom>
              <a:avLst/>
              <a:gdLst/>
              <a:ahLst/>
              <a:cxnLst/>
              <a:rect l="0" t="0" r="0" b="0"/>
              <a:pathLst>
                <a:path w="19897" h="198957">
                  <a:moveTo>
                    <a:pt x="0" y="0"/>
                  </a:moveTo>
                  <a:lnTo>
                    <a:pt x="0" y="107382"/>
                  </a:lnTo>
                  <a:lnTo>
                    <a:pt x="1105" y="121327"/>
                  </a:lnTo>
                  <a:lnTo>
                    <a:pt x="2948" y="133939"/>
                  </a:lnTo>
                  <a:lnTo>
                    <a:pt x="5281" y="145664"/>
                  </a:lnTo>
                  <a:lnTo>
                    <a:pt x="7942" y="156795"/>
                  </a:lnTo>
                  <a:lnTo>
                    <a:pt x="10821" y="167533"/>
                  </a:lnTo>
                  <a:lnTo>
                    <a:pt x="19896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730417" y="405869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892145" y="3860101"/>
              <a:ext cx="206341" cy="238385"/>
            </a:xfrm>
            <a:custGeom>
              <a:avLst/>
              <a:gdLst/>
              <a:ahLst/>
              <a:cxnLst/>
              <a:rect l="0" t="0" r="0" b="0"/>
              <a:pathLst>
                <a:path w="206341" h="238385">
                  <a:moveTo>
                    <a:pt x="96915" y="238384"/>
                  </a:moveTo>
                  <a:lnTo>
                    <a:pt x="86353" y="227823"/>
                  </a:lnTo>
                  <a:lnTo>
                    <a:pt x="79926" y="222500"/>
                  </a:lnTo>
                  <a:lnTo>
                    <a:pt x="72325" y="216742"/>
                  </a:lnTo>
                  <a:lnTo>
                    <a:pt x="63942" y="210692"/>
                  </a:lnTo>
                  <a:lnTo>
                    <a:pt x="57248" y="203343"/>
                  </a:lnTo>
                  <a:lnTo>
                    <a:pt x="51680" y="195128"/>
                  </a:lnTo>
                  <a:lnTo>
                    <a:pt x="46863" y="186336"/>
                  </a:lnTo>
                  <a:lnTo>
                    <a:pt x="43651" y="176053"/>
                  </a:lnTo>
                  <a:lnTo>
                    <a:pt x="41510" y="164776"/>
                  </a:lnTo>
                  <a:lnTo>
                    <a:pt x="40083" y="152837"/>
                  </a:lnTo>
                  <a:lnTo>
                    <a:pt x="42447" y="142667"/>
                  </a:lnTo>
                  <a:lnTo>
                    <a:pt x="47339" y="133676"/>
                  </a:lnTo>
                  <a:lnTo>
                    <a:pt x="53916" y="125472"/>
                  </a:lnTo>
                  <a:lnTo>
                    <a:pt x="61617" y="121107"/>
                  </a:lnTo>
                  <a:lnTo>
                    <a:pt x="70067" y="119304"/>
                  </a:lnTo>
                  <a:lnTo>
                    <a:pt x="79016" y="119206"/>
                  </a:lnTo>
                  <a:lnTo>
                    <a:pt x="88298" y="120246"/>
                  </a:lnTo>
                  <a:lnTo>
                    <a:pt x="97802" y="122045"/>
                  </a:lnTo>
                  <a:lnTo>
                    <a:pt x="107454" y="124349"/>
                  </a:lnTo>
                  <a:lnTo>
                    <a:pt x="117205" y="126991"/>
                  </a:lnTo>
                  <a:lnTo>
                    <a:pt x="136881" y="132874"/>
                  </a:lnTo>
                  <a:lnTo>
                    <a:pt x="144560" y="138201"/>
                  </a:lnTo>
                  <a:lnTo>
                    <a:pt x="150784" y="145068"/>
                  </a:lnTo>
                  <a:lnTo>
                    <a:pt x="156039" y="152962"/>
                  </a:lnTo>
                  <a:lnTo>
                    <a:pt x="158437" y="161540"/>
                  </a:lnTo>
                  <a:lnTo>
                    <a:pt x="158930" y="170575"/>
                  </a:lnTo>
                  <a:lnTo>
                    <a:pt x="158154" y="179915"/>
                  </a:lnTo>
                  <a:lnTo>
                    <a:pt x="155426" y="188351"/>
                  </a:lnTo>
                  <a:lnTo>
                    <a:pt x="151396" y="196187"/>
                  </a:lnTo>
                  <a:lnTo>
                    <a:pt x="146499" y="203621"/>
                  </a:lnTo>
                  <a:lnTo>
                    <a:pt x="138814" y="207472"/>
                  </a:lnTo>
                  <a:lnTo>
                    <a:pt x="129269" y="208933"/>
                  </a:lnTo>
                  <a:lnTo>
                    <a:pt x="118484" y="208802"/>
                  </a:lnTo>
                  <a:lnTo>
                    <a:pt x="107978" y="207610"/>
                  </a:lnTo>
                  <a:lnTo>
                    <a:pt x="97659" y="205710"/>
                  </a:lnTo>
                  <a:lnTo>
                    <a:pt x="87463" y="203337"/>
                  </a:lnTo>
                  <a:lnTo>
                    <a:pt x="78455" y="199545"/>
                  </a:lnTo>
                  <a:lnTo>
                    <a:pt x="70239" y="194806"/>
                  </a:lnTo>
                  <a:lnTo>
                    <a:pt x="62551" y="189437"/>
                  </a:lnTo>
                  <a:lnTo>
                    <a:pt x="55215" y="183647"/>
                  </a:lnTo>
                  <a:lnTo>
                    <a:pt x="48114" y="177576"/>
                  </a:lnTo>
                  <a:lnTo>
                    <a:pt x="41169" y="171318"/>
                  </a:lnTo>
                  <a:lnTo>
                    <a:pt x="34329" y="163830"/>
                  </a:lnTo>
                  <a:lnTo>
                    <a:pt x="27558" y="155522"/>
                  </a:lnTo>
                  <a:lnTo>
                    <a:pt x="20833" y="146667"/>
                  </a:lnTo>
                  <a:lnTo>
                    <a:pt x="15245" y="137449"/>
                  </a:lnTo>
                  <a:lnTo>
                    <a:pt x="10415" y="127987"/>
                  </a:lnTo>
                  <a:lnTo>
                    <a:pt x="6089" y="118363"/>
                  </a:lnTo>
                  <a:lnTo>
                    <a:pt x="3205" y="107526"/>
                  </a:lnTo>
                  <a:lnTo>
                    <a:pt x="1282" y="95880"/>
                  </a:lnTo>
                  <a:lnTo>
                    <a:pt x="0" y="83695"/>
                  </a:lnTo>
                  <a:lnTo>
                    <a:pt x="251" y="72255"/>
                  </a:lnTo>
                  <a:lnTo>
                    <a:pt x="1524" y="61313"/>
                  </a:lnTo>
                  <a:lnTo>
                    <a:pt x="3478" y="50702"/>
                  </a:lnTo>
                  <a:lnTo>
                    <a:pt x="6991" y="41418"/>
                  </a:lnTo>
                  <a:lnTo>
                    <a:pt x="11543" y="33017"/>
                  </a:lnTo>
                  <a:lnTo>
                    <a:pt x="16789" y="25207"/>
                  </a:lnTo>
                  <a:lnTo>
                    <a:pt x="23602" y="18894"/>
                  </a:lnTo>
                  <a:lnTo>
                    <a:pt x="31460" y="13581"/>
                  </a:lnTo>
                  <a:lnTo>
                    <a:pt x="40014" y="8933"/>
                  </a:lnTo>
                  <a:lnTo>
                    <a:pt x="50139" y="5835"/>
                  </a:lnTo>
                  <a:lnTo>
                    <a:pt x="61309" y="3769"/>
                  </a:lnTo>
                  <a:lnTo>
                    <a:pt x="73178" y="2392"/>
                  </a:lnTo>
                  <a:lnTo>
                    <a:pt x="85511" y="1474"/>
                  </a:lnTo>
                  <a:lnTo>
                    <a:pt x="98155" y="861"/>
                  </a:lnTo>
                  <a:lnTo>
                    <a:pt x="125099" y="181"/>
                  </a:lnTo>
                  <a:lnTo>
                    <a:pt x="140021" y="0"/>
                  </a:lnTo>
                  <a:lnTo>
                    <a:pt x="206340" y="9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402141" y="3939321"/>
              <a:ext cx="89530" cy="59687"/>
            </a:xfrm>
            <a:custGeom>
              <a:avLst/>
              <a:gdLst/>
              <a:ahLst/>
              <a:cxnLst/>
              <a:rect l="0" t="0" r="0" b="0"/>
              <a:pathLst>
                <a:path w="89530" h="59687">
                  <a:moveTo>
                    <a:pt x="89529" y="0"/>
                  </a:moveTo>
                  <a:lnTo>
                    <a:pt x="73687" y="5281"/>
                  </a:lnTo>
                  <a:lnTo>
                    <a:pt x="66810" y="10152"/>
                  </a:lnTo>
                  <a:lnTo>
                    <a:pt x="60014" y="16716"/>
                  </a:lnTo>
                  <a:lnTo>
                    <a:pt x="53273" y="24407"/>
                  </a:lnTo>
                  <a:lnTo>
                    <a:pt x="44357" y="31746"/>
                  </a:lnTo>
                  <a:lnTo>
                    <a:pt x="33993" y="38849"/>
                  </a:lnTo>
                  <a:lnTo>
                    <a:pt x="0" y="59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342454" y="3969164"/>
              <a:ext cx="29844" cy="9949"/>
            </a:xfrm>
            <a:custGeom>
              <a:avLst/>
              <a:gdLst/>
              <a:ahLst/>
              <a:cxnLst/>
              <a:rect l="0" t="0" r="0" b="0"/>
              <a:pathLst>
                <a:path w="29844" h="9949">
                  <a:moveTo>
                    <a:pt x="0" y="9948"/>
                  </a:move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32506" y="4108433"/>
              <a:ext cx="954988" cy="37765"/>
            </a:xfrm>
            <a:custGeom>
              <a:avLst/>
              <a:gdLst/>
              <a:ahLst/>
              <a:cxnLst/>
              <a:rect l="0" t="0" r="0" b="0"/>
              <a:pathLst>
                <a:path w="954988" h="37765">
                  <a:moveTo>
                    <a:pt x="0" y="29843"/>
                  </a:moveTo>
                  <a:lnTo>
                    <a:pt x="15843" y="35124"/>
                  </a:lnTo>
                  <a:lnTo>
                    <a:pt x="24931" y="36680"/>
                  </a:lnTo>
                  <a:lnTo>
                    <a:pt x="35411" y="37717"/>
                  </a:lnTo>
                  <a:lnTo>
                    <a:pt x="58845" y="37764"/>
                  </a:lnTo>
                  <a:lnTo>
                    <a:pt x="71284" y="36229"/>
                  </a:lnTo>
                  <a:lnTo>
                    <a:pt x="98000" y="31576"/>
                  </a:lnTo>
                  <a:lnTo>
                    <a:pt x="128296" y="25824"/>
                  </a:lnTo>
                  <a:lnTo>
                    <a:pt x="144112" y="23848"/>
                  </a:lnTo>
                  <a:lnTo>
                    <a:pt x="160183" y="22530"/>
                  </a:lnTo>
                  <a:lnTo>
                    <a:pt x="176423" y="21652"/>
                  </a:lnTo>
                  <a:lnTo>
                    <a:pt x="212153" y="20676"/>
                  </a:lnTo>
                  <a:lnTo>
                    <a:pt x="278566" y="20049"/>
                  </a:lnTo>
                  <a:lnTo>
                    <a:pt x="295136" y="18893"/>
                  </a:lnTo>
                  <a:lnTo>
                    <a:pt x="312815" y="17016"/>
                  </a:lnTo>
                  <a:lnTo>
                    <a:pt x="331233" y="14660"/>
                  </a:lnTo>
                  <a:lnTo>
                    <a:pt x="347932" y="13089"/>
                  </a:lnTo>
                  <a:lnTo>
                    <a:pt x="363487" y="12042"/>
                  </a:lnTo>
                  <a:lnTo>
                    <a:pt x="378277" y="11344"/>
                  </a:lnTo>
                  <a:lnTo>
                    <a:pt x="415344" y="10568"/>
                  </a:lnTo>
                  <a:lnTo>
                    <a:pt x="767877" y="9948"/>
                  </a:lnTo>
                  <a:lnTo>
                    <a:pt x="781614" y="8842"/>
                  </a:lnTo>
                  <a:lnTo>
                    <a:pt x="795192" y="7000"/>
                  </a:lnTo>
                  <a:lnTo>
                    <a:pt x="808666" y="4667"/>
                  </a:lnTo>
                  <a:lnTo>
                    <a:pt x="822070" y="3111"/>
                  </a:lnTo>
                  <a:lnTo>
                    <a:pt x="835427" y="2074"/>
                  </a:lnTo>
                  <a:lnTo>
                    <a:pt x="864269" y="922"/>
                  </a:lnTo>
                  <a:lnTo>
                    <a:pt x="9549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971717" y="4138276"/>
              <a:ext cx="193707" cy="205635"/>
            </a:xfrm>
            <a:custGeom>
              <a:avLst/>
              <a:gdLst/>
              <a:ahLst/>
              <a:cxnLst/>
              <a:rect l="0" t="0" r="0" b="0"/>
              <a:pathLst>
                <a:path w="193707" h="205635">
                  <a:moveTo>
                    <a:pt x="77029" y="39791"/>
                  </a:moveTo>
                  <a:lnTo>
                    <a:pt x="61187" y="45072"/>
                  </a:lnTo>
                  <a:lnTo>
                    <a:pt x="54309" y="48838"/>
                  </a:lnTo>
                  <a:lnTo>
                    <a:pt x="47514" y="53560"/>
                  </a:lnTo>
                  <a:lnTo>
                    <a:pt x="40772" y="58918"/>
                  </a:lnTo>
                  <a:lnTo>
                    <a:pt x="34068" y="64701"/>
                  </a:lnTo>
                  <a:lnTo>
                    <a:pt x="27387" y="70767"/>
                  </a:lnTo>
                  <a:lnTo>
                    <a:pt x="20723" y="77021"/>
                  </a:lnTo>
                  <a:lnTo>
                    <a:pt x="15175" y="85612"/>
                  </a:lnTo>
                  <a:lnTo>
                    <a:pt x="10371" y="95761"/>
                  </a:lnTo>
                  <a:lnTo>
                    <a:pt x="6063" y="106948"/>
                  </a:lnTo>
                  <a:lnTo>
                    <a:pt x="3191" y="118827"/>
                  </a:lnTo>
                  <a:lnTo>
                    <a:pt x="1276" y="131168"/>
                  </a:lnTo>
                  <a:lnTo>
                    <a:pt x="0" y="143816"/>
                  </a:lnTo>
                  <a:lnTo>
                    <a:pt x="254" y="155564"/>
                  </a:lnTo>
                  <a:lnTo>
                    <a:pt x="1530" y="166712"/>
                  </a:lnTo>
                  <a:lnTo>
                    <a:pt x="3484" y="177460"/>
                  </a:lnTo>
                  <a:lnTo>
                    <a:pt x="8104" y="185731"/>
                  </a:lnTo>
                  <a:lnTo>
                    <a:pt x="14500" y="192350"/>
                  </a:lnTo>
                  <a:lnTo>
                    <a:pt x="22079" y="197868"/>
                  </a:lnTo>
                  <a:lnTo>
                    <a:pt x="31553" y="201547"/>
                  </a:lnTo>
                  <a:lnTo>
                    <a:pt x="42291" y="203999"/>
                  </a:lnTo>
                  <a:lnTo>
                    <a:pt x="53870" y="205634"/>
                  </a:lnTo>
                  <a:lnTo>
                    <a:pt x="66011" y="204513"/>
                  </a:lnTo>
                  <a:lnTo>
                    <a:pt x="78526" y="201556"/>
                  </a:lnTo>
                  <a:lnTo>
                    <a:pt x="91291" y="197373"/>
                  </a:lnTo>
                  <a:lnTo>
                    <a:pt x="102011" y="192374"/>
                  </a:lnTo>
                  <a:lnTo>
                    <a:pt x="111369" y="186831"/>
                  </a:lnTo>
                  <a:lnTo>
                    <a:pt x="138048" y="168467"/>
                  </a:lnTo>
                  <a:lnTo>
                    <a:pt x="147552" y="162051"/>
                  </a:lnTo>
                  <a:lnTo>
                    <a:pt x="156098" y="154457"/>
                  </a:lnTo>
                  <a:lnTo>
                    <a:pt x="164007" y="146078"/>
                  </a:lnTo>
                  <a:lnTo>
                    <a:pt x="171489" y="137177"/>
                  </a:lnTo>
                  <a:lnTo>
                    <a:pt x="177583" y="127927"/>
                  </a:lnTo>
                  <a:lnTo>
                    <a:pt x="182751" y="118444"/>
                  </a:lnTo>
                  <a:lnTo>
                    <a:pt x="187302" y="108806"/>
                  </a:lnTo>
                  <a:lnTo>
                    <a:pt x="190335" y="97959"/>
                  </a:lnTo>
                  <a:lnTo>
                    <a:pt x="192358" y="86307"/>
                  </a:lnTo>
                  <a:lnTo>
                    <a:pt x="193706" y="74118"/>
                  </a:lnTo>
                  <a:lnTo>
                    <a:pt x="193500" y="62676"/>
                  </a:lnTo>
                  <a:lnTo>
                    <a:pt x="192257" y="51732"/>
                  </a:lnTo>
                  <a:lnTo>
                    <a:pt x="190323" y="41120"/>
                  </a:lnTo>
                  <a:lnTo>
                    <a:pt x="186823" y="31834"/>
                  </a:lnTo>
                  <a:lnTo>
                    <a:pt x="182279" y="23434"/>
                  </a:lnTo>
                  <a:lnTo>
                    <a:pt x="177039" y="15623"/>
                  </a:lnTo>
                  <a:lnTo>
                    <a:pt x="169125" y="10415"/>
                  </a:lnTo>
                  <a:lnTo>
                    <a:pt x="159427" y="6944"/>
                  </a:lnTo>
                  <a:lnTo>
                    <a:pt x="1168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38033" y="4128329"/>
              <a:ext cx="103377" cy="101799"/>
            </a:xfrm>
            <a:custGeom>
              <a:avLst/>
              <a:gdLst/>
              <a:ahLst/>
              <a:cxnLst/>
              <a:rect l="0" t="0" r="0" b="0"/>
              <a:pathLst>
                <a:path w="103377" h="101799">
                  <a:moveTo>
                    <a:pt x="13846" y="0"/>
                  </a:moveTo>
                  <a:lnTo>
                    <a:pt x="13846" y="21123"/>
                  </a:lnTo>
                  <a:lnTo>
                    <a:pt x="12741" y="30662"/>
                  </a:lnTo>
                  <a:lnTo>
                    <a:pt x="10899" y="40337"/>
                  </a:lnTo>
                  <a:lnTo>
                    <a:pt x="8565" y="50102"/>
                  </a:lnTo>
                  <a:lnTo>
                    <a:pt x="5904" y="59929"/>
                  </a:lnTo>
                  <a:lnTo>
                    <a:pt x="0" y="79690"/>
                  </a:lnTo>
                  <a:lnTo>
                    <a:pt x="1300" y="87391"/>
                  </a:lnTo>
                  <a:lnTo>
                    <a:pt x="5482" y="93631"/>
                  </a:lnTo>
                  <a:lnTo>
                    <a:pt x="11586" y="98895"/>
                  </a:lnTo>
                  <a:lnTo>
                    <a:pt x="20077" y="101300"/>
                  </a:lnTo>
                  <a:lnTo>
                    <a:pt x="30159" y="101798"/>
                  </a:lnTo>
                  <a:lnTo>
                    <a:pt x="41301" y="101024"/>
                  </a:lnTo>
                  <a:lnTo>
                    <a:pt x="53150" y="100509"/>
                  </a:lnTo>
                  <a:lnTo>
                    <a:pt x="103376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429201" y="4158172"/>
              <a:ext cx="62470" cy="63279"/>
            </a:xfrm>
            <a:custGeom>
              <a:avLst/>
              <a:gdLst/>
              <a:ahLst/>
              <a:cxnLst/>
              <a:rect l="0" t="0" r="0" b="0"/>
              <a:pathLst>
                <a:path w="62470" h="63279">
                  <a:moveTo>
                    <a:pt x="22678" y="0"/>
                  </a:moveTo>
                  <a:lnTo>
                    <a:pt x="12117" y="10562"/>
                  </a:lnTo>
                  <a:lnTo>
                    <a:pt x="7900" y="16989"/>
                  </a:lnTo>
                  <a:lnTo>
                    <a:pt x="3984" y="24590"/>
                  </a:lnTo>
                  <a:lnTo>
                    <a:pt x="267" y="32973"/>
                  </a:lnTo>
                  <a:lnTo>
                    <a:pt x="0" y="40772"/>
                  </a:lnTo>
                  <a:lnTo>
                    <a:pt x="2033" y="48182"/>
                  </a:lnTo>
                  <a:lnTo>
                    <a:pt x="5599" y="55333"/>
                  </a:lnTo>
                  <a:lnTo>
                    <a:pt x="12397" y="60100"/>
                  </a:lnTo>
                  <a:lnTo>
                    <a:pt x="21351" y="63278"/>
                  </a:lnTo>
                  <a:lnTo>
                    <a:pt x="62469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511687" y="4148224"/>
              <a:ext cx="9828" cy="218852"/>
            </a:xfrm>
            <a:custGeom>
              <a:avLst/>
              <a:gdLst/>
              <a:ahLst/>
              <a:cxnLst/>
              <a:rect l="0" t="0" r="0" b="0"/>
              <a:pathLst>
                <a:path w="9828" h="218852">
                  <a:moveTo>
                    <a:pt x="9827" y="0"/>
                  </a:moveTo>
                  <a:lnTo>
                    <a:pt x="4546" y="15843"/>
                  </a:lnTo>
                  <a:lnTo>
                    <a:pt x="2990" y="26036"/>
                  </a:lnTo>
                  <a:lnTo>
                    <a:pt x="1953" y="38359"/>
                  </a:lnTo>
                  <a:lnTo>
                    <a:pt x="1262" y="52100"/>
                  </a:lnTo>
                  <a:lnTo>
                    <a:pt x="493" y="82105"/>
                  </a:lnTo>
                  <a:lnTo>
                    <a:pt x="0" y="141118"/>
                  </a:lnTo>
                  <a:lnTo>
                    <a:pt x="1066" y="153766"/>
                  </a:lnTo>
                  <a:lnTo>
                    <a:pt x="2881" y="165513"/>
                  </a:lnTo>
                  <a:lnTo>
                    <a:pt x="9827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634223" y="4158172"/>
              <a:ext cx="116091" cy="159165"/>
            </a:xfrm>
            <a:custGeom>
              <a:avLst/>
              <a:gdLst/>
              <a:ahLst/>
              <a:cxnLst/>
              <a:rect l="0" t="0" r="0" b="0"/>
              <a:pathLst>
                <a:path w="116091" h="159165">
                  <a:moveTo>
                    <a:pt x="26560" y="0"/>
                  </a:moveTo>
                  <a:lnTo>
                    <a:pt x="47684" y="5281"/>
                  </a:lnTo>
                  <a:lnTo>
                    <a:pt x="57222" y="7942"/>
                  </a:lnTo>
                  <a:lnTo>
                    <a:pt x="76662" y="13846"/>
                  </a:lnTo>
                  <a:lnTo>
                    <a:pt x="82068" y="19178"/>
                  </a:lnTo>
                  <a:lnTo>
                    <a:pt x="84566" y="26049"/>
                  </a:lnTo>
                  <a:lnTo>
                    <a:pt x="85126" y="33946"/>
                  </a:lnTo>
                  <a:lnTo>
                    <a:pt x="83289" y="42526"/>
                  </a:lnTo>
                  <a:lnTo>
                    <a:pt x="79854" y="51562"/>
                  </a:lnTo>
                  <a:lnTo>
                    <a:pt x="75353" y="60902"/>
                  </a:lnTo>
                  <a:lnTo>
                    <a:pt x="70141" y="69339"/>
                  </a:lnTo>
                  <a:lnTo>
                    <a:pt x="64457" y="77175"/>
                  </a:lnTo>
                  <a:lnTo>
                    <a:pt x="58456" y="84609"/>
                  </a:lnTo>
                  <a:lnTo>
                    <a:pt x="52245" y="91776"/>
                  </a:lnTo>
                  <a:lnTo>
                    <a:pt x="45895" y="98765"/>
                  </a:lnTo>
                  <a:lnTo>
                    <a:pt x="32943" y="112425"/>
                  </a:lnTo>
                  <a:lnTo>
                    <a:pt x="0" y="145859"/>
                  </a:lnTo>
                  <a:lnTo>
                    <a:pt x="10" y="149189"/>
                  </a:lnTo>
                  <a:lnTo>
                    <a:pt x="4439" y="150303"/>
                  </a:lnTo>
                  <a:lnTo>
                    <a:pt x="11813" y="149941"/>
                  </a:lnTo>
                  <a:lnTo>
                    <a:pt x="21150" y="150805"/>
                  </a:lnTo>
                  <a:lnTo>
                    <a:pt x="31796" y="152486"/>
                  </a:lnTo>
                  <a:lnTo>
                    <a:pt x="43314" y="154712"/>
                  </a:lnTo>
                  <a:lnTo>
                    <a:pt x="55414" y="156196"/>
                  </a:lnTo>
                  <a:lnTo>
                    <a:pt x="67902" y="157185"/>
                  </a:lnTo>
                  <a:lnTo>
                    <a:pt x="11609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999007" y="4556083"/>
              <a:ext cx="179061" cy="19897"/>
            </a:xfrm>
            <a:custGeom>
              <a:avLst/>
              <a:gdLst/>
              <a:ahLst/>
              <a:cxnLst/>
              <a:rect l="0" t="0" r="0" b="0"/>
              <a:pathLst>
                <a:path w="179061" h="19897">
                  <a:moveTo>
                    <a:pt x="0" y="19896"/>
                  </a:moveTo>
                  <a:lnTo>
                    <a:pt x="21124" y="14615"/>
                  </a:lnTo>
                  <a:lnTo>
                    <a:pt x="31768" y="13059"/>
                  </a:lnTo>
                  <a:lnTo>
                    <a:pt x="43285" y="12022"/>
                  </a:lnTo>
                  <a:lnTo>
                    <a:pt x="55384" y="11330"/>
                  </a:lnTo>
                  <a:lnTo>
                    <a:pt x="66766" y="9764"/>
                  </a:lnTo>
                  <a:lnTo>
                    <a:pt x="77670" y="7615"/>
                  </a:lnTo>
                  <a:lnTo>
                    <a:pt x="88256" y="5076"/>
                  </a:lnTo>
                  <a:lnTo>
                    <a:pt x="99734" y="3384"/>
                  </a:lnTo>
                  <a:lnTo>
                    <a:pt x="111807" y="2256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677337" y="4466553"/>
              <a:ext cx="145768" cy="148014"/>
            </a:xfrm>
            <a:custGeom>
              <a:avLst/>
              <a:gdLst/>
              <a:ahLst/>
              <a:cxnLst/>
              <a:rect l="0" t="0" r="0" b="0"/>
              <a:pathLst>
                <a:path w="145768" h="148014">
                  <a:moveTo>
                    <a:pt x="43133" y="19896"/>
                  </a:moveTo>
                  <a:lnTo>
                    <a:pt x="32571" y="30457"/>
                  </a:lnTo>
                  <a:lnTo>
                    <a:pt x="27249" y="36884"/>
                  </a:lnTo>
                  <a:lnTo>
                    <a:pt x="21490" y="44485"/>
                  </a:lnTo>
                  <a:lnTo>
                    <a:pt x="15441" y="52868"/>
                  </a:lnTo>
                  <a:lnTo>
                    <a:pt x="10302" y="61773"/>
                  </a:lnTo>
                  <a:lnTo>
                    <a:pt x="5771" y="71025"/>
                  </a:lnTo>
                  <a:lnTo>
                    <a:pt x="1645" y="80510"/>
                  </a:lnTo>
                  <a:lnTo>
                    <a:pt x="0" y="90148"/>
                  </a:lnTo>
                  <a:lnTo>
                    <a:pt x="9" y="99890"/>
                  </a:lnTo>
                  <a:lnTo>
                    <a:pt x="1119" y="109701"/>
                  </a:lnTo>
                  <a:lnTo>
                    <a:pt x="2965" y="119556"/>
                  </a:lnTo>
                  <a:lnTo>
                    <a:pt x="5301" y="129443"/>
                  </a:lnTo>
                  <a:lnTo>
                    <a:pt x="7964" y="139350"/>
                  </a:lnTo>
                  <a:lnTo>
                    <a:pt x="14160" y="144850"/>
                  </a:lnTo>
                  <a:lnTo>
                    <a:pt x="22712" y="147411"/>
                  </a:lnTo>
                  <a:lnTo>
                    <a:pt x="32835" y="148013"/>
                  </a:lnTo>
                  <a:lnTo>
                    <a:pt x="42899" y="147309"/>
                  </a:lnTo>
                  <a:lnTo>
                    <a:pt x="52925" y="145734"/>
                  </a:lnTo>
                  <a:lnTo>
                    <a:pt x="62925" y="143579"/>
                  </a:lnTo>
                  <a:lnTo>
                    <a:pt x="71801" y="139932"/>
                  </a:lnTo>
                  <a:lnTo>
                    <a:pt x="79930" y="135290"/>
                  </a:lnTo>
                  <a:lnTo>
                    <a:pt x="87560" y="129984"/>
                  </a:lnTo>
                  <a:lnTo>
                    <a:pt x="94857" y="124237"/>
                  </a:lnTo>
                  <a:lnTo>
                    <a:pt x="101932" y="118195"/>
                  </a:lnTo>
                  <a:lnTo>
                    <a:pt x="108860" y="111955"/>
                  </a:lnTo>
                  <a:lnTo>
                    <a:pt x="115689" y="103375"/>
                  </a:lnTo>
                  <a:lnTo>
                    <a:pt x="122452" y="93234"/>
                  </a:lnTo>
                  <a:lnTo>
                    <a:pt x="129171" y="82051"/>
                  </a:lnTo>
                  <a:lnTo>
                    <a:pt x="134756" y="71281"/>
                  </a:lnTo>
                  <a:lnTo>
                    <a:pt x="139585" y="60784"/>
                  </a:lnTo>
                  <a:lnTo>
                    <a:pt x="143909" y="50470"/>
                  </a:lnTo>
                  <a:lnTo>
                    <a:pt x="145687" y="40279"/>
                  </a:lnTo>
                  <a:lnTo>
                    <a:pt x="145767" y="30169"/>
                  </a:lnTo>
                  <a:lnTo>
                    <a:pt x="1426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412089" y="4426819"/>
              <a:ext cx="254821" cy="188952"/>
            </a:xfrm>
            <a:custGeom>
              <a:avLst/>
              <a:gdLst/>
              <a:ahLst/>
              <a:cxnLst/>
              <a:rect l="0" t="0" r="0" b="0"/>
              <a:pathLst>
                <a:path w="254821" h="188952">
                  <a:moveTo>
                    <a:pt x="0" y="29786"/>
                  </a:moveTo>
                  <a:lnTo>
                    <a:pt x="15842" y="19225"/>
                  </a:lnTo>
                  <a:lnTo>
                    <a:pt x="24930" y="15008"/>
                  </a:lnTo>
                  <a:lnTo>
                    <a:pt x="35410" y="11091"/>
                  </a:lnTo>
                  <a:lnTo>
                    <a:pt x="46818" y="7375"/>
                  </a:lnTo>
                  <a:lnTo>
                    <a:pt x="58844" y="4898"/>
                  </a:lnTo>
                  <a:lnTo>
                    <a:pt x="71284" y="3246"/>
                  </a:lnTo>
                  <a:lnTo>
                    <a:pt x="83997" y="2145"/>
                  </a:lnTo>
                  <a:lnTo>
                    <a:pt x="98000" y="1411"/>
                  </a:lnTo>
                  <a:lnTo>
                    <a:pt x="128296" y="596"/>
                  </a:lnTo>
                  <a:lnTo>
                    <a:pt x="220403" y="0"/>
                  </a:lnTo>
                  <a:lnTo>
                    <a:pt x="232044" y="2192"/>
                  </a:lnTo>
                  <a:lnTo>
                    <a:pt x="242015" y="5863"/>
                  </a:lnTo>
                  <a:lnTo>
                    <a:pt x="250873" y="10522"/>
                  </a:lnTo>
                  <a:lnTo>
                    <a:pt x="254568" y="16943"/>
                  </a:lnTo>
                  <a:lnTo>
                    <a:pt x="254820" y="24540"/>
                  </a:lnTo>
                  <a:lnTo>
                    <a:pt x="252778" y="32921"/>
                  </a:lnTo>
                  <a:lnTo>
                    <a:pt x="248101" y="41824"/>
                  </a:lnTo>
                  <a:lnTo>
                    <a:pt x="241667" y="51075"/>
                  </a:lnTo>
                  <a:lnTo>
                    <a:pt x="234062" y="60559"/>
                  </a:lnTo>
                  <a:lnTo>
                    <a:pt x="225675" y="70197"/>
                  </a:lnTo>
                  <a:lnTo>
                    <a:pt x="216768" y="79938"/>
                  </a:lnTo>
                  <a:lnTo>
                    <a:pt x="198030" y="99604"/>
                  </a:lnTo>
                  <a:lnTo>
                    <a:pt x="154375" y="143903"/>
                  </a:lnTo>
                  <a:lnTo>
                    <a:pt x="146024" y="151182"/>
                  </a:lnTo>
                  <a:lnTo>
                    <a:pt x="99477" y="1889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272819" y="4456605"/>
              <a:ext cx="9949" cy="79584"/>
            </a:xfrm>
            <a:custGeom>
              <a:avLst/>
              <a:gdLst/>
              <a:ahLst/>
              <a:cxnLst/>
              <a:rect l="0" t="0" r="0" b="0"/>
              <a:pathLst>
                <a:path w="9949" h="79584">
                  <a:moveTo>
                    <a:pt x="9948" y="0"/>
                  </a:moveTo>
                  <a:lnTo>
                    <a:pt x="4667" y="15843"/>
                  </a:lnTo>
                  <a:lnTo>
                    <a:pt x="3112" y="24931"/>
                  </a:lnTo>
                  <a:lnTo>
                    <a:pt x="2074" y="35411"/>
                  </a:lnTo>
                  <a:lnTo>
                    <a:pt x="0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213133" y="4536188"/>
              <a:ext cx="99478" cy="9948"/>
            </a:xfrm>
            <a:custGeom>
              <a:avLst/>
              <a:gdLst/>
              <a:ahLst/>
              <a:cxnLst/>
              <a:rect l="0" t="0" r="0" b="0"/>
              <a:pathLst>
                <a:path w="99478" h="9948">
                  <a:moveTo>
                    <a:pt x="0" y="9947"/>
                  </a:moveTo>
                  <a:lnTo>
                    <a:pt x="15842" y="4667"/>
                  </a:lnTo>
                  <a:lnTo>
                    <a:pt x="24930" y="3111"/>
                  </a:lnTo>
                  <a:lnTo>
                    <a:pt x="35411" y="2074"/>
                  </a:ln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163394" y="4595874"/>
              <a:ext cx="1253421" cy="49320"/>
            </a:xfrm>
            <a:custGeom>
              <a:avLst/>
              <a:gdLst/>
              <a:ahLst/>
              <a:cxnLst/>
              <a:rect l="0" t="0" r="0" b="0"/>
              <a:pathLst>
                <a:path w="1253421" h="49320">
                  <a:moveTo>
                    <a:pt x="0" y="39791"/>
                  </a:moveTo>
                  <a:lnTo>
                    <a:pt x="93536" y="39791"/>
                  </a:lnTo>
                  <a:lnTo>
                    <a:pt x="106569" y="38686"/>
                  </a:lnTo>
                  <a:lnTo>
                    <a:pt x="119680" y="36844"/>
                  </a:lnTo>
                  <a:lnTo>
                    <a:pt x="132842" y="34510"/>
                  </a:lnTo>
                  <a:lnTo>
                    <a:pt x="146037" y="32955"/>
                  </a:lnTo>
                  <a:lnTo>
                    <a:pt x="159255" y="31918"/>
                  </a:lnTo>
                  <a:lnTo>
                    <a:pt x="186837" y="30766"/>
                  </a:lnTo>
                  <a:lnTo>
                    <a:pt x="233437" y="30117"/>
                  </a:lnTo>
                  <a:lnTo>
                    <a:pt x="320468" y="29880"/>
                  </a:lnTo>
                  <a:lnTo>
                    <a:pt x="340756" y="30973"/>
                  </a:lnTo>
                  <a:lnTo>
                    <a:pt x="362018" y="32807"/>
                  </a:lnTo>
                  <a:lnTo>
                    <a:pt x="383930" y="35135"/>
                  </a:lnTo>
                  <a:lnTo>
                    <a:pt x="405170" y="36687"/>
                  </a:lnTo>
                  <a:lnTo>
                    <a:pt x="425962" y="37722"/>
                  </a:lnTo>
                  <a:lnTo>
                    <a:pt x="464538" y="38872"/>
                  </a:lnTo>
                  <a:lnTo>
                    <a:pt x="496421" y="39383"/>
                  </a:lnTo>
                  <a:lnTo>
                    <a:pt x="513323" y="40624"/>
                  </a:lnTo>
                  <a:lnTo>
                    <a:pt x="531223" y="42557"/>
                  </a:lnTo>
                  <a:lnTo>
                    <a:pt x="549788" y="44951"/>
                  </a:lnTo>
                  <a:lnTo>
                    <a:pt x="566586" y="46547"/>
                  </a:lnTo>
                  <a:lnTo>
                    <a:pt x="582206" y="47611"/>
                  </a:lnTo>
                  <a:lnTo>
                    <a:pt x="611352" y="48794"/>
                  </a:lnTo>
                  <a:lnTo>
                    <a:pt x="639043" y="49319"/>
                  </a:lnTo>
                  <a:lnTo>
                    <a:pt x="651512" y="48354"/>
                  </a:lnTo>
                  <a:lnTo>
                    <a:pt x="663140" y="46605"/>
                  </a:lnTo>
                  <a:lnTo>
                    <a:pt x="674208" y="44334"/>
                  </a:lnTo>
                  <a:lnTo>
                    <a:pt x="686008" y="42820"/>
                  </a:lnTo>
                  <a:lnTo>
                    <a:pt x="698296" y="41810"/>
                  </a:lnTo>
                  <a:lnTo>
                    <a:pt x="725950" y="40689"/>
                  </a:lnTo>
                  <a:lnTo>
                    <a:pt x="806435" y="39910"/>
                  </a:lnTo>
                  <a:lnTo>
                    <a:pt x="819477" y="38765"/>
                  </a:lnTo>
                  <a:lnTo>
                    <a:pt x="831488" y="36896"/>
                  </a:lnTo>
                  <a:lnTo>
                    <a:pt x="842811" y="34545"/>
                  </a:lnTo>
                  <a:lnTo>
                    <a:pt x="854781" y="32978"/>
                  </a:lnTo>
                  <a:lnTo>
                    <a:pt x="867182" y="31933"/>
                  </a:lnTo>
                  <a:lnTo>
                    <a:pt x="879870" y="31237"/>
                  </a:lnTo>
                  <a:lnTo>
                    <a:pt x="891646" y="29667"/>
                  </a:lnTo>
                  <a:lnTo>
                    <a:pt x="902812" y="27515"/>
                  </a:lnTo>
                  <a:lnTo>
                    <a:pt x="913571" y="24976"/>
                  </a:lnTo>
                  <a:lnTo>
                    <a:pt x="928482" y="23282"/>
                  </a:lnTo>
                  <a:lnTo>
                    <a:pt x="946159" y="22153"/>
                  </a:lnTo>
                  <a:lnTo>
                    <a:pt x="965681" y="21401"/>
                  </a:lnTo>
                  <a:lnTo>
                    <a:pt x="985328" y="19794"/>
                  </a:lnTo>
                  <a:lnTo>
                    <a:pt x="1005058" y="17617"/>
                  </a:lnTo>
                  <a:lnTo>
                    <a:pt x="1024842" y="15061"/>
                  </a:lnTo>
                  <a:lnTo>
                    <a:pt x="1044665" y="13357"/>
                  </a:lnTo>
                  <a:lnTo>
                    <a:pt x="1064511" y="12220"/>
                  </a:lnTo>
                  <a:lnTo>
                    <a:pt x="1084374" y="11462"/>
                  </a:lnTo>
                  <a:lnTo>
                    <a:pt x="1103142" y="9853"/>
                  </a:lnTo>
                  <a:lnTo>
                    <a:pt x="1121181" y="7674"/>
                  </a:lnTo>
                  <a:lnTo>
                    <a:pt x="1138733" y="5116"/>
                  </a:lnTo>
                  <a:lnTo>
                    <a:pt x="1155961" y="3411"/>
                  </a:lnTo>
                  <a:lnTo>
                    <a:pt x="1172973" y="2274"/>
                  </a:lnTo>
                  <a:lnTo>
                    <a:pt x="12534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102224" y="4697960"/>
              <a:ext cx="178867" cy="183651"/>
            </a:xfrm>
            <a:custGeom>
              <a:avLst/>
              <a:gdLst/>
              <a:ahLst/>
              <a:cxnLst/>
              <a:rect l="0" t="0" r="0" b="0"/>
              <a:pathLst>
                <a:path w="178867" h="183651">
                  <a:moveTo>
                    <a:pt x="65896" y="27236"/>
                  </a:moveTo>
                  <a:lnTo>
                    <a:pt x="50053" y="32516"/>
                  </a:lnTo>
                  <a:lnTo>
                    <a:pt x="43176" y="36283"/>
                  </a:lnTo>
                  <a:lnTo>
                    <a:pt x="36380" y="41004"/>
                  </a:lnTo>
                  <a:lnTo>
                    <a:pt x="29639" y="46362"/>
                  </a:lnTo>
                  <a:lnTo>
                    <a:pt x="22934" y="53250"/>
                  </a:lnTo>
                  <a:lnTo>
                    <a:pt x="16254" y="61158"/>
                  </a:lnTo>
                  <a:lnTo>
                    <a:pt x="9590" y="69747"/>
                  </a:lnTo>
                  <a:lnTo>
                    <a:pt x="5147" y="79893"/>
                  </a:lnTo>
                  <a:lnTo>
                    <a:pt x="2185" y="91079"/>
                  </a:lnTo>
                  <a:lnTo>
                    <a:pt x="210" y="102957"/>
                  </a:lnTo>
                  <a:lnTo>
                    <a:pt x="0" y="114192"/>
                  </a:lnTo>
                  <a:lnTo>
                    <a:pt x="964" y="124997"/>
                  </a:lnTo>
                  <a:lnTo>
                    <a:pt x="2712" y="135517"/>
                  </a:lnTo>
                  <a:lnTo>
                    <a:pt x="6088" y="144741"/>
                  </a:lnTo>
                  <a:lnTo>
                    <a:pt x="10550" y="153100"/>
                  </a:lnTo>
                  <a:lnTo>
                    <a:pt x="15735" y="160884"/>
                  </a:lnTo>
                  <a:lnTo>
                    <a:pt x="22507" y="167179"/>
                  </a:lnTo>
                  <a:lnTo>
                    <a:pt x="30338" y="172481"/>
                  </a:lnTo>
                  <a:lnTo>
                    <a:pt x="38875" y="177120"/>
                  </a:lnTo>
                  <a:lnTo>
                    <a:pt x="48987" y="180213"/>
                  </a:lnTo>
                  <a:lnTo>
                    <a:pt x="60150" y="182276"/>
                  </a:lnTo>
                  <a:lnTo>
                    <a:pt x="72013" y="183650"/>
                  </a:lnTo>
                  <a:lnTo>
                    <a:pt x="84343" y="182356"/>
                  </a:lnTo>
                  <a:lnTo>
                    <a:pt x="96984" y="179283"/>
                  </a:lnTo>
                  <a:lnTo>
                    <a:pt x="109833" y="175023"/>
                  </a:lnTo>
                  <a:lnTo>
                    <a:pt x="121715" y="169973"/>
                  </a:lnTo>
                  <a:lnTo>
                    <a:pt x="132951" y="164395"/>
                  </a:lnTo>
                  <a:lnTo>
                    <a:pt x="143759" y="158467"/>
                  </a:lnTo>
                  <a:lnTo>
                    <a:pt x="152069" y="151198"/>
                  </a:lnTo>
                  <a:lnTo>
                    <a:pt x="158714" y="143037"/>
                  </a:lnTo>
                  <a:lnTo>
                    <a:pt x="164250" y="134279"/>
                  </a:lnTo>
                  <a:lnTo>
                    <a:pt x="169046" y="124020"/>
                  </a:lnTo>
                  <a:lnTo>
                    <a:pt x="173349" y="112759"/>
                  </a:lnTo>
                  <a:lnTo>
                    <a:pt x="177322" y="100831"/>
                  </a:lnTo>
                  <a:lnTo>
                    <a:pt x="178866" y="89563"/>
                  </a:lnTo>
                  <a:lnTo>
                    <a:pt x="178790" y="78735"/>
                  </a:lnTo>
                  <a:lnTo>
                    <a:pt x="177634" y="68200"/>
                  </a:lnTo>
                  <a:lnTo>
                    <a:pt x="174652" y="58966"/>
                  </a:lnTo>
                  <a:lnTo>
                    <a:pt x="170454" y="50600"/>
                  </a:lnTo>
                  <a:lnTo>
                    <a:pt x="165444" y="42812"/>
                  </a:lnTo>
                  <a:lnTo>
                    <a:pt x="159894" y="35409"/>
                  </a:lnTo>
                  <a:lnTo>
                    <a:pt x="153984" y="28263"/>
                  </a:lnTo>
                  <a:lnTo>
                    <a:pt x="147832" y="21289"/>
                  </a:lnTo>
                  <a:lnTo>
                    <a:pt x="139310" y="15534"/>
                  </a:lnTo>
                  <a:lnTo>
                    <a:pt x="129208" y="10592"/>
                  </a:lnTo>
                  <a:lnTo>
                    <a:pt x="118052" y="6192"/>
                  </a:lnTo>
                  <a:lnTo>
                    <a:pt x="106193" y="3259"/>
                  </a:lnTo>
                  <a:lnTo>
                    <a:pt x="93865" y="1303"/>
                  </a:lnTo>
                  <a:lnTo>
                    <a:pt x="81226" y="0"/>
                  </a:lnTo>
                  <a:lnTo>
                    <a:pt x="68379" y="236"/>
                  </a:lnTo>
                  <a:lnTo>
                    <a:pt x="55393" y="1498"/>
                  </a:lnTo>
                  <a:lnTo>
                    <a:pt x="16157" y="7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670730" y="4688170"/>
              <a:ext cx="298435" cy="222492"/>
            </a:xfrm>
            <a:custGeom>
              <a:avLst/>
              <a:gdLst/>
              <a:ahLst/>
              <a:cxnLst/>
              <a:rect l="0" t="0" r="0" b="0"/>
              <a:pathLst>
                <a:path w="298435" h="222492">
                  <a:moveTo>
                    <a:pt x="0" y="17130"/>
                  </a:moveTo>
                  <a:lnTo>
                    <a:pt x="10562" y="6568"/>
                  </a:lnTo>
                  <a:lnTo>
                    <a:pt x="18095" y="3457"/>
                  </a:lnTo>
                  <a:lnTo>
                    <a:pt x="27538" y="1382"/>
                  </a:lnTo>
                  <a:lnTo>
                    <a:pt x="38254" y="0"/>
                  </a:lnTo>
                  <a:lnTo>
                    <a:pt x="48715" y="183"/>
                  </a:lnTo>
                  <a:lnTo>
                    <a:pt x="59004" y="1411"/>
                  </a:lnTo>
                  <a:lnTo>
                    <a:pt x="69180" y="3335"/>
                  </a:lnTo>
                  <a:lnTo>
                    <a:pt x="92275" y="8420"/>
                  </a:lnTo>
                  <a:lnTo>
                    <a:pt x="104624" y="11323"/>
                  </a:lnTo>
                  <a:lnTo>
                    <a:pt x="117278" y="13259"/>
                  </a:lnTo>
                  <a:lnTo>
                    <a:pt x="130135" y="14549"/>
                  </a:lnTo>
                  <a:lnTo>
                    <a:pt x="143128" y="15409"/>
                  </a:lnTo>
                  <a:lnTo>
                    <a:pt x="154000" y="18193"/>
                  </a:lnTo>
                  <a:lnTo>
                    <a:pt x="163459" y="22260"/>
                  </a:lnTo>
                  <a:lnTo>
                    <a:pt x="171975" y="27182"/>
                  </a:lnTo>
                  <a:lnTo>
                    <a:pt x="180969" y="32674"/>
                  </a:lnTo>
                  <a:lnTo>
                    <a:pt x="199805" y="44671"/>
                  </a:lnTo>
                  <a:lnTo>
                    <a:pt x="207259" y="52070"/>
                  </a:lnTo>
                  <a:lnTo>
                    <a:pt x="213334" y="60319"/>
                  </a:lnTo>
                  <a:lnTo>
                    <a:pt x="218489" y="69134"/>
                  </a:lnTo>
                  <a:lnTo>
                    <a:pt x="220821" y="78327"/>
                  </a:lnTo>
                  <a:lnTo>
                    <a:pt x="221270" y="87771"/>
                  </a:lnTo>
                  <a:lnTo>
                    <a:pt x="220464" y="97383"/>
                  </a:lnTo>
                  <a:lnTo>
                    <a:pt x="217716" y="107107"/>
                  </a:lnTo>
                  <a:lnTo>
                    <a:pt x="213673" y="116906"/>
                  </a:lnTo>
                  <a:lnTo>
                    <a:pt x="208768" y="126755"/>
                  </a:lnTo>
                  <a:lnTo>
                    <a:pt x="202181" y="135531"/>
                  </a:lnTo>
                  <a:lnTo>
                    <a:pt x="194474" y="143592"/>
                  </a:lnTo>
                  <a:lnTo>
                    <a:pt x="186021" y="151177"/>
                  </a:lnTo>
                  <a:lnTo>
                    <a:pt x="178174" y="159549"/>
                  </a:lnTo>
                  <a:lnTo>
                    <a:pt x="170733" y="168447"/>
                  </a:lnTo>
                  <a:lnTo>
                    <a:pt x="163561" y="177695"/>
                  </a:lnTo>
                  <a:lnTo>
                    <a:pt x="155464" y="184965"/>
                  </a:lnTo>
                  <a:lnTo>
                    <a:pt x="146750" y="190917"/>
                  </a:lnTo>
                  <a:lnTo>
                    <a:pt x="137625" y="195991"/>
                  </a:lnTo>
                  <a:lnTo>
                    <a:pt x="133752" y="201584"/>
                  </a:lnTo>
                  <a:lnTo>
                    <a:pt x="133380" y="207523"/>
                  </a:lnTo>
                  <a:lnTo>
                    <a:pt x="135343" y="213693"/>
                  </a:lnTo>
                  <a:lnTo>
                    <a:pt x="142179" y="217807"/>
                  </a:lnTo>
                  <a:lnTo>
                    <a:pt x="152262" y="220549"/>
                  </a:lnTo>
                  <a:lnTo>
                    <a:pt x="164511" y="222377"/>
                  </a:lnTo>
                  <a:lnTo>
                    <a:pt x="175992" y="222491"/>
                  </a:lnTo>
                  <a:lnTo>
                    <a:pt x="186963" y="221461"/>
                  </a:lnTo>
                  <a:lnTo>
                    <a:pt x="197593" y="219669"/>
                  </a:lnTo>
                  <a:lnTo>
                    <a:pt x="209100" y="218475"/>
                  </a:lnTo>
                  <a:lnTo>
                    <a:pt x="221193" y="217678"/>
                  </a:lnTo>
                  <a:lnTo>
                    <a:pt x="233677" y="217147"/>
                  </a:lnTo>
                  <a:lnTo>
                    <a:pt x="259337" y="216558"/>
                  </a:lnTo>
                  <a:lnTo>
                    <a:pt x="298434" y="216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422036" y="4675456"/>
            <a:ext cx="228800" cy="348174"/>
            <a:chOff x="3422036" y="4675456"/>
            <a:chExt cx="228800" cy="348174"/>
          </a:xfrm>
        </p:grpSpPr>
        <p:sp>
          <p:nvSpPr>
            <p:cNvPr id="89" name="Freeform 88"/>
            <p:cNvSpPr/>
            <p:nvPr/>
          </p:nvSpPr>
          <p:spPr>
            <a:xfrm>
              <a:off x="3422036" y="4725196"/>
              <a:ext cx="19897" cy="248695"/>
            </a:xfrm>
            <a:custGeom>
              <a:avLst/>
              <a:gdLst/>
              <a:ahLst/>
              <a:cxnLst/>
              <a:rect l="0" t="0" r="0" b="0"/>
              <a:pathLst>
                <a:path w="19897" h="248695">
                  <a:moveTo>
                    <a:pt x="0" y="0"/>
                  </a:moveTo>
                  <a:lnTo>
                    <a:pt x="5281" y="15842"/>
                  </a:lnTo>
                  <a:lnTo>
                    <a:pt x="6836" y="24930"/>
                  </a:lnTo>
                  <a:lnTo>
                    <a:pt x="7874" y="35411"/>
                  </a:lnTo>
                  <a:lnTo>
                    <a:pt x="8565" y="46818"/>
                  </a:lnTo>
                  <a:lnTo>
                    <a:pt x="9333" y="74231"/>
                  </a:lnTo>
                  <a:lnTo>
                    <a:pt x="9826" y="131580"/>
                  </a:lnTo>
                  <a:lnTo>
                    <a:pt x="8761" y="144090"/>
                  </a:lnTo>
                  <a:lnTo>
                    <a:pt x="6946" y="155747"/>
                  </a:lnTo>
                  <a:lnTo>
                    <a:pt x="4631" y="166834"/>
                  </a:lnTo>
                  <a:lnTo>
                    <a:pt x="3087" y="178646"/>
                  </a:lnTo>
                  <a:lnTo>
                    <a:pt x="2058" y="190942"/>
                  </a:lnTo>
                  <a:lnTo>
                    <a:pt x="1372" y="203561"/>
                  </a:lnTo>
                  <a:lnTo>
                    <a:pt x="3125" y="214184"/>
                  </a:lnTo>
                  <a:lnTo>
                    <a:pt x="6505" y="223477"/>
                  </a:lnTo>
                  <a:lnTo>
                    <a:pt x="19896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515864" y="4675456"/>
              <a:ext cx="15599" cy="348174"/>
            </a:xfrm>
            <a:custGeom>
              <a:avLst/>
              <a:gdLst/>
              <a:ahLst/>
              <a:cxnLst/>
              <a:rect l="0" t="0" r="0" b="0"/>
              <a:pathLst>
                <a:path w="15599" h="348174">
                  <a:moveTo>
                    <a:pt x="15598" y="0"/>
                  </a:moveTo>
                  <a:lnTo>
                    <a:pt x="15598" y="60665"/>
                  </a:lnTo>
                  <a:lnTo>
                    <a:pt x="14492" y="74708"/>
                  </a:lnTo>
                  <a:lnTo>
                    <a:pt x="12650" y="88491"/>
                  </a:lnTo>
                  <a:lnTo>
                    <a:pt x="10317" y="102101"/>
                  </a:lnTo>
                  <a:lnTo>
                    <a:pt x="8761" y="115596"/>
                  </a:lnTo>
                  <a:lnTo>
                    <a:pt x="7724" y="129014"/>
                  </a:lnTo>
                  <a:lnTo>
                    <a:pt x="7033" y="142380"/>
                  </a:lnTo>
                  <a:lnTo>
                    <a:pt x="6265" y="169021"/>
                  </a:lnTo>
                  <a:lnTo>
                    <a:pt x="6060" y="182316"/>
                  </a:lnTo>
                  <a:lnTo>
                    <a:pt x="4818" y="195600"/>
                  </a:lnTo>
                  <a:lnTo>
                    <a:pt x="2885" y="208877"/>
                  </a:lnTo>
                  <a:lnTo>
                    <a:pt x="491" y="222150"/>
                  </a:lnTo>
                  <a:lnTo>
                    <a:pt x="0" y="235419"/>
                  </a:lnTo>
                  <a:lnTo>
                    <a:pt x="778" y="248687"/>
                  </a:lnTo>
                  <a:lnTo>
                    <a:pt x="2402" y="261953"/>
                  </a:lnTo>
                  <a:lnTo>
                    <a:pt x="3485" y="275219"/>
                  </a:lnTo>
                  <a:lnTo>
                    <a:pt x="4206" y="288484"/>
                  </a:lnTo>
                  <a:lnTo>
                    <a:pt x="15598" y="348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630939" y="4944047"/>
              <a:ext cx="19897" cy="9948"/>
            </a:xfrm>
            <a:custGeom>
              <a:avLst/>
              <a:gdLst/>
              <a:ahLst/>
              <a:cxnLst/>
              <a:rect l="0" t="0" r="0" b="0"/>
              <a:pathLst>
                <a:path w="19897" h="9948">
                  <a:moveTo>
                    <a:pt x="19896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790600" y="4824673"/>
            <a:ext cx="1165499" cy="303043"/>
            <a:chOff x="1790600" y="4824673"/>
            <a:chExt cx="1165499" cy="303043"/>
          </a:xfrm>
        </p:grpSpPr>
        <p:sp>
          <p:nvSpPr>
            <p:cNvPr id="93" name="Freeform 92"/>
            <p:cNvSpPr/>
            <p:nvPr/>
          </p:nvSpPr>
          <p:spPr>
            <a:xfrm>
              <a:off x="1890078" y="48246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790600" y="4824673"/>
              <a:ext cx="237377" cy="268591"/>
            </a:xfrm>
            <a:custGeom>
              <a:avLst/>
              <a:gdLst/>
              <a:ahLst/>
              <a:cxnLst/>
              <a:rect l="0" t="0" r="0" b="0"/>
              <a:pathLst>
                <a:path w="237377" h="268591">
                  <a:moveTo>
                    <a:pt x="0" y="0"/>
                  </a:moveTo>
                  <a:lnTo>
                    <a:pt x="21124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50103" y="5281"/>
                  </a:lnTo>
                  <a:lnTo>
                    <a:pt x="90252" y="13846"/>
                  </a:lnTo>
                  <a:lnTo>
                    <a:pt x="103275" y="16968"/>
                  </a:lnTo>
                  <a:lnTo>
                    <a:pt x="115273" y="20155"/>
                  </a:lnTo>
                  <a:lnTo>
                    <a:pt x="138552" y="26643"/>
                  </a:lnTo>
                  <a:lnTo>
                    <a:pt x="163635" y="33211"/>
                  </a:lnTo>
                  <a:lnTo>
                    <a:pt x="175409" y="36510"/>
                  </a:lnTo>
                  <a:lnTo>
                    <a:pt x="197333" y="43122"/>
                  </a:lnTo>
                  <a:lnTo>
                    <a:pt x="228318" y="53059"/>
                  </a:lnTo>
                  <a:lnTo>
                    <a:pt x="234005" y="59690"/>
                  </a:lnTo>
                  <a:lnTo>
                    <a:pt x="236691" y="68531"/>
                  </a:lnTo>
                  <a:lnTo>
                    <a:pt x="237376" y="78847"/>
                  </a:lnTo>
                  <a:lnTo>
                    <a:pt x="233412" y="87934"/>
                  </a:lnTo>
                  <a:lnTo>
                    <a:pt x="226348" y="96203"/>
                  </a:lnTo>
                  <a:lnTo>
                    <a:pt x="217217" y="103927"/>
                  </a:lnTo>
                  <a:lnTo>
                    <a:pt x="208919" y="111286"/>
                  </a:lnTo>
                  <a:lnTo>
                    <a:pt x="193805" y="125358"/>
                  </a:lnTo>
                  <a:lnTo>
                    <a:pt x="166089" y="152405"/>
                  </a:lnTo>
                  <a:lnTo>
                    <a:pt x="107472" y="210864"/>
                  </a:lnTo>
                  <a:lnTo>
                    <a:pt x="98175" y="219053"/>
                  </a:lnTo>
                  <a:lnTo>
                    <a:pt x="88662" y="226722"/>
                  </a:lnTo>
                  <a:lnTo>
                    <a:pt x="79003" y="234047"/>
                  </a:lnTo>
                  <a:lnTo>
                    <a:pt x="59429" y="248079"/>
                  </a:lnTo>
                  <a:lnTo>
                    <a:pt x="19896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192728" y="4824673"/>
              <a:ext cx="5732" cy="181006"/>
            </a:xfrm>
            <a:custGeom>
              <a:avLst/>
              <a:gdLst/>
              <a:ahLst/>
              <a:cxnLst/>
              <a:rect l="0" t="0" r="0" b="0"/>
              <a:pathLst>
                <a:path w="5732" h="181006">
                  <a:moveTo>
                    <a:pt x="5731" y="0"/>
                  </a:moveTo>
                  <a:lnTo>
                    <a:pt x="5731" y="111639"/>
                  </a:lnTo>
                  <a:lnTo>
                    <a:pt x="4626" y="125270"/>
                  </a:lnTo>
                  <a:lnTo>
                    <a:pt x="2784" y="138779"/>
                  </a:lnTo>
                  <a:lnTo>
                    <a:pt x="450" y="152206"/>
                  </a:lnTo>
                  <a:lnTo>
                    <a:pt x="0" y="166684"/>
                  </a:lnTo>
                  <a:lnTo>
                    <a:pt x="760" y="1810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317900" y="4834621"/>
              <a:ext cx="9881" cy="211803"/>
            </a:xfrm>
            <a:custGeom>
              <a:avLst/>
              <a:gdLst/>
              <a:ahLst/>
              <a:cxnLst/>
              <a:rect l="0" t="0" r="0" b="0"/>
              <a:pathLst>
                <a:path w="9881" h="211803">
                  <a:moveTo>
                    <a:pt x="9880" y="0"/>
                  </a:moveTo>
                  <a:lnTo>
                    <a:pt x="4599" y="15843"/>
                  </a:lnTo>
                  <a:lnTo>
                    <a:pt x="3044" y="24931"/>
                  </a:lnTo>
                  <a:lnTo>
                    <a:pt x="2007" y="35411"/>
                  </a:lnTo>
                  <a:lnTo>
                    <a:pt x="1315" y="46819"/>
                  </a:lnTo>
                  <a:lnTo>
                    <a:pt x="547" y="74232"/>
                  </a:lnTo>
                  <a:lnTo>
                    <a:pt x="0" y="2118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437206" y="5113159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516788" y="4834621"/>
              <a:ext cx="189009" cy="271506"/>
            </a:xfrm>
            <a:custGeom>
              <a:avLst/>
              <a:gdLst/>
              <a:ahLst/>
              <a:cxnLst/>
              <a:rect l="0" t="0" r="0" b="0"/>
              <a:pathLst>
                <a:path w="189009" h="271506">
                  <a:moveTo>
                    <a:pt x="0" y="0"/>
                  </a:moveTo>
                  <a:lnTo>
                    <a:pt x="21124" y="0"/>
                  </a:lnTo>
                  <a:lnTo>
                    <a:pt x="31767" y="1105"/>
                  </a:lnTo>
                  <a:lnTo>
                    <a:pt x="43284" y="2948"/>
                  </a:lnTo>
                  <a:lnTo>
                    <a:pt x="55384" y="5281"/>
                  </a:lnTo>
                  <a:lnTo>
                    <a:pt x="66766" y="9047"/>
                  </a:lnTo>
                  <a:lnTo>
                    <a:pt x="77670" y="13769"/>
                  </a:lnTo>
                  <a:lnTo>
                    <a:pt x="88255" y="19127"/>
                  </a:lnTo>
                  <a:lnTo>
                    <a:pt x="97523" y="24910"/>
                  </a:lnTo>
                  <a:lnTo>
                    <a:pt x="105911" y="30975"/>
                  </a:lnTo>
                  <a:lnTo>
                    <a:pt x="113715" y="37230"/>
                  </a:lnTo>
                  <a:lnTo>
                    <a:pt x="121128" y="44716"/>
                  </a:lnTo>
                  <a:lnTo>
                    <a:pt x="128280" y="53022"/>
                  </a:lnTo>
                  <a:lnTo>
                    <a:pt x="135259" y="61875"/>
                  </a:lnTo>
                  <a:lnTo>
                    <a:pt x="139912" y="72199"/>
                  </a:lnTo>
                  <a:lnTo>
                    <a:pt x="143013" y="83503"/>
                  </a:lnTo>
                  <a:lnTo>
                    <a:pt x="145081" y="95460"/>
                  </a:lnTo>
                  <a:lnTo>
                    <a:pt x="144249" y="107852"/>
                  </a:lnTo>
                  <a:lnTo>
                    <a:pt x="141484" y="120535"/>
                  </a:lnTo>
                  <a:lnTo>
                    <a:pt x="137430" y="133412"/>
                  </a:lnTo>
                  <a:lnTo>
                    <a:pt x="132516" y="145312"/>
                  </a:lnTo>
                  <a:lnTo>
                    <a:pt x="127030" y="156561"/>
                  </a:lnTo>
                  <a:lnTo>
                    <a:pt x="121162" y="167377"/>
                  </a:lnTo>
                  <a:lnTo>
                    <a:pt x="115039" y="177903"/>
                  </a:lnTo>
                  <a:lnTo>
                    <a:pt x="102341" y="198441"/>
                  </a:lnTo>
                  <a:lnTo>
                    <a:pt x="82764" y="228647"/>
                  </a:lnTo>
                  <a:lnTo>
                    <a:pt x="76177" y="237540"/>
                  </a:lnTo>
                  <a:lnTo>
                    <a:pt x="69575" y="245679"/>
                  </a:lnTo>
                  <a:lnTo>
                    <a:pt x="62963" y="253316"/>
                  </a:lnTo>
                  <a:lnTo>
                    <a:pt x="61871" y="259513"/>
                  </a:lnTo>
                  <a:lnTo>
                    <a:pt x="64459" y="264749"/>
                  </a:lnTo>
                  <a:lnTo>
                    <a:pt x="69500" y="269345"/>
                  </a:lnTo>
                  <a:lnTo>
                    <a:pt x="76177" y="271304"/>
                  </a:lnTo>
                  <a:lnTo>
                    <a:pt x="83944" y="271505"/>
                  </a:lnTo>
                  <a:lnTo>
                    <a:pt x="92438" y="270533"/>
                  </a:lnTo>
                  <a:lnTo>
                    <a:pt x="102522" y="268780"/>
                  </a:lnTo>
                  <a:lnTo>
                    <a:pt x="113665" y="266506"/>
                  </a:lnTo>
                  <a:lnTo>
                    <a:pt x="125516" y="263885"/>
                  </a:lnTo>
                  <a:lnTo>
                    <a:pt x="137837" y="262138"/>
                  </a:lnTo>
                  <a:lnTo>
                    <a:pt x="150473" y="260973"/>
                  </a:lnTo>
                  <a:lnTo>
                    <a:pt x="189008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800947" y="4864464"/>
              <a:ext cx="155152" cy="263252"/>
            </a:xfrm>
            <a:custGeom>
              <a:avLst/>
              <a:gdLst/>
              <a:ahLst/>
              <a:cxnLst/>
              <a:rect l="0" t="0" r="0" b="0"/>
              <a:pathLst>
                <a:path w="155152" h="263252">
                  <a:moveTo>
                    <a:pt x="64013" y="0"/>
                  </a:moveTo>
                  <a:lnTo>
                    <a:pt x="36322" y="41538"/>
                  </a:lnTo>
                  <a:lnTo>
                    <a:pt x="31183" y="50904"/>
                  </a:lnTo>
                  <a:lnTo>
                    <a:pt x="26652" y="60464"/>
                  </a:lnTo>
                  <a:lnTo>
                    <a:pt x="22526" y="70153"/>
                  </a:lnTo>
                  <a:lnTo>
                    <a:pt x="18670" y="81033"/>
                  </a:lnTo>
                  <a:lnTo>
                    <a:pt x="14995" y="92708"/>
                  </a:lnTo>
                  <a:lnTo>
                    <a:pt x="7963" y="117470"/>
                  </a:lnTo>
                  <a:lnTo>
                    <a:pt x="1153" y="143213"/>
                  </a:lnTo>
                  <a:lnTo>
                    <a:pt x="0" y="155162"/>
                  </a:lnTo>
                  <a:lnTo>
                    <a:pt x="337" y="166444"/>
                  </a:lnTo>
                  <a:lnTo>
                    <a:pt x="1667" y="177282"/>
                  </a:lnTo>
                  <a:lnTo>
                    <a:pt x="3659" y="188927"/>
                  </a:lnTo>
                  <a:lnTo>
                    <a:pt x="6092" y="201113"/>
                  </a:lnTo>
                  <a:lnTo>
                    <a:pt x="8820" y="213658"/>
                  </a:lnTo>
                  <a:lnTo>
                    <a:pt x="12848" y="225337"/>
                  </a:lnTo>
                  <a:lnTo>
                    <a:pt x="17745" y="236438"/>
                  </a:lnTo>
                  <a:lnTo>
                    <a:pt x="23220" y="247156"/>
                  </a:lnTo>
                  <a:lnTo>
                    <a:pt x="31291" y="254301"/>
                  </a:lnTo>
                  <a:lnTo>
                    <a:pt x="41093" y="259064"/>
                  </a:lnTo>
                  <a:lnTo>
                    <a:pt x="52049" y="262239"/>
                  </a:lnTo>
                  <a:lnTo>
                    <a:pt x="62669" y="263251"/>
                  </a:lnTo>
                  <a:lnTo>
                    <a:pt x="73065" y="262820"/>
                  </a:lnTo>
                  <a:lnTo>
                    <a:pt x="83312" y="261428"/>
                  </a:lnTo>
                  <a:lnTo>
                    <a:pt x="93458" y="258289"/>
                  </a:lnTo>
                  <a:lnTo>
                    <a:pt x="103539" y="253985"/>
                  </a:lnTo>
                  <a:lnTo>
                    <a:pt x="113575" y="248906"/>
                  </a:lnTo>
                  <a:lnTo>
                    <a:pt x="122477" y="242204"/>
                  </a:lnTo>
                  <a:lnTo>
                    <a:pt x="130622" y="234420"/>
                  </a:lnTo>
                  <a:lnTo>
                    <a:pt x="138262" y="225914"/>
                  </a:lnTo>
                  <a:lnTo>
                    <a:pt x="144461" y="215823"/>
                  </a:lnTo>
                  <a:lnTo>
                    <a:pt x="149699" y="204674"/>
                  </a:lnTo>
                  <a:lnTo>
                    <a:pt x="154297" y="192820"/>
                  </a:lnTo>
                  <a:lnTo>
                    <a:pt x="155151" y="180497"/>
                  </a:lnTo>
                  <a:lnTo>
                    <a:pt x="153510" y="167859"/>
                  </a:lnTo>
                  <a:lnTo>
                    <a:pt x="150205" y="155014"/>
                  </a:lnTo>
                  <a:lnTo>
                    <a:pt x="145791" y="142028"/>
                  </a:lnTo>
                  <a:lnTo>
                    <a:pt x="140638" y="128950"/>
                  </a:lnTo>
                  <a:lnTo>
                    <a:pt x="134992" y="115810"/>
                  </a:lnTo>
                  <a:lnTo>
                    <a:pt x="127912" y="104840"/>
                  </a:lnTo>
                  <a:lnTo>
                    <a:pt x="119876" y="95315"/>
                  </a:lnTo>
                  <a:lnTo>
                    <a:pt x="111203" y="86755"/>
                  </a:lnTo>
                  <a:lnTo>
                    <a:pt x="103210" y="77732"/>
                  </a:lnTo>
                  <a:lnTo>
                    <a:pt x="95671" y="68401"/>
                  </a:lnTo>
                  <a:lnTo>
                    <a:pt x="88434" y="58865"/>
                  </a:lnTo>
                  <a:lnTo>
                    <a:pt x="81399" y="50296"/>
                  </a:lnTo>
                  <a:lnTo>
                    <a:pt x="74499" y="42374"/>
                  </a:lnTo>
                  <a:lnTo>
                    <a:pt x="54066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Freeform 100"/>
          <p:cNvSpPr/>
          <p:nvPr/>
        </p:nvSpPr>
        <p:spPr>
          <a:xfrm>
            <a:off x="2039508" y="4981674"/>
            <a:ext cx="109213" cy="22060"/>
          </a:xfrm>
          <a:custGeom>
            <a:avLst/>
            <a:gdLst/>
            <a:ahLst/>
            <a:cxnLst/>
            <a:rect l="0" t="0" r="0" b="0"/>
            <a:pathLst>
              <a:path w="109213" h="22060">
                <a:moveTo>
                  <a:pt x="109212" y="12111"/>
                </a:moveTo>
                <a:lnTo>
                  <a:pt x="93369" y="6830"/>
                </a:lnTo>
                <a:lnTo>
                  <a:pt x="85386" y="6380"/>
                </a:lnTo>
                <a:lnTo>
                  <a:pt x="76749" y="7185"/>
                </a:lnTo>
                <a:lnTo>
                  <a:pt x="67674" y="8827"/>
                </a:lnTo>
                <a:lnTo>
                  <a:pt x="63835" y="7711"/>
                </a:lnTo>
                <a:lnTo>
                  <a:pt x="63487" y="4757"/>
                </a:lnTo>
                <a:lnTo>
                  <a:pt x="65465" y="576"/>
                </a:lnTo>
                <a:lnTo>
                  <a:pt x="64573" y="0"/>
                </a:lnTo>
                <a:lnTo>
                  <a:pt x="61768" y="1827"/>
                </a:lnTo>
                <a:lnTo>
                  <a:pt x="57687" y="5255"/>
                </a:lnTo>
                <a:lnTo>
                  <a:pt x="51650" y="8646"/>
                </a:lnTo>
                <a:lnTo>
                  <a:pt x="44310" y="12012"/>
                </a:lnTo>
                <a:lnTo>
                  <a:pt x="36101" y="15361"/>
                </a:lnTo>
                <a:lnTo>
                  <a:pt x="26207" y="17594"/>
                </a:lnTo>
                <a:lnTo>
                  <a:pt x="15189" y="19082"/>
                </a:lnTo>
                <a:lnTo>
                  <a:pt x="3423" y="20075"/>
                </a:lnTo>
                <a:lnTo>
                  <a:pt x="0" y="20736"/>
                </a:lnTo>
                <a:lnTo>
                  <a:pt x="2140" y="21177"/>
                </a:lnTo>
                <a:lnTo>
                  <a:pt x="7987" y="21471"/>
                </a:lnTo>
                <a:lnTo>
                  <a:pt x="15201" y="20562"/>
                </a:lnTo>
                <a:lnTo>
                  <a:pt x="23327" y="18851"/>
                </a:lnTo>
                <a:lnTo>
                  <a:pt x="49525" y="220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2208407" y="5003733"/>
            <a:ext cx="129322" cy="218853"/>
            <a:chOff x="2208407" y="5003733"/>
            <a:chExt cx="129322" cy="218853"/>
          </a:xfrm>
        </p:grpSpPr>
        <p:sp>
          <p:nvSpPr>
            <p:cNvPr id="102" name="Freeform 101"/>
            <p:cNvSpPr/>
            <p:nvPr/>
          </p:nvSpPr>
          <p:spPr>
            <a:xfrm>
              <a:off x="2208407" y="5003733"/>
              <a:ext cx="9827" cy="218853"/>
            </a:xfrm>
            <a:custGeom>
              <a:avLst/>
              <a:gdLst/>
              <a:ahLst/>
              <a:cxnLst/>
              <a:rect l="0" t="0" r="0" b="0"/>
              <a:pathLst>
                <a:path w="9827" h="218853">
                  <a:moveTo>
                    <a:pt x="0" y="0"/>
                  </a:moveTo>
                  <a:lnTo>
                    <a:pt x="5281" y="15843"/>
                  </a:lnTo>
                  <a:lnTo>
                    <a:pt x="6836" y="26037"/>
                  </a:lnTo>
                  <a:lnTo>
                    <a:pt x="7873" y="38359"/>
                  </a:lnTo>
                  <a:lnTo>
                    <a:pt x="8565" y="52100"/>
                  </a:lnTo>
                  <a:lnTo>
                    <a:pt x="9333" y="82106"/>
                  </a:lnTo>
                  <a:lnTo>
                    <a:pt x="9826" y="146399"/>
                  </a:lnTo>
                  <a:lnTo>
                    <a:pt x="8761" y="160602"/>
                  </a:lnTo>
                  <a:lnTo>
                    <a:pt x="0" y="2188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317832" y="5013681"/>
              <a:ext cx="19897" cy="198957"/>
            </a:xfrm>
            <a:custGeom>
              <a:avLst/>
              <a:gdLst/>
              <a:ahLst/>
              <a:cxnLst/>
              <a:rect l="0" t="0" r="0" b="0"/>
              <a:pathLst>
                <a:path w="19897" h="198957">
                  <a:moveTo>
                    <a:pt x="19896" y="0"/>
                  </a:moveTo>
                  <a:lnTo>
                    <a:pt x="6050" y="41538"/>
                  </a:lnTo>
                  <a:lnTo>
                    <a:pt x="4034" y="53114"/>
                  </a:lnTo>
                  <a:lnTo>
                    <a:pt x="2689" y="66358"/>
                  </a:lnTo>
                  <a:lnTo>
                    <a:pt x="1793" y="80714"/>
                  </a:lnTo>
                  <a:lnTo>
                    <a:pt x="797" y="108455"/>
                  </a:lnTo>
                  <a:lnTo>
                    <a:pt x="236" y="148929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764490" y="1561801"/>
            <a:ext cx="500143" cy="636659"/>
            <a:chOff x="6764490" y="1561801"/>
            <a:chExt cx="500143" cy="636659"/>
          </a:xfrm>
        </p:grpSpPr>
        <p:sp>
          <p:nvSpPr>
            <p:cNvPr id="105" name="Freeform 104"/>
            <p:cNvSpPr/>
            <p:nvPr/>
          </p:nvSpPr>
          <p:spPr>
            <a:xfrm>
              <a:off x="6764490" y="1561801"/>
              <a:ext cx="318330" cy="416005"/>
            </a:xfrm>
            <a:custGeom>
              <a:avLst/>
              <a:gdLst/>
              <a:ahLst/>
              <a:cxnLst/>
              <a:rect l="0" t="0" r="0" b="0"/>
              <a:pathLst>
                <a:path w="318330" h="416005">
                  <a:moveTo>
                    <a:pt x="0" y="0"/>
                  </a:moveTo>
                  <a:lnTo>
                    <a:pt x="0" y="60665"/>
                  </a:lnTo>
                  <a:lnTo>
                    <a:pt x="1106" y="74708"/>
                  </a:lnTo>
                  <a:lnTo>
                    <a:pt x="2948" y="88491"/>
                  </a:lnTo>
                  <a:lnTo>
                    <a:pt x="5282" y="102101"/>
                  </a:lnTo>
                  <a:lnTo>
                    <a:pt x="7943" y="114490"/>
                  </a:lnTo>
                  <a:lnTo>
                    <a:pt x="10822" y="126066"/>
                  </a:lnTo>
                  <a:lnTo>
                    <a:pt x="20154" y="161148"/>
                  </a:lnTo>
                  <a:lnTo>
                    <a:pt x="23384" y="173750"/>
                  </a:lnTo>
                  <a:lnTo>
                    <a:pt x="25537" y="187679"/>
                  </a:lnTo>
                  <a:lnTo>
                    <a:pt x="26972" y="202491"/>
                  </a:lnTo>
                  <a:lnTo>
                    <a:pt x="27929" y="217892"/>
                  </a:lnTo>
                  <a:lnTo>
                    <a:pt x="29673" y="231475"/>
                  </a:lnTo>
                  <a:lnTo>
                    <a:pt x="31941" y="243847"/>
                  </a:lnTo>
                  <a:lnTo>
                    <a:pt x="34558" y="255411"/>
                  </a:lnTo>
                  <a:lnTo>
                    <a:pt x="36303" y="267541"/>
                  </a:lnTo>
                  <a:lnTo>
                    <a:pt x="37466" y="280049"/>
                  </a:lnTo>
                  <a:lnTo>
                    <a:pt x="38242" y="292809"/>
                  </a:lnTo>
                  <a:lnTo>
                    <a:pt x="39864" y="305737"/>
                  </a:lnTo>
                  <a:lnTo>
                    <a:pt x="42050" y="318777"/>
                  </a:lnTo>
                  <a:lnTo>
                    <a:pt x="44613" y="331891"/>
                  </a:lnTo>
                  <a:lnTo>
                    <a:pt x="46322" y="345056"/>
                  </a:lnTo>
                  <a:lnTo>
                    <a:pt x="47461" y="358253"/>
                  </a:lnTo>
                  <a:lnTo>
                    <a:pt x="48221" y="371472"/>
                  </a:lnTo>
                  <a:lnTo>
                    <a:pt x="49832" y="383601"/>
                  </a:lnTo>
                  <a:lnTo>
                    <a:pt x="52012" y="395003"/>
                  </a:lnTo>
                  <a:lnTo>
                    <a:pt x="54571" y="405920"/>
                  </a:lnTo>
                  <a:lnTo>
                    <a:pt x="59592" y="412093"/>
                  </a:lnTo>
                  <a:lnTo>
                    <a:pt x="66255" y="415103"/>
                  </a:lnTo>
                  <a:lnTo>
                    <a:pt x="74014" y="416004"/>
                  </a:lnTo>
                  <a:lnTo>
                    <a:pt x="82502" y="415500"/>
                  </a:lnTo>
                  <a:lnTo>
                    <a:pt x="91477" y="414058"/>
                  </a:lnTo>
                  <a:lnTo>
                    <a:pt x="100776" y="411992"/>
                  </a:lnTo>
                  <a:lnTo>
                    <a:pt x="111397" y="410614"/>
                  </a:lnTo>
                  <a:lnTo>
                    <a:pt x="122898" y="409696"/>
                  </a:lnTo>
                  <a:lnTo>
                    <a:pt x="134988" y="409084"/>
                  </a:lnTo>
                  <a:lnTo>
                    <a:pt x="146363" y="407570"/>
                  </a:lnTo>
                  <a:lnTo>
                    <a:pt x="157261" y="405456"/>
                  </a:lnTo>
                  <a:lnTo>
                    <a:pt x="167844" y="402941"/>
                  </a:lnTo>
                  <a:lnTo>
                    <a:pt x="179320" y="401264"/>
                  </a:lnTo>
                  <a:lnTo>
                    <a:pt x="191392" y="400147"/>
                  </a:lnTo>
                  <a:lnTo>
                    <a:pt x="203862" y="399401"/>
                  </a:lnTo>
                  <a:lnTo>
                    <a:pt x="229506" y="398574"/>
                  </a:lnTo>
                  <a:lnTo>
                    <a:pt x="242535" y="398353"/>
                  </a:lnTo>
                  <a:lnTo>
                    <a:pt x="254535" y="399311"/>
                  </a:lnTo>
                  <a:lnTo>
                    <a:pt x="265852" y="401055"/>
                  </a:lnTo>
                  <a:lnTo>
                    <a:pt x="318329" y="4078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043029" y="1701070"/>
              <a:ext cx="59687" cy="288487"/>
            </a:xfrm>
            <a:custGeom>
              <a:avLst/>
              <a:gdLst/>
              <a:ahLst/>
              <a:cxnLst/>
              <a:rect l="0" t="0" r="0" b="0"/>
              <a:pathLst>
                <a:path w="59687" h="288487">
                  <a:moveTo>
                    <a:pt x="0" y="0"/>
                  </a:moveTo>
                  <a:lnTo>
                    <a:pt x="5281" y="21124"/>
                  </a:lnTo>
                  <a:lnTo>
                    <a:pt x="6836" y="31767"/>
                  </a:lnTo>
                  <a:lnTo>
                    <a:pt x="7873" y="43284"/>
                  </a:lnTo>
                  <a:lnTo>
                    <a:pt x="8564" y="55384"/>
                  </a:lnTo>
                  <a:lnTo>
                    <a:pt x="9332" y="80617"/>
                  </a:lnTo>
                  <a:lnTo>
                    <a:pt x="9538" y="93536"/>
                  </a:lnTo>
                  <a:lnTo>
                    <a:pt x="10779" y="105464"/>
                  </a:lnTo>
                  <a:lnTo>
                    <a:pt x="12713" y="116732"/>
                  </a:lnTo>
                  <a:lnTo>
                    <a:pt x="15107" y="127561"/>
                  </a:lnTo>
                  <a:lnTo>
                    <a:pt x="16703" y="139201"/>
                  </a:lnTo>
                  <a:lnTo>
                    <a:pt x="17767" y="151382"/>
                  </a:lnTo>
                  <a:lnTo>
                    <a:pt x="18476" y="163924"/>
                  </a:lnTo>
                  <a:lnTo>
                    <a:pt x="20054" y="175601"/>
                  </a:lnTo>
                  <a:lnTo>
                    <a:pt x="22211" y="186702"/>
                  </a:lnTo>
                  <a:lnTo>
                    <a:pt x="33616" y="233624"/>
                  </a:lnTo>
                  <a:lnTo>
                    <a:pt x="36779" y="245280"/>
                  </a:lnTo>
                  <a:lnTo>
                    <a:pt x="39994" y="256366"/>
                  </a:lnTo>
                  <a:lnTo>
                    <a:pt x="59686" y="2884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106932" y="1909973"/>
              <a:ext cx="45523" cy="288487"/>
            </a:xfrm>
            <a:custGeom>
              <a:avLst/>
              <a:gdLst/>
              <a:ahLst/>
              <a:cxnLst/>
              <a:rect l="0" t="0" r="0" b="0"/>
              <a:pathLst>
                <a:path w="45523" h="288487">
                  <a:moveTo>
                    <a:pt x="5731" y="0"/>
                  </a:moveTo>
                  <a:lnTo>
                    <a:pt x="450" y="15843"/>
                  </a:lnTo>
                  <a:lnTo>
                    <a:pt x="0" y="23826"/>
                  </a:lnTo>
                  <a:lnTo>
                    <a:pt x="804" y="32464"/>
                  </a:lnTo>
                  <a:lnTo>
                    <a:pt x="2447" y="41538"/>
                  </a:lnTo>
                  <a:lnTo>
                    <a:pt x="3541" y="52009"/>
                  </a:lnTo>
                  <a:lnTo>
                    <a:pt x="4271" y="63411"/>
                  </a:lnTo>
                  <a:lnTo>
                    <a:pt x="4757" y="75433"/>
                  </a:lnTo>
                  <a:lnTo>
                    <a:pt x="6188" y="86764"/>
                  </a:lnTo>
                  <a:lnTo>
                    <a:pt x="8246" y="97634"/>
                  </a:lnTo>
                  <a:lnTo>
                    <a:pt x="10724" y="108197"/>
                  </a:lnTo>
                  <a:lnTo>
                    <a:pt x="12375" y="119660"/>
                  </a:lnTo>
                  <a:lnTo>
                    <a:pt x="13476" y="131723"/>
                  </a:lnTo>
                  <a:lnTo>
                    <a:pt x="14210" y="144186"/>
                  </a:lnTo>
                  <a:lnTo>
                    <a:pt x="15805" y="155811"/>
                  </a:lnTo>
                  <a:lnTo>
                    <a:pt x="17974" y="166877"/>
                  </a:lnTo>
                  <a:lnTo>
                    <a:pt x="20525" y="177570"/>
                  </a:lnTo>
                  <a:lnTo>
                    <a:pt x="23331" y="188015"/>
                  </a:lnTo>
                  <a:lnTo>
                    <a:pt x="32560" y="219662"/>
                  </a:lnTo>
                  <a:lnTo>
                    <a:pt x="35776" y="231551"/>
                  </a:lnTo>
                  <a:lnTo>
                    <a:pt x="45522" y="2884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251932" y="208903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Freeform 109"/>
          <p:cNvSpPr/>
          <p:nvPr/>
        </p:nvSpPr>
        <p:spPr>
          <a:xfrm>
            <a:off x="7440940" y="1598510"/>
            <a:ext cx="251547" cy="274779"/>
          </a:xfrm>
          <a:custGeom>
            <a:avLst/>
            <a:gdLst/>
            <a:ahLst/>
            <a:cxnLst/>
            <a:rect l="0" t="0" r="0" b="0"/>
            <a:pathLst>
              <a:path w="251547" h="274779">
                <a:moveTo>
                  <a:pt x="0" y="32926"/>
                </a:moveTo>
                <a:lnTo>
                  <a:pt x="10561" y="17083"/>
                </a:lnTo>
                <a:lnTo>
                  <a:pt x="19199" y="11311"/>
                </a:lnTo>
                <a:lnTo>
                  <a:pt x="30484" y="6357"/>
                </a:lnTo>
                <a:lnTo>
                  <a:pt x="43534" y="1950"/>
                </a:lnTo>
                <a:lnTo>
                  <a:pt x="55550" y="117"/>
                </a:lnTo>
                <a:lnTo>
                  <a:pt x="66877" y="0"/>
                </a:lnTo>
                <a:lnTo>
                  <a:pt x="77744" y="1027"/>
                </a:lnTo>
                <a:lnTo>
                  <a:pt x="89410" y="2818"/>
                </a:lnTo>
                <a:lnTo>
                  <a:pt x="101608" y="5116"/>
                </a:lnTo>
                <a:lnTo>
                  <a:pt x="114162" y="7754"/>
                </a:lnTo>
                <a:lnTo>
                  <a:pt x="125846" y="11723"/>
                </a:lnTo>
                <a:lnTo>
                  <a:pt x="136953" y="16580"/>
                </a:lnTo>
                <a:lnTo>
                  <a:pt x="147672" y="22029"/>
                </a:lnTo>
                <a:lnTo>
                  <a:pt x="154819" y="30082"/>
                </a:lnTo>
                <a:lnTo>
                  <a:pt x="159584" y="39872"/>
                </a:lnTo>
                <a:lnTo>
                  <a:pt x="162760" y="50820"/>
                </a:lnTo>
                <a:lnTo>
                  <a:pt x="162667" y="60330"/>
                </a:lnTo>
                <a:lnTo>
                  <a:pt x="160394" y="68880"/>
                </a:lnTo>
                <a:lnTo>
                  <a:pt x="156668" y="76791"/>
                </a:lnTo>
                <a:lnTo>
                  <a:pt x="150868" y="84275"/>
                </a:lnTo>
                <a:lnTo>
                  <a:pt x="143686" y="91475"/>
                </a:lnTo>
                <a:lnTo>
                  <a:pt x="135582" y="98486"/>
                </a:lnTo>
                <a:lnTo>
                  <a:pt x="126863" y="104265"/>
                </a:lnTo>
                <a:lnTo>
                  <a:pt x="117734" y="109223"/>
                </a:lnTo>
                <a:lnTo>
                  <a:pt x="108332" y="113634"/>
                </a:lnTo>
                <a:lnTo>
                  <a:pt x="104275" y="114364"/>
                </a:lnTo>
                <a:lnTo>
                  <a:pt x="103781" y="112640"/>
                </a:lnTo>
                <a:lnTo>
                  <a:pt x="105662" y="109280"/>
                </a:lnTo>
                <a:lnTo>
                  <a:pt x="112443" y="108145"/>
                </a:lnTo>
                <a:lnTo>
                  <a:pt x="122490" y="108494"/>
                </a:lnTo>
                <a:lnTo>
                  <a:pt x="134715" y="109832"/>
                </a:lnTo>
                <a:lnTo>
                  <a:pt x="147285" y="111829"/>
                </a:lnTo>
                <a:lnTo>
                  <a:pt x="160087" y="114266"/>
                </a:lnTo>
                <a:lnTo>
                  <a:pt x="173044" y="116996"/>
                </a:lnTo>
                <a:lnTo>
                  <a:pt x="184996" y="121026"/>
                </a:lnTo>
                <a:lnTo>
                  <a:pt x="196281" y="125924"/>
                </a:lnTo>
                <a:lnTo>
                  <a:pt x="207120" y="131400"/>
                </a:lnTo>
                <a:lnTo>
                  <a:pt x="216556" y="138366"/>
                </a:lnTo>
                <a:lnTo>
                  <a:pt x="225058" y="146326"/>
                </a:lnTo>
                <a:lnTo>
                  <a:pt x="232937" y="154949"/>
                </a:lnTo>
                <a:lnTo>
                  <a:pt x="239295" y="164013"/>
                </a:lnTo>
                <a:lnTo>
                  <a:pt x="244638" y="173372"/>
                </a:lnTo>
                <a:lnTo>
                  <a:pt x="249306" y="182927"/>
                </a:lnTo>
                <a:lnTo>
                  <a:pt x="251313" y="192614"/>
                </a:lnTo>
                <a:lnTo>
                  <a:pt x="251546" y="202387"/>
                </a:lnTo>
                <a:lnTo>
                  <a:pt x="250595" y="212218"/>
                </a:lnTo>
                <a:lnTo>
                  <a:pt x="247751" y="220983"/>
                </a:lnTo>
                <a:lnTo>
                  <a:pt x="243644" y="229037"/>
                </a:lnTo>
                <a:lnTo>
                  <a:pt x="238695" y="236617"/>
                </a:lnTo>
                <a:lnTo>
                  <a:pt x="232080" y="243881"/>
                </a:lnTo>
                <a:lnTo>
                  <a:pt x="224355" y="250934"/>
                </a:lnTo>
                <a:lnTo>
                  <a:pt x="215888" y="257847"/>
                </a:lnTo>
                <a:lnTo>
                  <a:pt x="206928" y="263561"/>
                </a:lnTo>
                <a:lnTo>
                  <a:pt x="197638" y="268475"/>
                </a:lnTo>
                <a:lnTo>
                  <a:pt x="188129" y="272857"/>
                </a:lnTo>
                <a:lnTo>
                  <a:pt x="178474" y="274673"/>
                </a:lnTo>
                <a:lnTo>
                  <a:pt x="168721" y="274778"/>
                </a:lnTo>
                <a:lnTo>
                  <a:pt x="158904" y="273743"/>
                </a:lnTo>
                <a:lnTo>
                  <a:pt x="147937" y="273053"/>
                </a:lnTo>
                <a:lnTo>
                  <a:pt x="99478" y="2716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7739373" y="1561801"/>
            <a:ext cx="775928" cy="318330"/>
            <a:chOff x="7739373" y="1561801"/>
            <a:chExt cx="775928" cy="318330"/>
          </a:xfrm>
        </p:grpSpPr>
        <p:sp>
          <p:nvSpPr>
            <p:cNvPr id="111" name="Freeform 110"/>
            <p:cNvSpPr/>
            <p:nvPr/>
          </p:nvSpPr>
          <p:spPr>
            <a:xfrm>
              <a:off x="7739373" y="1651138"/>
              <a:ext cx="298435" cy="139463"/>
            </a:xfrm>
            <a:custGeom>
              <a:avLst/>
              <a:gdLst/>
              <a:ahLst/>
              <a:cxnLst/>
              <a:rect l="0" t="0" r="0" b="0"/>
              <a:pathLst>
                <a:path w="298435" h="139463">
                  <a:moveTo>
                    <a:pt x="0" y="10141"/>
                  </a:moveTo>
                  <a:lnTo>
                    <a:pt x="5281" y="25984"/>
                  </a:lnTo>
                  <a:lnTo>
                    <a:pt x="6837" y="35072"/>
                  </a:lnTo>
                  <a:lnTo>
                    <a:pt x="7874" y="45552"/>
                  </a:lnTo>
                  <a:lnTo>
                    <a:pt x="8565" y="56960"/>
                  </a:lnTo>
                  <a:lnTo>
                    <a:pt x="10131" y="68986"/>
                  </a:lnTo>
                  <a:lnTo>
                    <a:pt x="12280" y="81425"/>
                  </a:lnTo>
                  <a:lnTo>
                    <a:pt x="14819" y="94139"/>
                  </a:lnTo>
                  <a:lnTo>
                    <a:pt x="16511" y="107036"/>
                  </a:lnTo>
                  <a:lnTo>
                    <a:pt x="17639" y="120055"/>
                  </a:lnTo>
                  <a:lnTo>
                    <a:pt x="18391" y="133156"/>
                  </a:lnTo>
                  <a:lnTo>
                    <a:pt x="18892" y="136363"/>
                  </a:lnTo>
                  <a:lnTo>
                    <a:pt x="19227" y="132975"/>
                  </a:lnTo>
                  <a:lnTo>
                    <a:pt x="19598" y="115578"/>
                  </a:lnTo>
                  <a:lnTo>
                    <a:pt x="19763" y="93109"/>
                  </a:lnTo>
                  <a:lnTo>
                    <a:pt x="22018" y="82032"/>
                  </a:lnTo>
                  <a:lnTo>
                    <a:pt x="25732" y="71332"/>
                  </a:lnTo>
                  <a:lnTo>
                    <a:pt x="30418" y="60883"/>
                  </a:lnTo>
                  <a:lnTo>
                    <a:pt x="35753" y="50601"/>
                  </a:lnTo>
                  <a:lnTo>
                    <a:pt x="41521" y="40430"/>
                  </a:lnTo>
                  <a:lnTo>
                    <a:pt x="47576" y="30334"/>
                  </a:lnTo>
                  <a:lnTo>
                    <a:pt x="56034" y="21392"/>
                  </a:lnTo>
                  <a:lnTo>
                    <a:pt x="66094" y="13221"/>
                  </a:lnTo>
                  <a:lnTo>
                    <a:pt x="77221" y="5562"/>
                  </a:lnTo>
                  <a:lnTo>
                    <a:pt x="87956" y="1562"/>
                  </a:lnTo>
                  <a:lnTo>
                    <a:pt x="98429" y="0"/>
                  </a:lnTo>
                  <a:lnTo>
                    <a:pt x="108727" y="65"/>
                  </a:lnTo>
                  <a:lnTo>
                    <a:pt x="116697" y="3423"/>
                  </a:lnTo>
                  <a:lnTo>
                    <a:pt x="123115" y="8978"/>
                  </a:lnTo>
                  <a:lnTo>
                    <a:pt x="128500" y="15998"/>
                  </a:lnTo>
                  <a:lnTo>
                    <a:pt x="133195" y="23993"/>
                  </a:lnTo>
                  <a:lnTo>
                    <a:pt x="137430" y="32640"/>
                  </a:lnTo>
                  <a:lnTo>
                    <a:pt x="141359" y="41720"/>
                  </a:lnTo>
                  <a:lnTo>
                    <a:pt x="145084" y="52194"/>
                  </a:lnTo>
                  <a:lnTo>
                    <a:pt x="148672" y="63599"/>
                  </a:lnTo>
                  <a:lnTo>
                    <a:pt x="152170" y="75623"/>
                  </a:lnTo>
                  <a:lnTo>
                    <a:pt x="154501" y="88060"/>
                  </a:lnTo>
                  <a:lnTo>
                    <a:pt x="156055" y="100773"/>
                  </a:lnTo>
                  <a:lnTo>
                    <a:pt x="157092" y="113669"/>
                  </a:lnTo>
                  <a:lnTo>
                    <a:pt x="156678" y="117846"/>
                  </a:lnTo>
                  <a:lnTo>
                    <a:pt x="155296" y="116209"/>
                  </a:lnTo>
                  <a:lnTo>
                    <a:pt x="153270" y="110696"/>
                  </a:lnTo>
                  <a:lnTo>
                    <a:pt x="153024" y="103705"/>
                  </a:lnTo>
                  <a:lnTo>
                    <a:pt x="153966" y="95729"/>
                  </a:lnTo>
                  <a:lnTo>
                    <a:pt x="155699" y="87095"/>
                  </a:lnTo>
                  <a:lnTo>
                    <a:pt x="157959" y="78023"/>
                  </a:lnTo>
                  <a:lnTo>
                    <a:pt x="160571" y="68660"/>
                  </a:lnTo>
                  <a:lnTo>
                    <a:pt x="163419" y="59101"/>
                  </a:lnTo>
                  <a:lnTo>
                    <a:pt x="167527" y="50518"/>
                  </a:lnTo>
                  <a:lnTo>
                    <a:pt x="172476" y="42586"/>
                  </a:lnTo>
                  <a:lnTo>
                    <a:pt x="177987" y="35087"/>
                  </a:lnTo>
                  <a:lnTo>
                    <a:pt x="184976" y="27877"/>
                  </a:lnTo>
                  <a:lnTo>
                    <a:pt x="192952" y="20859"/>
                  </a:lnTo>
                  <a:lnTo>
                    <a:pt x="201585" y="13971"/>
                  </a:lnTo>
                  <a:lnTo>
                    <a:pt x="211761" y="10484"/>
                  </a:lnTo>
                  <a:lnTo>
                    <a:pt x="222967" y="9264"/>
                  </a:lnTo>
                  <a:lnTo>
                    <a:pt x="234859" y="9556"/>
                  </a:lnTo>
                  <a:lnTo>
                    <a:pt x="246103" y="13067"/>
                  </a:lnTo>
                  <a:lnTo>
                    <a:pt x="256914" y="18724"/>
                  </a:lnTo>
                  <a:lnTo>
                    <a:pt x="267438" y="25810"/>
                  </a:lnTo>
                  <a:lnTo>
                    <a:pt x="274454" y="36062"/>
                  </a:lnTo>
                  <a:lnTo>
                    <a:pt x="279131" y="48422"/>
                  </a:lnTo>
                  <a:lnTo>
                    <a:pt x="282249" y="62189"/>
                  </a:lnTo>
                  <a:lnTo>
                    <a:pt x="285433" y="74683"/>
                  </a:lnTo>
                  <a:lnTo>
                    <a:pt x="288661" y="86328"/>
                  </a:lnTo>
                  <a:lnTo>
                    <a:pt x="298434" y="1394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157180" y="1561801"/>
              <a:ext cx="225941" cy="208904"/>
            </a:xfrm>
            <a:custGeom>
              <a:avLst/>
              <a:gdLst/>
              <a:ahLst/>
              <a:cxnLst/>
              <a:rect l="0" t="0" r="0" b="0"/>
              <a:pathLst>
                <a:path w="225941" h="208904">
                  <a:moveTo>
                    <a:pt x="0" y="0"/>
                  </a:moveTo>
                  <a:lnTo>
                    <a:pt x="10562" y="10562"/>
                  </a:lnTo>
                  <a:lnTo>
                    <a:pt x="19199" y="14778"/>
                  </a:lnTo>
                  <a:lnTo>
                    <a:pt x="30485" y="18695"/>
                  </a:lnTo>
                  <a:lnTo>
                    <a:pt x="55551" y="25994"/>
                  </a:lnTo>
                  <a:lnTo>
                    <a:pt x="77744" y="32922"/>
                  </a:lnTo>
                  <a:lnTo>
                    <a:pt x="90515" y="36317"/>
                  </a:lnTo>
                  <a:lnTo>
                    <a:pt x="161518" y="53034"/>
                  </a:lnTo>
                  <a:lnTo>
                    <a:pt x="173997" y="56357"/>
                  </a:lnTo>
                  <a:lnTo>
                    <a:pt x="196706" y="62997"/>
                  </a:lnTo>
                  <a:lnTo>
                    <a:pt x="206298" y="67420"/>
                  </a:lnTo>
                  <a:lnTo>
                    <a:pt x="214904" y="72579"/>
                  </a:lnTo>
                  <a:lnTo>
                    <a:pt x="222851" y="78229"/>
                  </a:lnTo>
                  <a:lnTo>
                    <a:pt x="225940" y="84207"/>
                  </a:lnTo>
                  <a:lnTo>
                    <a:pt x="225787" y="90402"/>
                  </a:lnTo>
                  <a:lnTo>
                    <a:pt x="223475" y="96744"/>
                  </a:lnTo>
                  <a:lnTo>
                    <a:pt x="219723" y="103182"/>
                  </a:lnTo>
                  <a:lnTo>
                    <a:pt x="215012" y="109684"/>
                  </a:lnTo>
                  <a:lnTo>
                    <a:pt x="209659" y="116230"/>
                  </a:lnTo>
                  <a:lnTo>
                    <a:pt x="201670" y="121699"/>
                  </a:lnTo>
                  <a:lnTo>
                    <a:pt x="191922" y="126450"/>
                  </a:lnTo>
                  <a:lnTo>
                    <a:pt x="181003" y="130723"/>
                  </a:lnTo>
                  <a:lnTo>
                    <a:pt x="170407" y="135783"/>
                  </a:lnTo>
                  <a:lnTo>
                    <a:pt x="160027" y="141366"/>
                  </a:lnTo>
                  <a:lnTo>
                    <a:pt x="149792" y="147299"/>
                  </a:lnTo>
                  <a:lnTo>
                    <a:pt x="129576" y="159786"/>
                  </a:lnTo>
                  <a:lnTo>
                    <a:pt x="119543" y="166211"/>
                  </a:lnTo>
                  <a:lnTo>
                    <a:pt x="110644" y="172704"/>
                  </a:lnTo>
                  <a:lnTo>
                    <a:pt x="102501" y="179244"/>
                  </a:lnTo>
                  <a:lnTo>
                    <a:pt x="59686" y="208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117389" y="1820443"/>
              <a:ext cx="397912" cy="59688"/>
            </a:xfrm>
            <a:custGeom>
              <a:avLst/>
              <a:gdLst/>
              <a:ahLst/>
              <a:cxnLst/>
              <a:rect l="0" t="0" r="0" b="0"/>
              <a:pathLst>
                <a:path w="397912" h="59688">
                  <a:moveTo>
                    <a:pt x="0" y="59687"/>
                  </a:moveTo>
                  <a:lnTo>
                    <a:pt x="15842" y="49125"/>
                  </a:lnTo>
                  <a:lnTo>
                    <a:pt x="26035" y="44909"/>
                  </a:lnTo>
                  <a:lnTo>
                    <a:pt x="38358" y="40992"/>
                  </a:lnTo>
                  <a:lnTo>
                    <a:pt x="52099" y="37276"/>
                  </a:lnTo>
                  <a:lnTo>
                    <a:pt x="65682" y="34799"/>
                  </a:lnTo>
                  <a:lnTo>
                    <a:pt x="79157" y="33147"/>
                  </a:lnTo>
                  <a:lnTo>
                    <a:pt x="92563" y="32046"/>
                  </a:lnTo>
                  <a:lnTo>
                    <a:pt x="104816" y="30207"/>
                  </a:lnTo>
                  <a:lnTo>
                    <a:pt x="116300" y="27875"/>
                  </a:lnTo>
                  <a:lnTo>
                    <a:pt x="127272" y="25215"/>
                  </a:lnTo>
                  <a:lnTo>
                    <a:pt x="140113" y="23442"/>
                  </a:lnTo>
                  <a:lnTo>
                    <a:pt x="154201" y="22260"/>
                  </a:lnTo>
                  <a:lnTo>
                    <a:pt x="169119" y="21472"/>
                  </a:lnTo>
                  <a:lnTo>
                    <a:pt x="184591" y="19841"/>
                  </a:lnTo>
                  <a:lnTo>
                    <a:pt x="200431" y="17649"/>
                  </a:lnTo>
                  <a:lnTo>
                    <a:pt x="216520" y="15082"/>
                  </a:lnTo>
                  <a:lnTo>
                    <a:pt x="231665" y="13371"/>
                  </a:lnTo>
                  <a:lnTo>
                    <a:pt x="246184" y="12230"/>
                  </a:lnTo>
                  <a:lnTo>
                    <a:pt x="260284" y="11469"/>
                  </a:lnTo>
                  <a:lnTo>
                    <a:pt x="274106" y="9857"/>
                  </a:lnTo>
                  <a:lnTo>
                    <a:pt x="287742" y="7677"/>
                  </a:lnTo>
                  <a:lnTo>
                    <a:pt x="301253" y="5118"/>
                  </a:lnTo>
                  <a:lnTo>
                    <a:pt x="315787" y="3412"/>
                  </a:lnTo>
                  <a:lnTo>
                    <a:pt x="331003" y="2275"/>
                  </a:lnTo>
                  <a:lnTo>
                    <a:pt x="3979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510574" y="1452375"/>
            <a:ext cx="1909975" cy="1372795"/>
            <a:chOff x="7510574" y="1452375"/>
            <a:chExt cx="1909975" cy="1372795"/>
          </a:xfrm>
        </p:grpSpPr>
        <p:sp>
          <p:nvSpPr>
            <p:cNvPr id="115" name="Freeform 114"/>
            <p:cNvSpPr/>
            <p:nvPr/>
          </p:nvSpPr>
          <p:spPr>
            <a:xfrm>
              <a:off x="8546526" y="1472271"/>
              <a:ext cx="28462" cy="328278"/>
            </a:xfrm>
            <a:custGeom>
              <a:avLst/>
              <a:gdLst/>
              <a:ahLst/>
              <a:cxnLst/>
              <a:rect l="0" t="0" r="0" b="0"/>
              <a:pathLst>
                <a:path w="28462" h="328278">
                  <a:moveTo>
                    <a:pt x="8565" y="0"/>
                  </a:moveTo>
                  <a:lnTo>
                    <a:pt x="8565" y="21124"/>
                  </a:lnTo>
                  <a:lnTo>
                    <a:pt x="7460" y="30662"/>
                  </a:lnTo>
                  <a:lnTo>
                    <a:pt x="5618" y="40337"/>
                  </a:lnTo>
                  <a:lnTo>
                    <a:pt x="3284" y="50103"/>
                  </a:lnTo>
                  <a:lnTo>
                    <a:pt x="1728" y="62140"/>
                  </a:lnTo>
                  <a:lnTo>
                    <a:pt x="691" y="75691"/>
                  </a:lnTo>
                  <a:lnTo>
                    <a:pt x="0" y="90252"/>
                  </a:lnTo>
                  <a:lnTo>
                    <a:pt x="644" y="103275"/>
                  </a:lnTo>
                  <a:lnTo>
                    <a:pt x="2179" y="115273"/>
                  </a:lnTo>
                  <a:lnTo>
                    <a:pt x="4307" y="126588"/>
                  </a:lnTo>
                  <a:lnTo>
                    <a:pt x="5727" y="139657"/>
                  </a:lnTo>
                  <a:lnTo>
                    <a:pt x="6673" y="153897"/>
                  </a:lnTo>
                  <a:lnTo>
                    <a:pt x="7304" y="168917"/>
                  </a:lnTo>
                  <a:lnTo>
                    <a:pt x="8830" y="182246"/>
                  </a:lnTo>
                  <a:lnTo>
                    <a:pt x="10952" y="194448"/>
                  </a:lnTo>
                  <a:lnTo>
                    <a:pt x="19220" y="233358"/>
                  </a:lnTo>
                  <a:lnTo>
                    <a:pt x="22301" y="248418"/>
                  </a:lnTo>
                  <a:lnTo>
                    <a:pt x="24354" y="262879"/>
                  </a:lnTo>
                  <a:lnTo>
                    <a:pt x="25722" y="276941"/>
                  </a:lnTo>
                  <a:lnTo>
                    <a:pt x="28461" y="328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632420" y="1472271"/>
              <a:ext cx="251938" cy="271631"/>
            </a:xfrm>
            <a:custGeom>
              <a:avLst/>
              <a:gdLst/>
              <a:ahLst/>
              <a:cxnLst/>
              <a:rect l="0" t="0" r="0" b="0"/>
              <a:pathLst>
                <a:path w="251938" h="271631">
                  <a:moveTo>
                    <a:pt x="171365" y="0"/>
                  </a:moveTo>
                  <a:lnTo>
                    <a:pt x="150242" y="0"/>
                  </a:lnTo>
                  <a:lnTo>
                    <a:pt x="140704" y="1105"/>
                  </a:lnTo>
                  <a:lnTo>
                    <a:pt x="131029" y="2947"/>
                  </a:lnTo>
                  <a:lnTo>
                    <a:pt x="86395" y="13846"/>
                  </a:lnTo>
                  <a:lnTo>
                    <a:pt x="74927" y="18073"/>
                  </a:lnTo>
                  <a:lnTo>
                    <a:pt x="63967" y="23102"/>
                  </a:lnTo>
                  <a:lnTo>
                    <a:pt x="53343" y="28665"/>
                  </a:lnTo>
                  <a:lnTo>
                    <a:pt x="42945" y="34584"/>
                  </a:lnTo>
                  <a:lnTo>
                    <a:pt x="32697" y="40741"/>
                  </a:lnTo>
                  <a:lnTo>
                    <a:pt x="22549" y="47056"/>
                  </a:lnTo>
                  <a:lnTo>
                    <a:pt x="14678" y="54582"/>
                  </a:lnTo>
                  <a:lnTo>
                    <a:pt x="8326" y="62916"/>
                  </a:lnTo>
                  <a:lnTo>
                    <a:pt x="2986" y="71787"/>
                  </a:lnTo>
                  <a:lnTo>
                    <a:pt x="531" y="81017"/>
                  </a:lnTo>
                  <a:lnTo>
                    <a:pt x="0" y="90487"/>
                  </a:lnTo>
                  <a:lnTo>
                    <a:pt x="751" y="100116"/>
                  </a:lnTo>
                  <a:lnTo>
                    <a:pt x="4568" y="107640"/>
                  </a:lnTo>
                  <a:lnTo>
                    <a:pt x="10429" y="113762"/>
                  </a:lnTo>
                  <a:lnTo>
                    <a:pt x="17651" y="118948"/>
                  </a:lnTo>
                  <a:lnTo>
                    <a:pt x="24677" y="120195"/>
                  </a:lnTo>
                  <a:lnTo>
                    <a:pt x="31572" y="118816"/>
                  </a:lnTo>
                  <a:lnTo>
                    <a:pt x="38378" y="115686"/>
                  </a:lnTo>
                  <a:lnTo>
                    <a:pt x="45127" y="111389"/>
                  </a:lnTo>
                  <a:lnTo>
                    <a:pt x="51836" y="106313"/>
                  </a:lnTo>
                  <a:lnTo>
                    <a:pt x="58520" y="100719"/>
                  </a:lnTo>
                  <a:lnTo>
                    <a:pt x="68503" y="96989"/>
                  </a:lnTo>
                  <a:lnTo>
                    <a:pt x="80684" y="94503"/>
                  </a:lnTo>
                  <a:lnTo>
                    <a:pt x="94331" y="92845"/>
                  </a:lnTo>
                  <a:lnTo>
                    <a:pt x="108956" y="92846"/>
                  </a:lnTo>
                  <a:lnTo>
                    <a:pt x="124233" y="93951"/>
                  </a:lnTo>
                  <a:lnTo>
                    <a:pt x="139944" y="95793"/>
                  </a:lnTo>
                  <a:lnTo>
                    <a:pt x="153734" y="98127"/>
                  </a:lnTo>
                  <a:lnTo>
                    <a:pt x="166243" y="100788"/>
                  </a:lnTo>
                  <a:lnTo>
                    <a:pt x="177898" y="103667"/>
                  </a:lnTo>
                  <a:lnTo>
                    <a:pt x="187879" y="107797"/>
                  </a:lnTo>
                  <a:lnTo>
                    <a:pt x="196744" y="112761"/>
                  </a:lnTo>
                  <a:lnTo>
                    <a:pt x="204864" y="118281"/>
                  </a:lnTo>
                  <a:lnTo>
                    <a:pt x="212488" y="124172"/>
                  </a:lnTo>
                  <a:lnTo>
                    <a:pt x="219781" y="130309"/>
                  </a:lnTo>
                  <a:lnTo>
                    <a:pt x="226854" y="136612"/>
                  </a:lnTo>
                  <a:lnTo>
                    <a:pt x="233780" y="145235"/>
                  </a:lnTo>
                  <a:lnTo>
                    <a:pt x="240608" y="155405"/>
                  </a:lnTo>
                  <a:lnTo>
                    <a:pt x="247370" y="166606"/>
                  </a:lnTo>
                  <a:lnTo>
                    <a:pt x="250774" y="178494"/>
                  </a:lnTo>
                  <a:lnTo>
                    <a:pt x="251937" y="190842"/>
                  </a:lnTo>
                  <a:lnTo>
                    <a:pt x="251608" y="203494"/>
                  </a:lnTo>
                  <a:lnTo>
                    <a:pt x="249177" y="214140"/>
                  </a:lnTo>
                  <a:lnTo>
                    <a:pt x="245346" y="223447"/>
                  </a:lnTo>
                  <a:lnTo>
                    <a:pt x="240581" y="231863"/>
                  </a:lnTo>
                  <a:lnTo>
                    <a:pt x="234089" y="239684"/>
                  </a:lnTo>
                  <a:lnTo>
                    <a:pt x="226445" y="247109"/>
                  </a:lnTo>
                  <a:lnTo>
                    <a:pt x="218033" y="254269"/>
                  </a:lnTo>
                  <a:lnTo>
                    <a:pt x="206899" y="260148"/>
                  </a:lnTo>
                  <a:lnTo>
                    <a:pt x="193949" y="265173"/>
                  </a:lnTo>
                  <a:lnTo>
                    <a:pt x="179790" y="269628"/>
                  </a:lnTo>
                  <a:lnTo>
                    <a:pt x="165929" y="271492"/>
                  </a:lnTo>
                  <a:lnTo>
                    <a:pt x="152267" y="271630"/>
                  </a:lnTo>
                  <a:lnTo>
                    <a:pt x="138737" y="270617"/>
                  </a:lnTo>
                  <a:lnTo>
                    <a:pt x="126402" y="268836"/>
                  </a:lnTo>
                  <a:lnTo>
                    <a:pt x="114863" y="266543"/>
                  </a:lnTo>
                  <a:lnTo>
                    <a:pt x="71888" y="258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944225" y="1452375"/>
              <a:ext cx="224851" cy="245963"/>
            </a:xfrm>
            <a:custGeom>
              <a:avLst/>
              <a:gdLst/>
              <a:ahLst/>
              <a:cxnLst/>
              <a:rect l="0" t="0" r="0" b="0"/>
              <a:pathLst>
                <a:path w="224851" h="245963">
                  <a:moveTo>
                    <a:pt x="68464" y="0"/>
                  </a:moveTo>
                  <a:lnTo>
                    <a:pt x="52621" y="5281"/>
                  </a:lnTo>
                  <a:lnTo>
                    <a:pt x="45744" y="11258"/>
                  </a:lnTo>
                  <a:lnTo>
                    <a:pt x="38949" y="19664"/>
                  </a:lnTo>
                  <a:lnTo>
                    <a:pt x="12158" y="59641"/>
                  </a:lnTo>
                  <a:lnTo>
                    <a:pt x="7715" y="70710"/>
                  </a:lnTo>
                  <a:lnTo>
                    <a:pt x="4753" y="82510"/>
                  </a:lnTo>
                  <a:lnTo>
                    <a:pt x="2779" y="94798"/>
                  </a:lnTo>
                  <a:lnTo>
                    <a:pt x="1463" y="107411"/>
                  </a:lnTo>
                  <a:lnTo>
                    <a:pt x="584" y="120241"/>
                  </a:lnTo>
                  <a:lnTo>
                    <a:pt x="0" y="133216"/>
                  </a:lnTo>
                  <a:lnTo>
                    <a:pt x="715" y="145181"/>
                  </a:lnTo>
                  <a:lnTo>
                    <a:pt x="2297" y="156474"/>
                  </a:lnTo>
                  <a:lnTo>
                    <a:pt x="4458" y="167319"/>
                  </a:lnTo>
                  <a:lnTo>
                    <a:pt x="7003" y="177865"/>
                  </a:lnTo>
                  <a:lnTo>
                    <a:pt x="9805" y="188211"/>
                  </a:lnTo>
                  <a:lnTo>
                    <a:pt x="12778" y="198425"/>
                  </a:lnTo>
                  <a:lnTo>
                    <a:pt x="16971" y="207444"/>
                  </a:lnTo>
                  <a:lnTo>
                    <a:pt x="21978" y="215668"/>
                  </a:lnTo>
                  <a:lnTo>
                    <a:pt x="27525" y="223361"/>
                  </a:lnTo>
                  <a:lnTo>
                    <a:pt x="35645" y="229595"/>
                  </a:lnTo>
                  <a:lnTo>
                    <a:pt x="45479" y="234857"/>
                  </a:lnTo>
                  <a:lnTo>
                    <a:pt x="56457" y="239469"/>
                  </a:lnTo>
                  <a:lnTo>
                    <a:pt x="69302" y="242545"/>
                  </a:lnTo>
                  <a:lnTo>
                    <a:pt x="83392" y="244595"/>
                  </a:lnTo>
                  <a:lnTo>
                    <a:pt x="98312" y="245962"/>
                  </a:lnTo>
                  <a:lnTo>
                    <a:pt x="112679" y="244662"/>
                  </a:lnTo>
                  <a:lnTo>
                    <a:pt x="126678" y="241585"/>
                  </a:lnTo>
                  <a:lnTo>
                    <a:pt x="140433" y="237323"/>
                  </a:lnTo>
                  <a:lnTo>
                    <a:pt x="152918" y="232271"/>
                  </a:lnTo>
                  <a:lnTo>
                    <a:pt x="164558" y="226693"/>
                  </a:lnTo>
                  <a:lnTo>
                    <a:pt x="175634" y="220763"/>
                  </a:lnTo>
                  <a:lnTo>
                    <a:pt x="185228" y="214599"/>
                  </a:lnTo>
                  <a:lnTo>
                    <a:pt x="193835" y="208280"/>
                  </a:lnTo>
                  <a:lnTo>
                    <a:pt x="201784" y="201856"/>
                  </a:lnTo>
                  <a:lnTo>
                    <a:pt x="208188" y="194258"/>
                  </a:lnTo>
                  <a:lnTo>
                    <a:pt x="213563" y="185876"/>
                  </a:lnTo>
                  <a:lnTo>
                    <a:pt x="218252" y="176972"/>
                  </a:lnTo>
                  <a:lnTo>
                    <a:pt x="221377" y="166615"/>
                  </a:lnTo>
                  <a:lnTo>
                    <a:pt x="223461" y="155289"/>
                  </a:lnTo>
                  <a:lnTo>
                    <a:pt x="224850" y="143318"/>
                  </a:lnTo>
                  <a:lnTo>
                    <a:pt x="223566" y="133126"/>
                  </a:lnTo>
                  <a:lnTo>
                    <a:pt x="220499" y="124121"/>
                  </a:lnTo>
                  <a:lnTo>
                    <a:pt x="216243" y="115906"/>
                  </a:lnTo>
                  <a:lnTo>
                    <a:pt x="210091" y="108220"/>
                  </a:lnTo>
                  <a:lnTo>
                    <a:pt x="202674" y="100885"/>
                  </a:lnTo>
                  <a:lnTo>
                    <a:pt x="194412" y="93784"/>
                  </a:lnTo>
                  <a:lnTo>
                    <a:pt x="185589" y="86840"/>
                  </a:lnTo>
                  <a:lnTo>
                    <a:pt x="176391" y="79999"/>
                  </a:lnTo>
                  <a:lnTo>
                    <a:pt x="166942" y="73229"/>
                  </a:lnTo>
                  <a:lnTo>
                    <a:pt x="158433" y="66504"/>
                  </a:lnTo>
                  <a:lnTo>
                    <a:pt x="150550" y="59811"/>
                  </a:lnTo>
                  <a:lnTo>
                    <a:pt x="118203" y="29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510574" y="1930671"/>
              <a:ext cx="557077" cy="68833"/>
            </a:xfrm>
            <a:custGeom>
              <a:avLst/>
              <a:gdLst/>
              <a:ahLst/>
              <a:cxnLst/>
              <a:rect l="0" t="0" r="0" b="0"/>
              <a:pathLst>
                <a:path w="557077" h="68833">
                  <a:moveTo>
                    <a:pt x="0" y="68832"/>
                  </a:moveTo>
                  <a:lnTo>
                    <a:pt x="21124" y="58270"/>
                  </a:lnTo>
                  <a:lnTo>
                    <a:pt x="32873" y="55159"/>
                  </a:lnTo>
                  <a:lnTo>
                    <a:pt x="46232" y="53085"/>
                  </a:lnTo>
                  <a:lnTo>
                    <a:pt x="60665" y="51702"/>
                  </a:lnTo>
                  <a:lnTo>
                    <a:pt x="73602" y="49675"/>
                  </a:lnTo>
                  <a:lnTo>
                    <a:pt x="85543" y="47218"/>
                  </a:lnTo>
                  <a:lnTo>
                    <a:pt x="96820" y="44475"/>
                  </a:lnTo>
                  <a:lnTo>
                    <a:pt x="110970" y="41541"/>
                  </a:lnTo>
                  <a:lnTo>
                    <a:pt x="144376" y="35334"/>
                  </a:lnTo>
                  <a:lnTo>
                    <a:pt x="160359" y="33236"/>
                  </a:lnTo>
                  <a:lnTo>
                    <a:pt x="175435" y="31838"/>
                  </a:lnTo>
                  <a:lnTo>
                    <a:pt x="189907" y="30906"/>
                  </a:lnTo>
                  <a:lnTo>
                    <a:pt x="203976" y="29179"/>
                  </a:lnTo>
                  <a:lnTo>
                    <a:pt x="217777" y="26923"/>
                  </a:lnTo>
                  <a:lnTo>
                    <a:pt x="231399" y="24313"/>
                  </a:lnTo>
                  <a:lnTo>
                    <a:pt x="244902" y="22573"/>
                  </a:lnTo>
                  <a:lnTo>
                    <a:pt x="258324" y="21413"/>
                  </a:lnTo>
                  <a:lnTo>
                    <a:pt x="271694" y="20640"/>
                  </a:lnTo>
                  <a:lnTo>
                    <a:pt x="298339" y="19781"/>
                  </a:lnTo>
                  <a:lnTo>
                    <a:pt x="311634" y="19552"/>
                  </a:lnTo>
                  <a:lnTo>
                    <a:pt x="324919" y="18294"/>
                  </a:lnTo>
                  <a:lnTo>
                    <a:pt x="338196" y="16350"/>
                  </a:lnTo>
                  <a:lnTo>
                    <a:pt x="401836" y="5288"/>
                  </a:lnTo>
                  <a:lnTo>
                    <a:pt x="420424" y="3258"/>
                  </a:lnTo>
                  <a:lnTo>
                    <a:pt x="439447" y="1905"/>
                  </a:lnTo>
                  <a:lnTo>
                    <a:pt x="476058" y="401"/>
                  </a:lnTo>
                  <a:lnTo>
                    <a:pt x="492011" y="0"/>
                  </a:lnTo>
                  <a:lnTo>
                    <a:pt x="557076" y="91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639895" y="2045303"/>
              <a:ext cx="305544" cy="280245"/>
            </a:xfrm>
            <a:custGeom>
              <a:avLst/>
              <a:gdLst/>
              <a:ahLst/>
              <a:cxnLst/>
              <a:rect l="0" t="0" r="0" b="0"/>
              <a:pathLst>
                <a:path w="305544" h="280245">
                  <a:moveTo>
                    <a:pt x="0" y="73574"/>
                  </a:moveTo>
                  <a:lnTo>
                    <a:pt x="5280" y="52450"/>
                  </a:lnTo>
                  <a:lnTo>
                    <a:pt x="10152" y="44017"/>
                  </a:lnTo>
                  <a:lnTo>
                    <a:pt x="16716" y="36184"/>
                  </a:lnTo>
                  <a:lnTo>
                    <a:pt x="24408" y="28752"/>
                  </a:lnTo>
                  <a:lnTo>
                    <a:pt x="32852" y="22692"/>
                  </a:lnTo>
                  <a:lnTo>
                    <a:pt x="41797" y="17546"/>
                  </a:lnTo>
                  <a:lnTo>
                    <a:pt x="51076" y="13011"/>
                  </a:lnTo>
                  <a:lnTo>
                    <a:pt x="62789" y="8882"/>
                  </a:lnTo>
                  <a:lnTo>
                    <a:pt x="76124" y="5023"/>
                  </a:lnTo>
                  <a:lnTo>
                    <a:pt x="90540" y="1346"/>
                  </a:lnTo>
                  <a:lnTo>
                    <a:pt x="104573" y="0"/>
                  </a:lnTo>
                  <a:lnTo>
                    <a:pt x="118349" y="208"/>
                  </a:lnTo>
                  <a:lnTo>
                    <a:pt x="131954" y="1452"/>
                  </a:lnTo>
                  <a:lnTo>
                    <a:pt x="146551" y="3386"/>
                  </a:lnTo>
                  <a:lnTo>
                    <a:pt x="161808" y="5781"/>
                  </a:lnTo>
                  <a:lnTo>
                    <a:pt x="177507" y="8483"/>
                  </a:lnTo>
                  <a:lnTo>
                    <a:pt x="190183" y="12495"/>
                  </a:lnTo>
                  <a:lnTo>
                    <a:pt x="200845" y="17380"/>
                  </a:lnTo>
                  <a:lnTo>
                    <a:pt x="210163" y="22848"/>
                  </a:lnTo>
                  <a:lnTo>
                    <a:pt x="218585" y="29809"/>
                  </a:lnTo>
                  <a:lnTo>
                    <a:pt x="226412" y="37765"/>
                  </a:lnTo>
                  <a:lnTo>
                    <a:pt x="233839" y="46385"/>
                  </a:lnTo>
                  <a:lnTo>
                    <a:pt x="236580" y="54343"/>
                  </a:lnTo>
                  <a:lnTo>
                    <a:pt x="236197" y="61859"/>
                  </a:lnTo>
                  <a:lnTo>
                    <a:pt x="233732" y="69080"/>
                  </a:lnTo>
                  <a:lnTo>
                    <a:pt x="229877" y="76104"/>
                  </a:lnTo>
                  <a:lnTo>
                    <a:pt x="225097" y="82998"/>
                  </a:lnTo>
                  <a:lnTo>
                    <a:pt x="219698" y="89804"/>
                  </a:lnTo>
                  <a:lnTo>
                    <a:pt x="212785" y="95447"/>
                  </a:lnTo>
                  <a:lnTo>
                    <a:pt x="204859" y="100314"/>
                  </a:lnTo>
                  <a:lnTo>
                    <a:pt x="196260" y="104664"/>
                  </a:lnTo>
                  <a:lnTo>
                    <a:pt x="187210" y="108670"/>
                  </a:lnTo>
                  <a:lnTo>
                    <a:pt x="177862" y="112446"/>
                  </a:lnTo>
                  <a:lnTo>
                    <a:pt x="168313" y="116068"/>
                  </a:lnTo>
                  <a:lnTo>
                    <a:pt x="158632" y="116272"/>
                  </a:lnTo>
                  <a:lnTo>
                    <a:pt x="148862" y="114198"/>
                  </a:lnTo>
                  <a:lnTo>
                    <a:pt x="139032" y="110604"/>
                  </a:lnTo>
                  <a:lnTo>
                    <a:pt x="135795" y="107103"/>
                  </a:lnTo>
                  <a:lnTo>
                    <a:pt x="136953" y="103664"/>
                  </a:lnTo>
                  <a:lnTo>
                    <a:pt x="141040" y="100266"/>
                  </a:lnTo>
                  <a:lnTo>
                    <a:pt x="147082" y="96895"/>
                  </a:lnTo>
                  <a:lnTo>
                    <a:pt x="154426" y="93542"/>
                  </a:lnTo>
                  <a:lnTo>
                    <a:pt x="162638" y="90202"/>
                  </a:lnTo>
                  <a:lnTo>
                    <a:pt x="171428" y="89081"/>
                  </a:lnTo>
                  <a:lnTo>
                    <a:pt x="180604" y="89438"/>
                  </a:lnTo>
                  <a:lnTo>
                    <a:pt x="190037" y="90782"/>
                  </a:lnTo>
                  <a:lnTo>
                    <a:pt x="199641" y="92783"/>
                  </a:lnTo>
                  <a:lnTo>
                    <a:pt x="209361" y="95222"/>
                  </a:lnTo>
                  <a:lnTo>
                    <a:pt x="230108" y="100880"/>
                  </a:lnTo>
                  <a:lnTo>
                    <a:pt x="254066" y="107079"/>
                  </a:lnTo>
                  <a:lnTo>
                    <a:pt x="264434" y="111385"/>
                  </a:lnTo>
                  <a:lnTo>
                    <a:pt x="273556" y="116466"/>
                  </a:lnTo>
                  <a:lnTo>
                    <a:pt x="281849" y="122064"/>
                  </a:lnTo>
                  <a:lnTo>
                    <a:pt x="288483" y="129112"/>
                  </a:lnTo>
                  <a:lnTo>
                    <a:pt x="294011" y="137127"/>
                  </a:lnTo>
                  <a:lnTo>
                    <a:pt x="298801" y="145786"/>
                  </a:lnTo>
                  <a:lnTo>
                    <a:pt x="301994" y="155980"/>
                  </a:lnTo>
                  <a:lnTo>
                    <a:pt x="304123" y="167197"/>
                  </a:lnTo>
                  <a:lnTo>
                    <a:pt x="305543" y="179096"/>
                  </a:lnTo>
                  <a:lnTo>
                    <a:pt x="305384" y="191450"/>
                  </a:lnTo>
                  <a:lnTo>
                    <a:pt x="304172" y="204108"/>
                  </a:lnTo>
                  <a:lnTo>
                    <a:pt x="302259" y="216967"/>
                  </a:lnTo>
                  <a:lnTo>
                    <a:pt x="297668" y="227751"/>
                  </a:lnTo>
                  <a:lnTo>
                    <a:pt x="291292" y="237150"/>
                  </a:lnTo>
                  <a:lnTo>
                    <a:pt x="283725" y="245628"/>
                  </a:lnTo>
                  <a:lnTo>
                    <a:pt x="275364" y="252384"/>
                  </a:lnTo>
                  <a:lnTo>
                    <a:pt x="266474" y="257994"/>
                  </a:lnTo>
                  <a:lnTo>
                    <a:pt x="257232" y="262839"/>
                  </a:lnTo>
                  <a:lnTo>
                    <a:pt x="247754" y="267175"/>
                  </a:lnTo>
                  <a:lnTo>
                    <a:pt x="238120" y="271170"/>
                  </a:lnTo>
                  <a:lnTo>
                    <a:pt x="228382" y="274939"/>
                  </a:lnTo>
                  <a:lnTo>
                    <a:pt x="216362" y="277452"/>
                  </a:lnTo>
                  <a:lnTo>
                    <a:pt x="202823" y="279127"/>
                  </a:lnTo>
                  <a:lnTo>
                    <a:pt x="188270" y="280244"/>
                  </a:lnTo>
                  <a:lnTo>
                    <a:pt x="175252" y="279883"/>
                  </a:lnTo>
                  <a:lnTo>
                    <a:pt x="163258" y="278537"/>
                  </a:lnTo>
                  <a:lnTo>
                    <a:pt x="151946" y="276535"/>
                  </a:lnTo>
                  <a:lnTo>
                    <a:pt x="138878" y="275200"/>
                  </a:lnTo>
                  <a:lnTo>
                    <a:pt x="124639" y="274310"/>
                  </a:lnTo>
                  <a:lnTo>
                    <a:pt x="109621" y="273716"/>
                  </a:lnTo>
                  <a:lnTo>
                    <a:pt x="96292" y="272215"/>
                  </a:lnTo>
                  <a:lnTo>
                    <a:pt x="84090" y="270109"/>
                  </a:lnTo>
                  <a:lnTo>
                    <a:pt x="49739" y="262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763995" y="1850287"/>
              <a:ext cx="348173" cy="9949"/>
            </a:xfrm>
            <a:custGeom>
              <a:avLst/>
              <a:gdLst/>
              <a:ahLst/>
              <a:cxnLst/>
              <a:rect l="0" t="0" r="0" b="0"/>
              <a:pathLst>
                <a:path w="348173" h="9949">
                  <a:moveTo>
                    <a:pt x="0" y="9948"/>
                  </a:moveTo>
                  <a:lnTo>
                    <a:pt x="152942" y="9948"/>
                  </a:lnTo>
                  <a:lnTo>
                    <a:pt x="170490" y="8842"/>
                  </a:lnTo>
                  <a:lnTo>
                    <a:pt x="187715" y="7000"/>
                  </a:lnTo>
                  <a:lnTo>
                    <a:pt x="204726" y="4667"/>
                  </a:lnTo>
                  <a:lnTo>
                    <a:pt x="221592" y="3111"/>
                  </a:lnTo>
                  <a:lnTo>
                    <a:pt x="238364" y="2074"/>
                  </a:lnTo>
                  <a:lnTo>
                    <a:pt x="271736" y="922"/>
                  </a:lnTo>
                  <a:lnTo>
                    <a:pt x="3481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883368" y="1933253"/>
              <a:ext cx="269614" cy="324894"/>
            </a:xfrm>
            <a:custGeom>
              <a:avLst/>
              <a:gdLst/>
              <a:ahLst/>
              <a:cxnLst/>
              <a:rect l="0" t="0" r="0" b="0"/>
              <a:pathLst>
                <a:path w="269614" h="324894">
                  <a:moveTo>
                    <a:pt x="0" y="46355"/>
                  </a:moveTo>
                  <a:lnTo>
                    <a:pt x="10561" y="35793"/>
                  </a:lnTo>
                  <a:lnTo>
                    <a:pt x="18094" y="31576"/>
                  </a:lnTo>
                  <a:lnTo>
                    <a:pt x="27537" y="27660"/>
                  </a:lnTo>
                  <a:lnTo>
                    <a:pt x="38254" y="23944"/>
                  </a:lnTo>
                  <a:lnTo>
                    <a:pt x="49819" y="19256"/>
                  </a:lnTo>
                  <a:lnTo>
                    <a:pt x="61951" y="13920"/>
                  </a:lnTo>
                  <a:lnTo>
                    <a:pt x="74460" y="8152"/>
                  </a:lnTo>
                  <a:lnTo>
                    <a:pt x="87220" y="4307"/>
                  </a:lnTo>
                  <a:lnTo>
                    <a:pt x="100148" y="1743"/>
                  </a:lnTo>
                  <a:lnTo>
                    <a:pt x="113189" y="34"/>
                  </a:lnTo>
                  <a:lnTo>
                    <a:pt x="125198" y="0"/>
                  </a:lnTo>
                  <a:lnTo>
                    <a:pt x="136520" y="1083"/>
                  </a:lnTo>
                  <a:lnTo>
                    <a:pt x="147385" y="2910"/>
                  </a:lnTo>
                  <a:lnTo>
                    <a:pt x="157943" y="5233"/>
                  </a:lnTo>
                  <a:lnTo>
                    <a:pt x="168298" y="7887"/>
                  </a:lnTo>
                  <a:lnTo>
                    <a:pt x="178517" y="10762"/>
                  </a:lnTo>
                  <a:lnTo>
                    <a:pt x="186435" y="15994"/>
                  </a:lnTo>
                  <a:lnTo>
                    <a:pt x="192819" y="22799"/>
                  </a:lnTo>
                  <a:lnTo>
                    <a:pt x="198180" y="30651"/>
                  </a:lnTo>
                  <a:lnTo>
                    <a:pt x="199544" y="38096"/>
                  </a:lnTo>
                  <a:lnTo>
                    <a:pt x="198242" y="45270"/>
                  </a:lnTo>
                  <a:lnTo>
                    <a:pt x="195164" y="52264"/>
                  </a:lnTo>
                  <a:lnTo>
                    <a:pt x="190902" y="59137"/>
                  </a:lnTo>
                  <a:lnTo>
                    <a:pt x="185848" y="65929"/>
                  </a:lnTo>
                  <a:lnTo>
                    <a:pt x="180270" y="72668"/>
                  </a:lnTo>
                  <a:lnTo>
                    <a:pt x="173235" y="78266"/>
                  </a:lnTo>
                  <a:lnTo>
                    <a:pt x="165230" y="83103"/>
                  </a:lnTo>
                  <a:lnTo>
                    <a:pt x="156576" y="87433"/>
                  </a:lnTo>
                  <a:lnTo>
                    <a:pt x="148596" y="92531"/>
                  </a:lnTo>
                  <a:lnTo>
                    <a:pt x="141066" y="98140"/>
                  </a:lnTo>
                  <a:lnTo>
                    <a:pt x="133835" y="104090"/>
                  </a:lnTo>
                  <a:lnTo>
                    <a:pt x="132331" y="105846"/>
                  </a:lnTo>
                  <a:lnTo>
                    <a:pt x="139501" y="101902"/>
                  </a:lnTo>
                  <a:lnTo>
                    <a:pt x="147161" y="99966"/>
                  </a:lnTo>
                  <a:lnTo>
                    <a:pt x="156688" y="98675"/>
                  </a:lnTo>
                  <a:lnTo>
                    <a:pt x="167461" y="97815"/>
                  </a:lnTo>
                  <a:lnTo>
                    <a:pt x="177960" y="98346"/>
                  </a:lnTo>
                  <a:lnTo>
                    <a:pt x="188274" y="99806"/>
                  </a:lnTo>
                  <a:lnTo>
                    <a:pt x="198466" y="101884"/>
                  </a:lnTo>
                  <a:lnTo>
                    <a:pt x="207472" y="105481"/>
                  </a:lnTo>
                  <a:lnTo>
                    <a:pt x="215686" y="110089"/>
                  </a:lnTo>
                  <a:lnTo>
                    <a:pt x="223373" y="115372"/>
                  </a:lnTo>
                  <a:lnTo>
                    <a:pt x="230709" y="121104"/>
                  </a:lnTo>
                  <a:lnTo>
                    <a:pt x="237809" y="127136"/>
                  </a:lnTo>
                  <a:lnTo>
                    <a:pt x="244753" y="133368"/>
                  </a:lnTo>
                  <a:lnTo>
                    <a:pt x="251594" y="140839"/>
                  </a:lnTo>
                  <a:lnTo>
                    <a:pt x="258365" y="149135"/>
                  </a:lnTo>
                  <a:lnTo>
                    <a:pt x="265089" y="157982"/>
                  </a:lnTo>
                  <a:lnTo>
                    <a:pt x="268467" y="167196"/>
                  </a:lnTo>
                  <a:lnTo>
                    <a:pt x="269613" y="176655"/>
                  </a:lnTo>
                  <a:lnTo>
                    <a:pt x="269272" y="186276"/>
                  </a:lnTo>
                  <a:lnTo>
                    <a:pt x="268791" y="220941"/>
                  </a:lnTo>
                  <a:lnTo>
                    <a:pt x="266514" y="232380"/>
                  </a:lnTo>
                  <a:lnTo>
                    <a:pt x="262785" y="243322"/>
                  </a:lnTo>
                  <a:lnTo>
                    <a:pt x="258088" y="253933"/>
                  </a:lnTo>
                  <a:lnTo>
                    <a:pt x="251641" y="263217"/>
                  </a:lnTo>
                  <a:lnTo>
                    <a:pt x="244027" y="271617"/>
                  </a:lnTo>
                  <a:lnTo>
                    <a:pt x="235635" y="279428"/>
                  </a:lnTo>
                  <a:lnTo>
                    <a:pt x="226724" y="285741"/>
                  </a:lnTo>
                  <a:lnTo>
                    <a:pt x="217468" y="291054"/>
                  </a:lnTo>
                  <a:lnTo>
                    <a:pt x="207981" y="295702"/>
                  </a:lnTo>
                  <a:lnTo>
                    <a:pt x="198341" y="299906"/>
                  </a:lnTo>
                  <a:lnTo>
                    <a:pt x="188598" y="303813"/>
                  </a:lnTo>
                  <a:lnTo>
                    <a:pt x="178787" y="307524"/>
                  </a:lnTo>
                  <a:lnTo>
                    <a:pt x="167825" y="311103"/>
                  </a:lnTo>
                  <a:lnTo>
                    <a:pt x="156095" y="314594"/>
                  </a:lnTo>
                  <a:lnTo>
                    <a:pt x="99478" y="324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510574" y="2347676"/>
              <a:ext cx="1909975" cy="228800"/>
            </a:xfrm>
            <a:custGeom>
              <a:avLst/>
              <a:gdLst/>
              <a:ahLst/>
              <a:cxnLst/>
              <a:rect l="0" t="0" r="0" b="0"/>
              <a:pathLst>
                <a:path w="1909975" h="228800">
                  <a:moveTo>
                    <a:pt x="0" y="228799"/>
                  </a:moveTo>
                  <a:lnTo>
                    <a:pt x="21124" y="218237"/>
                  </a:lnTo>
                  <a:lnTo>
                    <a:pt x="32873" y="214020"/>
                  </a:lnTo>
                  <a:lnTo>
                    <a:pt x="46232" y="210104"/>
                  </a:lnTo>
                  <a:lnTo>
                    <a:pt x="60665" y="206388"/>
                  </a:lnTo>
                  <a:lnTo>
                    <a:pt x="74707" y="201700"/>
                  </a:lnTo>
                  <a:lnTo>
                    <a:pt x="88491" y="196364"/>
                  </a:lnTo>
                  <a:lnTo>
                    <a:pt x="102101" y="190596"/>
                  </a:lnTo>
                  <a:lnTo>
                    <a:pt x="116701" y="185645"/>
                  </a:lnTo>
                  <a:lnTo>
                    <a:pt x="131961" y="181239"/>
                  </a:lnTo>
                  <a:lnTo>
                    <a:pt x="147660" y="177197"/>
                  </a:lnTo>
                  <a:lnTo>
                    <a:pt x="179842" y="169758"/>
                  </a:lnTo>
                  <a:lnTo>
                    <a:pt x="278607" y="149273"/>
                  </a:lnTo>
                  <a:lnTo>
                    <a:pt x="295163" y="145939"/>
                  </a:lnTo>
                  <a:lnTo>
                    <a:pt x="312833" y="141505"/>
                  </a:lnTo>
                  <a:lnTo>
                    <a:pt x="331245" y="136338"/>
                  </a:lnTo>
                  <a:lnTo>
                    <a:pt x="350151" y="130683"/>
                  </a:lnTo>
                  <a:lnTo>
                    <a:pt x="368282" y="125808"/>
                  </a:lnTo>
                  <a:lnTo>
                    <a:pt x="385895" y="121452"/>
                  </a:lnTo>
                  <a:lnTo>
                    <a:pt x="403165" y="117443"/>
                  </a:lnTo>
                  <a:lnTo>
                    <a:pt x="421309" y="113666"/>
                  </a:lnTo>
                  <a:lnTo>
                    <a:pt x="459155" y="106520"/>
                  </a:lnTo>
                  <a:lnTo>
                    <a:pt x="710517" y="63004"/>
                  </a:lnTo>
                  <a:lnTo>
                    <a:pt x="752751" y="56371"/>
                  </a:lnTo>
                  <a:lnTo>
                    <a:pt x="794364" y="52686"/>
                  </a:lnTo>
                  <a:lnTo>
                    <a:pt x="834966" y="49943"/>
                  </a:lnTo>
                  <a:lnTo>
                    <a:pt x="875117" y="45040"/>
                  </a:lnTo>
                  <a:lnTo>
                    <a:pt x="940286" y="36065"/>
                  </a:lnTo>
                  <a:lnTo>
                    <a:pt x="985666" y="32608"/>
                  </a:lnTo>
                  <a:lnTo>
                    <a:pt x="1030519" y="29967"/>
                  </a:lnTo>
                  <a:lnTo>
                    <a:pt x="1072561" y="25108"/>
                  </a:lnTo>
                  <a:lnTo>
                    <a:pt x="1113352" y="22212"/>
                  </a:lnTo>
                  <a:lnTo>
                    <a:pt x="1153587" y="19820"/>
                  </a:lnTo>
                  <a:lnTo>
                    <a:pt x="1193576" y="15072"/>
                  </a:lnTo>
                  <a:lnTo>
                    <a:pt x="1233455" y="12225"/>
                  </a:lnTo>
                  <a:lnTo>
                    <a:pt x="1273285" y="10960"/>
                  </a:lnTo>
                  <a:lnTo>
                    <a:pt x="1367508" y="10081"/>
                  </a:lnTo>
                  <a:lnTo>
                    <a:pt x="1423913" y="4706"/>
                  </a:lnTo>
                  <a:lnTo>
                    <a:pt x="1477348" y="1394"/>
                  </a:lnTo>
                  <a:lnTo>
                    <a:pt x="1528182" y="413"/>
                  </a:lnTo>
                  <a:lnTo>
                    <a:pt x="19099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356135" y="2496892"/>
              <a:ext cx="303552" cy="218853"/>
            </a:xfrm>
            <a:custGeom>
              <a:avLst/>
              <a:gdLst/>
              <a:ahLst/>
              <a:cxnLst/>
              <a:rect l="0" t="0" r="0" b="0"/>
              <a:pathLst>
                <a:path w="303552" h="218853">
                  <a:moveTo>
                    <a:pt x="9948" y="0"/>
                  </a:moveTo>
                  <a:lnTo>
                    <a:pt x="73897" y="0"/>
                  </a:lnTo>
                  <a:lnTo>
                    <a:pt x="86845" y="1106"/>
                  </a:lnTo>
                  <a:lnTo>
                    <a:pt x="99899" y="2948"/>
                  </a:lnTo>
                  <a:lnTo>
                    <a:pt x="113023" y="5281"/>
                  </a:lnTo>
                  <a:lnTo>
                    <a:pt x="126192" y="6837"/>
                  </a:lnTo>
                  <a:lnTo>
                    <a:pt x="139394" y="7874"/>
                  </a:lnTo>
                  <a:lnTo>
                    <a:pt x="152616" y="8566"/>
                  </a:lnTo>
                  <a:lnTo>
                    <a:pt x="165852" y="10132"/>
                  </a:lnTo>
                  <a:lnTo>
                    <a:pt x="179098" y="12281"/>
                  </a:lnTo>
                  <a:lnTo>
                    <a:pt x="192349" y="14819"/>
                  </a:lnTo>
                  <a:lnTo>
                    <a:pt x="205605" y="16512"/>
                  </a:lnTo>
                  <a:lnTo>
                    <a:pt x="218863" y="17640"/>
                  </a:lnTo>
                  <a:lnTo>
                    <a:pt x="232122" y="18392"/>
                  </a:lnTo>
                  <a:lnTo>
                    <a:pt x="245384" y="19999"/>
                  </a:lnTo>
                  <a:lnTo>
                    <a:pt x="258646" y="22175"/>
                  </a:lnTo>
                  <a:lnTo>
                    <a:pt x="271908" y="24731"/>
                  </a:lnTo>
                  <a:lnTo>
                    <a:pt x="282961" y="28646"/>
                  </a:lnTo>
                  <a:lnTo>
                    <a:pt x="292540" y="33467"/>
                  </a:lnTo>
                  <a:lnTo>
                    <a:pt x="301136" y="38891"/>
                  </a:lnTo>
                  <a:lnTo>
                    <a:pt x="303551" y="44718"/>
                  </a:lnTo>
                  <a:lnTo>
                    <a:pt x="301845" y="50813"/>
                  </a:lnTo>
                  <a:lnTo>
                    <a:pt x="297392" y="57087"/>
                  </a:lnTo>
                  <a:lnTo>
                    <a:pt x="291108" y="63480"/>
                  </a:lnTo>
                  <a:lnTo>
                    <a:pt x="283601" y="69953"/>
                  </a:lnTo>
                  <a:lnTo>
                    <a:pt x="275282" y="76479"/>
                  </a:lnTo>
                  <a:lnTo>
                    <a:pt x="265314" y="83040"/>
                  </a:lnTo>
                  <a:lnTo>
                    <a:pt x="254248" y="89625"/>
                  </a:lnTo>
                  <a:lnTo>
                    <a:pt x="242450" y="96225"/>
                  </a:lnTo>
                  <a:lnTo>
                    <a:pt x="217550" y="109454"/>
                  </a:lnTo>
                  <a:lnTo>
                    <a:pt x="165540" y="135959"/>
                  </a:lnTo>
                  <a:lnTo>
                    <a:pt x="153467" y="142589"/>
                  </a:lnTo>
                  <a:lnTo>
                    <a:pt x="142102" y="149220"/>
                  </a:lnTo>
                  <a:lnTo>
                    <a:pt x="120633" y="162482"/>
                  </a:lnTo>
                  <a:lnTo>
                    <a:pt x="100038" y="175745"/>
                  </a:lnTo>
                  <a:lnTo>
                    <a:pt x="89904" y="181271"/>
                  </a:lnTo>
                  <a:lnTo>
                    <a:pt x="79832" y="186061"/>
                  </a:lnTo>
                  <a:lnTo>
                    <a:pt x="69801" y="190359"/>
                  </a:lnTo>
                  <a:lnTo>
                    <a:pt x="59798" y="194330"/>
                  </a:lnTo>
                  <a:lnTo>
                    <a:pt x="49813" y="198083"/>
                  </a:lnTo>
                  <a:lnTo>
                    <a:pt x="0" y="218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226814" y="2775430"/>
              <a:ext cx="557077" cy="49740"/>
            </a:xfrm>
            <a:custGeom>
              <a:avLst/>
              <a:gdLst/>
              <a:ahLst/>
              <a:cxnLst/>
              <a:rect l="0" t="0" r="0" b="0"/>
              <a:pathLst>
                <a:path w="557077" h="49740">
                  <a:moveTo>
                    <a:pt x="0" y="49739"/>
                  </a:moveTo>
                  <a:lnTo>
                    <a:pt x="21124" y="49739"/>
                  </a:lnTo>
                  <a:lnTo>
                    <a:pt x="31768" y="48634"/>
                  </a:lnTo>
                  <a:lnTo>
                    <a:pt x="43285" y="46792"/>
                  </a:lnTo>
                  <a:lnTo>
                    <a:pt x="55384" y="44458"/>
                  </a:lnTo>
                  <a:lnTo>
                    <a:pt x="80618" y="38918"/>
                  </a:lnTo>
                  <a:lnTo>
                    <a:pt x="93537" y="35893"/>
                  </a:lnTo>
                  <a:lnTo>
                    <a:pt x="105465" y="32771"/>
                  </a:lnTo>
                  <a:lnTo>
                    <a:pt x="116733" y="29585"/>
                  </a:lnTo>
                  <a:lnTo>
                    <a:pt x="127561" y="26355"/>
                  </a:lnTo>
                  <a:lnTo>
                    <a:pt x="140306" y="24202"/>
                  </a:lnTo>
                  <a:lnTo>
                    <a:pt x="154330" y="22767"/>
                  </a:lnTo>
                  <a:lnTo>
                    <a:pt x="169205" y="21810"/>
                  </a:lnTo>
                  <a:lnTo>
                    <a:pt x="182438" y="20067"/>
                  </a:lnTo>
                  <a:lnTo>
                    <a:pt x="194576" y="17799"/>
                  </a:lnTo>
                  <a:lnTo>
                    <a:pt x="205984" y="15182"/>
                  </a:lnTo>
                  <a:lnTo>
                    <a:pt x="219116" y="13437"/>
                  </a:lnTo>
                  <a:lnTo>
                    <a:pt x="233397" y="12275"/>
                  </a:lnTo>
                  <a:lnTo>
                    <a:pt x="248444" y="11499"/>
                  </a:lnTo>
                  <a:lnTo>
                    <a:pt x="265107" y="9877"/>
                  </a:lnTo>
                  <a:lnTo>
                    <a:pt x="282848" y="7690"/>
                  </a:lnTo>
                  <a:lnTo>
                    <a:pt x="301307" y="5127"/>
                  </a:lnTo>
                  <a:lnTo>
                    <a:pt x="320245" y="3418"/>
                  </a:lnTo>
                  <a:lnTo>
                    <a:pt x="339502" y="2279"/>
                  </a:lnTo>
                  <a:lnTo>
                    <a:pt x="377479" y="1013"/>
                  </a:lnTo>
                  <a:lnTo>
                    <a:pt x="443942" y="200"/>
                  </a:lnTo>
                  <a:lnTo>
                    <a:pt x="55707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779164" y="2623156"/>
              <a:ext cx="378017" cy="185507"/>
            </a:xfrm>
            <a:custGeom>
              <a:avLst/>
              <a:gdLst/>
              <a:ahLst/>
              <a:cxnLst/>
              <a:rect l="0" t="0" r="0" b="0"/>
              <a:pathLst>
                <a:path w="378017" h="185507">
                  <a:moveTo>
                    <a:pt x="0" y="102535"/>
                  </a:moveTo>
                  <a:lnTo>
                    <a:pt x="5281" y="123659"/>
                  </a:lnTo>
                  <a:lnTo>
                    <a:pt x="7942" y="133198"/>
                  </a:lnTo>
                  <a:lnTo>
                    <a:pt x="13846" y="152638"/>
                  </a:lnTo>
                  <a:lnTo>
                    <a:pt x="23384" y="182226"/>
                  </a:lnTo>
                  <a:lnTo>
                    <a:pt x="26642" y="185506"/>
                  </a:lnTo>
                  <a:lnTo>
                    <a:pt x="29920" y="184376"/>
                  </a:lnTo>
                  <a:lnTo>
                    <a:pt x="33211" y="180308"/>
                  </a:lnTo>
                  <a:lnTo>
                    <a:pt x="35404" y="172068"/>
                  </a:lnTo>
                  <a:lnTo>
                    <a:pt x="36867" y="161049"/>
                  </a:lnTo>
                  <a:lnTo>
                    <a:pt x="37842" y="148176"/>
                  </a:lnTo>
                  <a:lnTo>
                    <a:pt x="39597" y="135173"/>
                  </a:lnTo>
                  <a:lnTo>
                    <a:pt x="41873" y="122083"/>
                  </a:lnTo>
                  <a:lnTo>
                    <a:pt x="44495" y="108936"/>
                  </a:lnTo>
                  <a:lnTo>
                    <a:pt x="48454" y="96854"/>
                  </a:lnTo>
                  <a:lnTo>
                    <a:pt x="53303" y="85484"/>
                  </a:lnTo>
                  <a:lnTo>
                    <a:pt x="58747" y="74589"/>
                  </a:lnTo>
                  <a:lnTo>
                    <a:pt x="64587" y="64009"/>
                  </a:lnTo>
                  <a:lnTo>
                    <a:pt x="70691" y="53639"/>
                  </a:lnTo>
                  <a:lnTo>
                    <a:pt x="76971" y="43411"/>
                  </a:lnTo>
                  <a:lnTo>
                    <a:pt x="85578" y="37697"/>
                  </a:lnTo>
                  <a:lnTo>
                    <a:pt x="95738" y="34993"/>
                  </a:lnTo>
                  <a:lnTo>
                    <a:pt x="106932" y="34296"/>
                  </a:lnTo>
                  <a:lnTo>
                    <a:pt x="116606" y="36041"/>
                  </a:lnTo>
                  <a:lnTo>
                    <a:pt x="125265" y="39416"/>
                  </a:lnTo>
                  <a:lnTo>
                    <a:pt x="133249" y="43876"/>
                  </a:lnTo>
                  <a:lnTo>
                    <a:pt x="139677" y="50166"/>
                  </a:lnTo>
                  <a:lnTo>
                    <a:pt x="145068" y="57674"/>
                  </a:lnTo>
                  <a:lnTo>
                    <a:pt x="149767" y="65996"/>
                  </a:lnTo>
                  <a:lnTo>
                    <a:pt x="154005" y="74860"/>
                  </a:lnTo>
                  <a:lnTo>
                    <a:pt x="157936" y="84085"/>
                  </a:lnTo>
                  <a:lnTo>
                    <a:pt x="161661" y="93551"/>
                  </a:lnTo>
                  <a:lnTo>
                    <a:pt x="165250" y="104283"/>
                  </a:lnTo>
                  <a:lnTo>
                    <a:pt x="168748" y="115859"/>
                  </a:lnTo>
                  <a:lnTo>
                    <a:pt x="172185" y="127997"/>
                  </a:lnTo>
                  <a:lnTo>
                    <a:pt x="174477" y="131668"/>
                  </a:lnTo>
                  <a:lnTo>
                    <a:pt x="176005" y="129695"/>
                  </a:lnTo>
                  <a:lnTo>
                    <a:pt x="177023" y="123957"/>
                  </a:lnTo>
                  <a:lnTo>
                    <a:pt x="178807" y="116817"/>
                  </a:lnTo>
                  <a:lnTo>
                    <a:pt x="181102" y="108741"/>
                  </a:lnTo>
                  <a:lnTo>
                    <a:pt x="183737" y="100040"/>
                  </a:lnTo>
                  <a:lnTo>
                    <a:pt x="187705" y="89819"/>
                  </a:lnTo>
                  <a:lnTo>
                    <a:pt x="192561" y="78583"/>
                  </a:lnTo>
                  <a:lnTo>
                    <a:pt x="198008" y="66672"/>
                  </a:lnTo>
                  <a:lnTo>
                    <a:pt x="203851" y="56520"/>
                  </a:lnTo>
                  <a:lnTo>
                    <a:pt x="209956" y="47542"/>
                  </a:lnTo>
                  <a:lnTo>
                    <a:pt x="216237" y="39346"/>
                  </a:lnTo>
                  <a:lnTo>
                    <a:pt x="223741" y="31671"/>
                  </a:lnTo>
                  <a:lnTo>
                    <a:pt x="232058" y="24344"/>
                  </a:lnTo>
                  <a:lnTo>
                    <a:pt x="240920" y="17248"/>
                  </a:lnTo>
                  <a:lnTo>
                    <a:pt x="251248" y="11413"/>
                  </a:lnTo>
                  <a:lnTo>
                    <a:pt x="262555" y="6417"/>
                  </a:lnTo>
                  <a:lnTo>
                    <a:pt x="274515" y="1981"/>
                  </a:lnTo>
                  <a:lnTo>
                    <a:pt x="286909" y="130"/>
                  </a:lnTo>
                  <a:lnTo>
                    <a:pt x="299594" y="0"/>
                  </a:lnTo>
                  <a:lnTo>
                    <a:pt x="312470" y="1019"/>
                  </a:lnTo>
                  <a:lnTo>
                    <a:pt x="323266" y="5015"/>
                  </a:lnTo>
                  <a:lnTo>
                    <a:pt x="332673" y="10994"/>
                  </a:lnTo>
                  <a:lnTo>
                    <a:pt x="341155" y="18296"/>
                  </a:lnTo>
                  <a:lnTo>
                    <a:pt x="346810" y="28691"/>
                  </a:lnTo>
                  <a:lnTo>
                    <a:pt x="350580" y="41148"/>
                  </a:lnTo>
                  <a:lnTo>
                    <a:pt x="353093" y="54978"/>
                  </a:lnTo>
                  <a:lnTo>
                    <a:pt x="355874" y="67515"/>
                  </a:lnTo>
                  <a:lnTo>
                    <a:pt x="358833" y="79188"/>
                  </a:lnTo>
                  <a:lnTo>
                    <a:pt x="361911" y="90287"/>
                  </a:lnTo>
                  <a:lnTo>
                    <a:pt x="368279" y="111460"/>
                  </a:lnTo>
                  <a:lnTo>
                    <a:pt x="378016" y="142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8920274" y="2457101"/>
            <a:ext cx="483296" cy="272489"/>
            <a:chOff x="8920274" y="2457101"/>
            <a:chExt cx="483296" cy="272489"/>
          </a:xfrm>
        </p:grpSpPr>
        <p:sp>
          <p:nvSpPr>
            <p:cNvPr id="127" name="Freeform 126"/>
            <p:cNvSpPr/>
            <p:nvPr/>
          </p:nvSpPr>
          <p:spPr>
            <a:xfrm>
              <a:off x="8920274" y="2457101"/>
              <a:ext cx="181946" cy="272489"/>
            </a:xfrm>
            <a:custGeom>
              <a:avLst/>
              <a:gdLst/>
              <a:ahLst/>
              <a:cxnLst/>
              <a:rect l="0" t="0" r="0" b="0"/>
              <a:pathLst>
                <a:path w="181946" h="272489">
                  <a:moveTo>
                    <a:pt x="181945" y="0"/>
                  </a:moveTo>
                  <a:lnTo>
                    <a:pt x="112715" y="13846"/>
                  </a:lnTo>
                  <a:lnTo>
                    <a:pt x="99317" y="16968"/>
                  </a:lnTo>
                  <a:lnTo>
                    <a:pt x="87068" y="20155"/>
                  </a:lnTo>
                  <a:lnTo>
                    <a:pt x="75586" y="23384"/>
                  </a:lnTo>
                  <a:lnTo>
                    <a:pt x="53987" y="29921"/>
                  </a:lnTo>
                  <a:lnTo>
                    <a:pt x="43585" y="33211"/>
                  </a:lnTo>
                  <a:lnTo>
                    <a:pt x="34439" y="37615"/>
                  </a:lnTo>
                  <a:lnTo>
                    <a:pt x="26132" y="42762"/>
                  </a:lnTo>
                  <a:lnTo>
                    <a:pt x="18383" y="48404"/>
                  </a:lnTo>
                  <a:lnTo>
                    <a:pt x="12111" y="55481"/>
                  </a:lnTo>
                  <a:lnTo>
                    <a:pt x="6825" y="63515"/>
                  </a:lnTo>
                  <a:lnTo>
                    <a:pt x="2196" y="72187"/>
                  </a:lnTo>
                  <a:lnTo>
                    <a:pt x="215" y="81284"/>
                  </a:lnTo>
                  <a:lnTo>
                    <a:pt x="0" y="90665"/>
                  </a:lnTo>
                  <a:lnTo>
                    <a:pt x="962" y="100234"/>
                  </a:lnTo>
                  <a:lnTo>
                    <a:pt x="4919" y="104404"/>
                  </a:lnTo>
                  <a:lnTo>
                    <a:pt x="10873" y="104972"/>
                  </a:lnTo>
                  <a:lnTo>
                    <a:pt x="18157" y="103141"/>
                  </a:lnTo>
                  <a:lnTo>
                    <a:pt x="40990" y="98159"/>
                  </a:lnTo>
                  <a:lnTo>
                    <a:pt x="54816" y="95282"/>
                  </a:lnTo>
                  <a:lnTo>
                    <a:pt x="67349" y="94470"/>
                  </a:lnTo>
                  <a:lnTo>
                    <a:pt x="79020" y="95034"/>
                  </a:lnTo>
                  <a:lnTo>
                    <a:pt x="90117" y="96515"/>
                  </a:lnTo>
                  <a:lnTo>
                    <a:pt x="101936" y="99714"/>
                  </a:lnTo>
                  <a:lnTo>
                    <a:pt x="114237" y="104056"/>
                  </a:lnTo>
                  <a:lnTo>
                    <a:pt x="126859" y="109162"/>
                  </a:lnTo>
                  <a:lnTo>
                    <a:pt x="137483" y="114777"/>
                  </a:lnTo>
                  <a:lnTo>
                    <a:pt x="146777" y="120730"/>
                  </a:lnTo>
                  <a:lnTo>
                    <a:pt x="155184" y="126910"/>
                  </a:lnTo>
                  <a:lnTo>
                    <a:pt x="161894" y="134346"/>
                  </a:lnTo>
                  <a:lnTo>
                    <a:pt x="167472" y="142619"/>
                  </a:lnTo>
                  <a:lnTo>
                    <a:pt x="172296" y="151450"/>
                  </a:lnTo>
                  <a:lnTo>
                    <a:pt x="174407" y="161759"/>
                  </a:lnTo>
                  <a:lnTo>
                    <a:pt x="174708" y="173052"/>
                  </a:lnTo>
                  <a:lnTo>
                    <a:pt x="173805" y="185003"/>
                  </a:lnTo>
                  <a:lnTo>
                    <a:pt x="170992" y="196286"/>
                  </a:lnTo>
                  <a:lnTo>
                    <a:pt x="166906" y="207124"/>
                  </a:lnTo>
                  <a:lnTo>
                    <a:pt x="161971" y="217665"/>
                  </a:lnTo>
                  <a:lnTo>
                    <a:pt x="156471" y="226903"/>
                  </a:lnTo>
                  <a:lnTo>
                    <a:pt x="150593" y="235272"/>
                  </a:lnTo>
                  <a:lnTo>
                    <a:pt x="144464" y="243062"/>
                  </a:lnTo>
                  <a:lnTo>
                    <a:pt x="137063" y="249361"/>
                  </a:lnTo>
                  <a:lnTo>
                    <a:pt x="128812" y="254666"/>
                  </a:lnTo>
                  <a:lnTo>
                    <a:pt x="119995" y="259307"/>
                  </a:lnTo>
                  <a:lnTo>
                    <a:pt x="110802" y="263507"/>
                  </a:lnTo>
                  <a:lnTo>
                    <a:pt x="101357" y="267412"/>
                  </a:lnTo>
                  <a:lnTo>
                    <a:pt x="91744" y="271121"/>
                  </a:lnTo>
                  <a:lnTo>
                    <a:pt x="80915" y="272488"/>
                  </a:lnTo>
                  <a:lnTo>
                    <a:pt x="69274" y="272294"/>
                  </a:lnTo>
                  <a:lnTo>
                    <a:pt x="22780" y="268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164049" y="2457101"/>
              <a:ext cx="239521" cy="246087"/>
            </a:xfrm>
            <a:custGeom>
              <a:avLst/>
              <a:gdLst/>
              <a:ahLst/>
              <a:cxnLst/>
              <a:rect l="0" t="0" r="0" b="0"/>
              <a:pathLst>
                <a:path w="239521" h="246087">
                  <a:moveTo>
                    <a:pt x="67491" y="9948"/>
                  </a:moveTo>
                  <a:lnTo>
                    <a:pt x="51648" y="20510"/>
                  </a:lnTo>
                  <a:lnTo>
                    <a:pt x="44771" y="28043"/>
                  </a:lnTo>
                  <a:lnTo>
                    <a:pt x="37976" y="37485"/>
                  </a:lnTo>
                  <a:lnTo>
                    <a:pt x="31234" y="48202"/>
                  </a:lnTo>
                  <a:lnTo>
                    <a:pt x="25635" y="58662"/>
                  </a:lnTo>
                  <a:lnTo>
                    <a:pt x="20797" y="68951"/>
                  </a:lnTo>
                  <a:lnTo>
                    <a:pt x="16466" y="79127"/>
                  </a:lnTo>
                  <a:lnTo>
                    <a:pt x="12474" y="89227"/>
                  </a:lnTo>
                  <a:lnTo>
                    <a:pt x="5090" y="109291"/>
                  </a:lnTo>
                  <a:lnTo>
                    <a:pt x="2679" y="120389"/>
                  </a:lnTo>
                  <a:lnTo>
                    <a:pt x="1072" y="132209"/>
                  </a:lnTo>
                  <a:lnTo>
                    <a:pt x="0" y="144510"/>
                  </a:lnTo>
                  <a:lnTo>
                    <a:pt x="1496" y="156027"/>
                  </a:lnTo>
                  <a:lnTo>
                    <a:pt x="4704" y="167021"/>
                  </a:lnTo>
                  <a:lnTo>
                    <a:pt x="9053" y="177666"/>
                  </a:lnTo>
                  <a:lnTo>
                    <a:pt x="14164" y="186973"/>
                  </a:lnTo>
                  <a:lnTo>
                    <a:pt x="19781" y="195389"/>
                  </a:lnTo>
                  <a:lnTo>
                    <a:pt x="25737" y="203210"/>
                  </a:lnTo>
                  <a:lnTo>
                    <a:pt x="31918" y="210634"/>
                  </a:lnTo>
                  <a:lnTo>
                    <a:pt x="38249" y="217795"/>
                  </a:lnTo>
                  <a:lnTo>
                    <a:pt x="44681" y="224779"/>
                  </a:lnTo>
                  <a:lnTo>
                    <a:pt x="52284" y="230540"/>
                  </a:lnTo>
                  <a:lnTo>
                    <a:pt x="60669" y="235486"/>
                  </a:lnTo>
                  <a:lnTo>
                    <a:pt x="69575" y="239889"/>
                  </a:lnTo>
                  <a:lnTo>
                    <a:pt x="79934" y="242824"/>
                  </a:lnTo>
                  <a:lnTo>
                    <a:pt x="91260" y="244781"/>
                  </a:lnTo>
                  <a:lnTo>
                    <a:pt x="103233" y="246086"/>
                  </a:lnTo>
                  <a:lnTo>
                    <a:pt x="114531" y="245850"/>
                  </a:lnTo>
                  <a:lnTo>
                    <a:pt x="125378" y="244588"/>
                  </a:lnTo>
                  <a:lnTo>
                    <a:pt x="135925" y="242641"/>
                  </a:lnTo>
                  <a:lnTo>
                    <a:pt x="146274" y="240238"/>
                  </a:lnTo>
                  <a:lnTo>
                    <a:pt x="156488" y="237530"/>
                  </a:lnTo>
                  <a:lnTo>
                    <a:pt x="166613" y="234620"/>
                  </a:lnTo>
                  <a:lnTo>
                    <a:pt x="176680" y="230469"/>
                  </a:lnTo>
                  <a:lnTo>
                    <a:pt x="186707" y="225491"/>
                  </a:lnTo>
                  <a:lnTo>
                    <a:pt x="196707" y="219962"/>
                  </a:lnTo>
                  <a:lnTo>
                    <a:pt x="205585" y="214065"/>
                  </a:lnTo>
                  <a:lnTo>
                    <a:pt x="213714" y="207924"/>
                  </a:lnTo>
                  <a:lnTo>
                    <a:pt x="221344" y="201619"/>
                  </a:lnTo>
                  <a:lnTo>
                    <a:pt x="227535" y="192994"/>
                  </a:lnTo>
                  <a:lnTo>
                    <a:pt x="232769" y="182823"/>
                  </a:lnTo>
                  <a:lnTo>
                    <a:pt x="237363" y="171621"/>
                  </a:lnTo>
                  <a:lnTo>
                    <a:pt x="239321" y="160837"/>
                  </a:lnTo>
                  <a:lnTo>
                    <a:pt x="239520" y="150332"/>
                  </a:lnTo>
                  <a:lnTo>
                    <a:pt x="238548" y="140013"/>
                  </a:lnTo>
                  <a:lnTo>
                    <a:pt x="235689" y="129817"/>
                  </a:lnTo>
                  <a:lnTo>
                    <a:pt x="231572" y="119704"/>
                  </a:lnTo>
                  <a:lnTo>
                    <a:pt x="226618" y="109646"/>
                  </a:lnTo>
                  <a:lnTo>
                    <a:pt x="221104" y="99625"/>
                  </a:lnTo>
                  <a:lnTo>
                    <a:pt x="215218" y="89628"/>
                  </a:lnTo>
                  <a:lnTo>
                    <a:pt x="209082" y="79648"/>
                  </a:lnTo>
                  <a:lnTo>
                    <a:pt x="201677" y="70784"/>
                  </a:lnTo>
                  <a:lnTo>
                    <a:pt x="193423" y="62663"/>
                  </a:lnTo>
                  <a:lnTo>
                    <a:pt x="184605" y="55040"/>
                  </a:lnTo>
                  <a:lnTo>
                    <a:pt x="175411" y="48852"/>
                  </a:lnTo>
                  <a:lnTo>
                    <a:pt x="165965" y="43621"/>
                  </a:lnTo>
                  <a:lnTo>
                    <a:pt x="156352" y="39029"/>
                  </a:lnTo>
                  <a:lnTo>
                    <a:pt x="146627" y="33756"/>
                  </a:lnTo>
                  <a:lnTo>
                    <a:pt x="136829" y="28031"/>
                  </a:lnTo>
                  <a:lnTo>
                    <a:pt x="973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7721479" y="3302663"/>
            <a:ext cx="266590" cy="696345"/>
          </a:xfrm>
          <a:custGeom>
            <a:avLst/>
            <a:gdLst/>
            <a:ahLst/>
            <a:cxnLst/>
            <a:rect l="0" t="0" r="0" b="0"/>
            <a:pathLst>
              <a:path w="266590" h="696345">
                <a:moveTo>
                  <a:pt x="196954" y="0"/>
                </a:moveTo>
                <a:lnTo>
                  <a:pt x="169262" y="55383"/>
                </a:lnTo>
                <a:lnTo>
                  <a:pt x="164124" y="66766"/>
                </a:lnTo>
                <a:lnTo>
                  <a:pt x="159593" y="77670"/>
                </a:lnTo>
                <a:lnTo>
                  <a:pt x="155467" y="88255"/>
                </a:lnTo>
                <a:lnTo>
                  <a:pt x="150506" y="99733"/>
                </a:lnTo>
                <a:lnTo>
                  <a:pt x="139098" y="124277"/>
                </a:lnTo>
                <a:lnTo>
                  <a:pt x="134067" y="135906"/>
                </a:lnTo>
                <a:lnTo>
                  <a:pt x="129607" y="146974"/>
                </a:lnTo>
                <a:lnTo>
                  <a:pt x="125528" y="157669"/>
                </a:lnTo>
                <a:lnTo>
                  <a:pt x="120599" y="169221"/>
                </a:lnTo>
                <a:lnTo>
                  <a:pt x="109227" y="193846"/>
                </a:lnTo>
                <a:lnTo>
                  <a:pt x="104205" y="205497"/>
                </a:lnTo>
                <a:lnTo>
                  <a:pt x="99752" y="216580"/>
                </a:lnTo>
                <a:lnTo>
                  <a:pt x="95677" y="227285"/>
                </a:lnTo>
                <a:lnTo>
                  <a:pt x="90750" y="238842"/>
                </a:lnTo>
                <a:lnTo>
                  <a:pt x="79381" y="263475"/>
                </a:lnTo>
                <a:lnTo>
                  <a:pt x="74359" y="276233"/>
                </a:lnTo>
                <a:lnTo>
                  <a:pt x="69906" y="289159"/>
                </a:lnTo>
                <a:lnTo>
                  <a:pt x="54819" y="336393"/>
                </a:lnTo>
                <a:lnTo>
                  <a:pt x="50248" y="346951"/>
                </a:lnTo>
                <a:lnTo>
                  <a:pt x="44990" y="357306"/>
                </a:lnTo>
                <a:lnTo>
                  <a:pt x="39274" y="367525"/>
                </a:lnTo>
                <a:lnTo>
                  <a:pt x="34358" y="377654"/>
                </a:lnTo>
                <a:lnTo>
                  <a:pt x="29975" y="387722"/>
                </a:lnTo>
                <a:lnTo>
                  <a:pt x="22158" y="407752"/>
                </a:lnTo>
                <a:lnTo>
                  <a:pt x="14999" y="427707"/>
                </a:lnTo>
                <a:lnTo>
                  <a:pt x="11543" y="439881"/>
                </a:lnTo>
                <a:lnTo>
                  <a:pt x="8134" y="453524"/>
                </a:lnTo>
                <a:lnTo>
                  <a:pt x="4755" y="468145"/>
                </a:lnTo>
                <a:lnTo>
                  <a:pt x="2503" y="482314"/>
                </a:lnTo>
                <a:lnTo>
                  <a:pt x="1002" y="496182"/>
                </a:lnTo>
                <a:lnTo>
                  <a:pt x="0" y="509848"/>
                </a:lnTo>
                <a:lnTo>
                  <a:pt x="1544" y="522274"/>
                </a:lnTo>
                <a:lnTo>
                  <a:pt x="4783" y="533875"/>
                </a:lnTo>
                <a:lnTo>
                  <a:pt x="9153" y="544924"/>
                </a:lnTo>
                <a:lnTo>
                  <a:pt x="14278" y="554501"/>
                </a:lnTo>
                <a:lnTo>
                  <a:pt x="19905" y="563096"/>
                </a:lnTo>
                <a:lnTo>
                  <a:pt x="25866" y="571037"/>
                </a:lnTo>
                <a:lnTo>
                  <a:pt x="32051" y="578542"/>
                </a:lnTo>
                <a:lnTo>
                  <a:pt x="38385" y="585755"/>
                </a:lnTo>
                <a:lnTo>
                  <a:pt x="44819" y="592775"/>
                </a:lnTo>
                <a:lnTo>
                  <a:pt x="53529" y="599666"/>
                </a:lnTo>
                <a:lnTo>
                  <a:pt x="63757" y="606470"/>
                </a:lnTo>
                <a:lnTo>
                  <a:pt x="74997" y="613216"/>
                </a:lnTo>
                <a:lnTo>
                  <a:pt x="96329" y="626608"/>
                </a:lnTo>
                <a:lnTo>
                  <a:pt x="106659" y="633274"/>
                </a:lnTo>
                <a:lnTo>
                  <a:pt x="116861" y="638823"/>
                </a:lnTo>
                <a:lnTo>
                  <a:pt x="126979" y="643627"/>
                </a:lnTo>
                <a:lnTo>
                  <a:pt x="137041" y="647936"/>
                </a:lnTo>
                <a:lnTo>
                  <a:pt x="147064" y="651914"/>
                </a:lnTo>
                <a:lnTo>
                  <a:pt x="167043" y="659281"/>
                </a:lnTo>
                <a:lnTo>
                  <a:pt x="216841" y="676371"/>
                </a:lnTo>
                <a:lnTo>
                  <a:pt x="244072" y="685516"/>
                </a:lnTo>
                <a:lnTo>
                  <a:pt x="266589" y="6963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3387814" y="905248"/>
            <a:ext cx="3054374" cy="726189"/>
            <a:chOff x="3387814" y="905248"/>
            <a:chExt cx="3054374" cy="726189"/>
          </a:xfrm>
        </p:grpSpPr>
        <p:sp>
          <p:nvSpPr>
            <p:cNvPr id="131" name="Freeform 130"/>
            <p:cNvSpPr/>
            <p:nvPr/>
          </p:nvSpPr>
          <p:spPr>
            <a:xfrm>
              <a:off x="3387814" y="1057921"/>
              <a:ext cx="511717" cy="566377"/>
            </a:xfrm>
            <a:custGeom>
              <a:avLst/>
              <a:gdLst/>
              <a:ahLst/>
              <a:cxnLst/>
              <a:rect l="0" t="0" r="0" b="0"/>
              <a:pathLst>
                <a:path w="511717" h="566377">
                  <a:moveTo>
                    <a:pt x="253073" y="354663"/>
                  </a:moveTo>
                  <a:lnTo>
                    <a:pt x="242512" y="338821"/>
                  </a:lnTo>
                  <a:lnTo>
                    <a:pt x="237189" y="329733"/>
                  </a:lnTo>
                  <a:lnTo>
                    <a:pt x="231431" y="319253"/>
                  </a:lnTo>
                  <a:lnTo>
                    <a:pt x="212765" y="283379"/>
                  </a:lnTo>
                  <a:lnTo>
                    <a:pt x="206305" y="270666"/>
                  </a:lnTo>
                  <a:lnTo>
                    <a:pt x="198683" y="258874"/>
                  </a:lnTo>
                  <a:lnTo>
                    <a:pt x="190286" y="247697"/>
                  </a:lnTo>
                  <a:lnTo>
                    <a:pt x="181372" y="236929"/>
                  </a:lnTo>
                  <a:lnTo>
                    <a:pt x="172113" y="230856"/>
                  </a:lnTo>
                  <a:lnTo>
                    <a:pt x="162625" y="227913"/>
                  </a:lnTo>
                  <a:lnTo>
                    <a:pt x="152983" y="227056"/>
                  </a:lnTo>
                  <a:lnTo>
                    <a:pt x="143239" y="227590"/>
                  </a:lnTo>
                  <a:lnTo>
                    <a:pt x="133428" y="229051"/>
                  </a:lnTo>
                  <a:lnTo>
                    <a:pt x="123571" y="231131"/>
                  </a:lnTo>
                  <a:lnTo>
                    <a:pt x="114789" y="235833"/>
                  </a:lnTo>
                  <a:lnTo>
                    <a:pt x="99136" y="249900"/>
                  </a:lnTo>
                  <a:lnTo>
                    <a:pt x="90762" y="259399"/>
                  </a:lnTo>
                  <a:lnTo>
                    <a:pt x="81863" y="270153"/>
                  </a:lnTo>
                  <a:lnTo>
                    <a:pt x="72615" y="281744"/>
                  </a:lnTo>
                  <a:lnTo>
                    <a:pt x="64238" y="293892"/>
                  </a:lnTo>
                  <a:lnTo>
                    <a:pt x="56443" y="306412"/>
                  </a:lnTo>
                  <a:lnTo>
                    <a:pt x="49036" y="319180"/>
                  </a:lnTo>
                  <a:lnTo>
                    <a:pt x="42993" y="332113"/>
                  </a:lnTo>
                  <a:lnTo>
                    <a:pt x="37859" y="345156"/>
                  </a:lnTo>
                  <a:lnTo>
                    <a:pt x="33331" y="358273"/>
                  </a:lnTo>
                  <a:lnTo>
                    <a:pt x="29207" y="372544"/>
                  </a:lnTo>
                  <a:lnTo>
                    <a:pt x="25352" y="387585"/>
                  </a:lnTo>
                  <a:lnTo>
                    <a:pt x="1126" y="486898"/>
                  </a:lnTo>
                  <a:lnTo>
                    <a:pt x="0" y="499191"/>
                  </a:lnTo>
                  <a:lnTo>
                    <a:pt x="354" y="510702"/>
                  </a:lnTo>
                  <a:lnTo>
                    <a:pt x="1696" y="521691"/>
                  </a:lnTo>
                  <a:lnTo>
                    <a:pt x="3696" y="533439"/>
                  </a:lnTo>
                  <a:lnTo>
                    <a:pt x="6134" y="545692"/>
                  </a:lnTo>
                  <a:lnTo>
                    <a:pt x="8865" y="558282"/>
                  </a:lnTo>
                  <a:lnTo>
                    <a:pt x="16212" y="564465"/>
                  </a:lnTo>
                  <a:lnTo>
                    <a:pt x="26637" y="566376"/>
                  </a:lnTo>
                  <a:lnTo>
                    <a:pt x="39113" y="565440"/>
                  </a:lnTo>
                  <a:lnTo>
                    <a:pt x="49641" y="561500"/>
                  </a:lnTo>
                  <a:lnTo>
                    <a:pt x="58870" y="555557"/>
                  </a:lnTo>
                  <a:lnTo>
                    <a:pt x="67234" y="548279"/>
                  </a:lnTo>
                  <a:lnTo>
                    <a:pt x="75020" y="539006"/>
                  </a:lnTo>
                  <a:lnTo>
                    <a:pt x="82422" y="528403"/>
                  </a:lnTo>
                  <a:lnTo>
                    <a:pt x="89567" y="516913"/>
                  </a:lnTo>
                  <a:lnTo>
                    <a:pt x="95435" y="504831"/>
                  </a:lnTo>
                  <a:lnTo>
                    <a:pt x="100453" y="492356"/>
                  </a:lnTo>
                  <a:lnTo>
                    <a:pt x="104904" y="479618"/>
                  </a:lnTo>
                  <a:lnTo>
                    <a:pt x="110081" y="466704"/>
                  </a:lnTo>
                  <a:lnTo>
                    <a:pt x="115744" y="453674"/>
                  </a:lnTo>
                  <a:lnTo>
                    <a:pt x="127930" y="427406"/>
                  </a:lnTo>
                  <a:lnTo>
                    <a:pt x="140715" y="400994"/>
                  </a:lnTo>
                  <a:lnTo>
                    <a:pt x="146114" y="387761"/>
                  </a:lnTo>
                  <a:lnTo>
                    <a:pt x="150818" y="374518"/>
                  </a:lnTo>
                  <a:lnTo>
                    <a:pt x="166310" y="326777"/>
                  </a:lnTo>
                  <a:lnTo>
                    <a:pt x="169809" y="315072"/>
                  </a:lnTo>
                  <a:lnTo>
                    <a:pt x="176644" y="290276"/>
                  </a:lnTo>
                  <a:lnTo>
                    <a:pt x="178909" y="286316"/>
                  </a:lnTo>
                  <a:lnTo>
                    <a:pt x="180419" y="288098"/>
                  </a:lnTo>
                  <a:lnTo>
                    <a:pt x="182097" y="304078"/>
                  </a:lnTo>
                  <a:lnTo>
                    <a:pt x="182842" y="333286"/>
                  </a:lnTo>
                  <a:lnTo>
                    <a:pt x="184147" y="350360"/>
                  </a:lnTo>
                  <a:lnTo>
                    <a:pt x="186121" y="368374"/>
                  </a:lnTo>
                  <a:lnTo>
                    <a:pt x="188543" y="387015"/>
                  </a:lnTo>
                  <a:lnTo>
                    <a:pt x="191263" y="403864"/>
                  </a:lnTo>
                  <a:lnTo>
                    <a:pt x="194182" y="419518"/>
                  </a:lnTo>
                  <a:lnTo>
                    <a:pt x="197233" y="434375"/>
                  </a:lnTo>
                  <a:lnTo>
                    <a:pt x="200372" y="447595"/>
                  </a:lnTo>
                  <a:lnTo>
                    <a:pt x="203570" y="459725"/>
                  </a:lnTo>
                  <a:lnTo>
                    <a:pt x="206808" y="471127"/>
                  </a:lnTo>
                  <a:lnTo>
                    <a:pt x="212282" y="483150"/>
                  </a:lnTo>
                  <a:lnTo>
                    <a:pt x="219247" y="495587"/>
                  </a:lnTo>
                  <a:lnTo>
                    <a:pt x="227207" y="508299"/>
                  </a:lnTo>
                  <a:lnTo>
                    <a:pt x="235829" y="517879"/>
                  </a:lnTo>
                  <a:lnTo>
                    <a:pt x="244893" y="525371"/>
                  </a:lnTo>
                  <a:lnTo>
                    <a:pt x="254252" y="531471"/>
                  </a:lnTo>
                  <a:lnTo>
                    <a:pt x="264912" y="532222"/>
                  </a:lnTo>
                  <a:lnTo>
                    <a:pt x="276440" y="529406"/>
                  </a:lnTo>
                  <a:lnTo>
                    <a:pt x="288547" y="524214"/>
                  </a:lnTo>
                  <a:lnTo>
                    <a:pt x="298828" y="514120"/>
                  </a:lnTo>
                  <a:lnTo>
                    <a:pt x="307893" y="500759"/>
                  </a:lnTo>
                  <a:lnTo>
                    <a:pt x="331214" y="456164"/>
                  </a:lnTo>
                  <a:lnTo>
                    <a:pt x="338326" y="442226"/>
                  </a:lnTo>
                  <a:lnTo>
                    <a:pt x="345279" y="427407"/>
                  </a:lnTo>
                  <a:lnTo>
                    <a:pt x="358898" y="396205"/>
                  </a:lnTo>
                  <a:lnTo>
                    <a:pt x="364520" y="380147"/>
                  </a:lnTo>
                  <a:lnTo>
                    <a:pt x="369372" y="363915"/>
                  </a:lnTo>
                  <a:lnTo>
                    <a:pt x="373713" y="347568"/>
                  </a:lnTo>
                  <a:lnTo>
                    <a:pt x="377712" y="330037"/>
                  </a:lnTo>
                  <a:lnTo>
                    <a:pt x="385103" y="292874"/>
                  </a:lnTo>
                  <a:lnTo>
                    <a:pt x="389727" y="274785"/>
                  </a:lnTo>
                  <a:lnTo>
                    <a:pt x="395020" y="257199"/>
                  </a:lnTo>
                  <a:lnTo>
                    <a:pt x="400759" y="239948"/>
                  </a:lnTo>
                  <a:lnTo>
                    <a:pt x="405691" y="221816"/>
                  </a:lnTo>
                  <a:lnTo>
                    <a:pt x="410084" y="203096"/>
                  </a:lnTo>
                  <a:lnTo>
                    <a:pt x="414117" y="183984"/>
                  </a:lnTo>
                  <a:lnTo>
                    <a:pt x="419017" y="165716"/>
                  </a:lnTo>
                  <a:lnTo>
                    <a:pt x="424495" y="148011"/>
                  </a:lnTo>
                  <a:lnTo>
                    <a:pt x="430357" y="130681"/>
                  </a:lnTo>
                  <a:lnTo>
                    <a:pt x="435370" y="114706"/>
                  </a:lnTo>
                  <a:lnTo>
                    <a:pt x="443888" y="85167"/>
                  </a:lnTo>
                  <a:lnTo>
                    <a:pt x="458363" y="30178"/>
                  </a:lnTo>
                  <a:lnTo>
                    <a:pt x="465160" y="3387"/>
                  </a:lnTo>
                  <a:lnTo>
                    <a:pt x="465205" y="0"/>
                  </a:lnTo>
                  <a:lnTo>
                    <a:pt x="459358" y="10975"/>
                  </a:lnTo>
                  <a:lnTo>
                    <a:pt x="455810" y="20533"/>
                  </a:lnTo>
                  <a:lnTo>
                    <a:pt x="452339" y="31327"/>
                  </a:lnTo>
                  <a:lnTo>
                    <a:pt x="448920" y="42944"/>
                  </a:lnTo>
                  <a:lnTo>
                    <a:pt x="445535" y="57320"/>
                  </a:lnTo>
                  <a:lnTo>
                    <a:pt x="442173" y="73536"/>
                  </a:lnTo>
                  <a:lnTo>
                    <a:pt x="428835" y="141933"/>
                  </a:lnTo>
                  <a:lnTo>
                    <a:pt x="426619" y="159788"/>
                  </a:lnTo>
                  <a:lnTo>
                    <a:pt x="425141" y="178323"/>
                  </a:lnTo>
                  <a:lnTo>
                    <a:pt x="424156" y="197312"/>
                  </a:lnTo>
                  <a:lnTo>
                    <a:pt x="423061" y="236096"/>
                  </a:lnTo>
                  <a:lnTo>
                    <a:pt x="422358" y="304470"/>
                  </a:lnTo>
                  <a:lnTo>
                    <a:pt x="423406" y="320096"/>
                  </a:lnTo>
                  <a:lnTo>
                    <a:pt x="425210" y="336039"/>
                  </a:lnTo>
                  <a:lnTo>
                    <a:pt x="427518" y="352195"/>
                  </a:lnTo>
                  <a:lnTo>
                    <a:pt x="430161" y="366282"/>
                  </a:lnTo>
                  <a:lnTo>
                    <a:pt x="433029" y="378988"/>
                  </a:lnTo>
                  <a:lnTo>
                    <a:pt x="436047" y="390776"/>
                  </a:lnTo>
                  <a:lnTo>
                    <a:pt x="441374" y="403055"/>
                  </a:lnTo>
                  <a:lnTo>
                    <a:pt x="448241" y="415662"/>
                  </a:lnTo>
                  <a:lnTo>
                    <a:pt x="456136" y="428489"/>
                  </a:lnTo>
                  <a:lnTo>
                    <a:pt x="463609" y="439250"/>
                  </a:lnTo>
                  <a:lnTo>
                    <a:pt x="470802" y="448635"/>
                  </a:lnTo>
                  <a:lnTo>
                    <a:pt x="511716" y="464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710522" y="1213629"/>
              <a:ext cx="248695" cy="28461"/>
            </a:xfrm>
            <a:custGeom>
              <a:avLst/>
              <a:gdLst/>
              <a:ahLst/>
              <a:cxnLst/>
              <a:rect l="0" t="0" r="0" b="0"/>
              <a:pathLst>
                <a:path w="248695" h="28461">
                  <a:moveTo>
                    <a:pt x="0" y="19895"/>
                  </a:moveTo>
                  <a:lnTo>
                    <a:pt x="21123" y="25176"/>
                  </a:lnTo>
                  <a:lnTo>
                    <a:pt x="33978" y="26732"/>
                  </a:lnTo>
                  <a:lnTo>
                    <a:pt x="49179" y="27769"/>
                  </a:lnTo>
                  <a:lnTo>
                    <a:pt x="65945" y="28460"/>
                  </a:lnTo>
                  <a:lnTo>
                    <a:pt x="80439" y="27816"/>
                  </a:lnTo>
                  <a:lnTo>
                    <a:pt x="93417" y="26281"/>
                  </a:lnTo>
                  <a:lnTo>
                    <a:pt x="105385" y="24152"/>
                  </a:lnTo>
                  <a:lnTo>
                    <a:pt x="117785" y="21628"/>
                  </a:lnTo>
                  <a:lnTo>
                    <a:pt x="143352" y="15876"/>
                  </a:lnTo>
                  <a:lnTo>
                    <a:pt x="156360" y="13900"/>
                  </a:lnTo>
                  <a:lnTo>
                    <a:pt x="169453" y="12582"/>
                  </a:lnTo>
                  <a:lnTo>
                    <a:pt x="182603" y="11704"/>
                  </a:lnTo>
                  <a:lnTo>
                    <a:pt x="195791" y="10013"/>
                  </a:lnTo>
                  <a:lnTo>
                    <a:pt x="209004" y="7781"/>
                  </a:lnTo>
                  <a:lnTo>
                    <a:pt x="2486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227807" y="1060691"/>
              <a:ext cx="1342951" cy="570746"/>
            </a:xfrm>
            <a:custGeom>
              <a:avLst/>
              <a:gdLst/>
              <a:ahLst/>
              <a:cxnLst/>
              <a:rect l="0" t="0" r="0" b="0"/>
              <a:pathLst>
                <a:path w="1342951" h="570746">
                  <a:moveTo>
                    <a:pt x="0" y="570745"/>
                  </a:moveTo>
                  <a:lnTo>
                    <a:pt x="27691" y="529207"/>
                  </a:lnTo>
                  <a:lnTo>
                    <a:pt x="35040" y="519841"/>
                  </a:lnTo>
                  <a:lnTo>
                    <a:pt x="43255" y="510282"/>
                  </a:lnTo>
                  <a:lnTo>
                    <a:pt x="52048" y="500593"/>
                  </a:lnTo>
                  <a:lnTo>
                    <a:pt x="60121" y="490817"/>
                  </a:lnTo>
                  <a:lnTo>
                    <a:pt x="67713" y="480984"/>
                  </a:lnTo>
                  <a:lnTo>
                    <a:pt x="74985" y="471113"/>
                  </a:lnTo>
                  <a:lnTo>
                    <a:pt x="83149" y="461217"/>
                  </a:lnTo>
                  <a:lnTo>
                    <a:pt x="91908" y="451303"/>
                  </a:lnTo>
                  <a:lnTo>
                    <a:pt x="101063" y="441378"/>
                  </a:lnTo>
                  <a:lnTo>
                    <a:pt x="109377" y="430340"/>
                  </a:lnTo>
                  <a:lnTo>
                    <a:pt x="117130" y="418560"/>
                  </a:lnTo>
                  <a:lnTo>
                    <a:pt x="124509" y="406286"/>
                  </a:lnTo>
                  <a:lnTo>
                    <a:pt x="131640" y="393681"/>
                  </a:lnTo>
                  <a:lnTo>
                    <a:pt x="145457" y="367887"/>
                  </a:lnTo>
                  <a:lnTo>
                    <a:pt x="165664" y="328508"/>
                  </a:lnTo>
                  <a:lnTo>
                    <a:pt x="171235" y="314197"/>
                  </a:lnTo>
                  <a:lnTo>
                    <a:pt x="176054" y="299130"/>
                  </a:lnTo>
                  <a:lnTo>
                    <a:pt x="180371" y="283558"/>
                  </a:lnTo>
                  <a:lnTo>
                    <a:pt x="183250" y="268756"/>
                  </a:lnTo>
                  <a:lnTo>
                    <a:pt x="185169" y="254467"/>
                  </a:lnTo>
                  <a:lnTo>
                    <a:pt x="186449" y="240519"/>
                  </a:lnTo>
                  <a:lnTo>
                    <a:pt x="188407" y="225695"/>
                  </a:lnTo>
                  <a:lnTo>
                    <a:pt x="190817" y="210285"/>
                  </a:lnTo>
                  <a:lnTo>
                    <a:pt x="193530" y="194485"/>
                  </a:lnTo>
                  <a:lnTo>
                    <a:pt x="195338" y="179531"/>
                  </a:lnTo>
                  <a:lnTo>
                    <a:pt x="196544" y="165140"/>
                  </a:lnTo>
                  <a:lnTo>
                    <a:pt x="197347" y="151125"/>
                  </a:lnTo>
                  <a:lnTo>
                    <a:pt x="196778" y="134044"/>
                  </a:lnTo>
                  <a:lnTo>
                    <a:pt x="195293" y="114920"/>
                  </a:lnTo>
                  <a:lnTo>
                    <a:pt x="193198" y="94433"/>
                  </a:lnTo>
                  <a:lnTo>
                    <a:pt x="190696" y="76354"/>
                  </a:lnTo>
                  <a:lnTo>
                    <a:pt x="187922" y="59880"/>
                  </a:lnTo>
                  <a:lnTo>
                    <a:pt x="184968" y="44477"/>
                  </a:lnTo>
                  <a:lnTo>
                    <a:pt x="180788" y="30891"/>
                  </a:lnTo>
                  <a:lnTo>
                    <a:pt x="175790" y="18519"/>
                  </a:lnTo>
                  <a:lnTo>
                    <a:pt x="170248" y="6954"/>
                  </a:lnTo>
                  <a:lnTo>
                    <a:pt x="164343" y="1455"/>
                  </a:lnTo>
                  <a:lnTo>
                    <a:pt x="158195" y="0"/>
                  </a:lnTo>
                  <a:lnTo>
                    <a:pt x="151886" y="1240"/>
                  </a:lnTo>
                  <a:lnTo>
                    <a:pt x="145470" y="8699"/>
                  </a:lnTo>
                  <a:lnTo>
                    <a:pt x="138981" y="20303"/>
                  </a:lnTo>
                  <a:lnTo>
                    <a:pt x="132445" y="34671"/>
                  </a:lnTo>
                  <a:lnTo>
                    <a:pt x="126983" y="48672"/>
                  </a:lnTo>
                  <a:lnTo>
                    <a:pt x="122236" y="62426"/>
                  </a:lnTo>
                  <a:lnTo>
                    <a:pt x="117965" y="76017"/>
                  </a:lnTo>
                  <a:lnTo>
                    <a:pt x="114013" y="90604"/>
                  </a:lnTo>
                  <a:lnTo>
                    <a:pt x="110273" y="105856"/>
                  </a:lnTo>
                  <a:lnTo>
                    <a:pt x="106674" y="121550"/>
                  </a:lnTo>
                  <a:lnTo>
                    <a:pt x="102065" y="138644"/>
                  </a:lnTo>
                  <a:lnTo>
                    <a:pt x="91048" y="175323"/>
                  </a:lnTo>
                  <a:lnTo>
                    <a:pt x="87226" y="194389"/>
                  </a:lnTo>
                  <a:lnTo>
                    <a:pt x="84678" y="213731"/>
                  </a:lnTo>
                  <a:lnTo>
                    <a:pt x="82979" y="233258"/>
                  </a:lnTo>
                  <a:lnTo>
                    <a:pt x="80741" y="252907"/>
                  </a:lnTo>
                  <a:lnTo>
                    <a:pt x="75307" y="292425"/>
                  </a:lnTo>
                  <a:lnTo>
                    <a:pt x="73416" y="311143"/>
                  </a:lnTo>
                  <a:lnTo>
                    <a:pt x="72155" y="329147"/>
                  </a:lnTo>
                  <a:lnTo>
                    <a:pt x="71315" y="346677"/>
                  </a:lnTo>
                  <a:lnTo>
                    <a:pt x="70381" y="380892"/>
                  </a:lnTo>
                  <a:lnTo>
                    <a:pt x="70132" y="397753"/>
                  </a:lnTo>
                  <a:lnTo>
                    <a:pt x="71071" y="414521"/>
                  </a:lnTo>
                  <a:lnTo>
                    <a:pt x="72803" y="431225"/>
                  </a:lnTo>
                  <a:lnTo>
                    <a:pt x="75062" y="447888"/>
                  </a:lnTo>
                  <a:lnTo>
                    <a:pt x="77674" y="462313"/>
                  </a:lnTo>
                  <a:lnTo>
                    <a:pt x="80520" y="475245"/>
                  </a:lnTo>
                  <a:lnTo>
                    <a:pt x="83524" y="487183"/>
                  </a:lnTo>
                  <a:lnTo>
                    <a:pt x="86631" y="498457"/>
                  </a:lnTo>
                  <a:lnTo>
                    <a:pt x="93031" y="519826"/>
                  </a:lnTo>
                  <a:lnTo>
                    <a:pt x="100706" y="529062"/>
                  </a:lnTo>
                  <a:lnTo>
                    <a:pt x="123972" y="545219"/>
                  </a:lnTo>
                  <a:lnTo>
                    <a:pt x="137913" y="549306"/>
                  </a:lnTo>
                  <a:lnTo>
                    <a:pt x="168141" y="550900"/>
                  </a:lnTo>
                  <a:lnTo>
                    <a:pt x="199997" y="542029"/>
                  </a:lnTo>
                  <a:lnTo>
                    <a:pt x="229262" y="527033"/>
                  </a:lnTo>
                  <a:lnTo>
                    <a:pt x="249637" y="509316"/>
                  </a:lnTo>
                  <a:lnTo>
                    <a:pt x="258165" y="499949"/>
                  </a:lnTo>
                  <a:lnTo>
                    <a:pt x="266061" y="490388"/>
                  </a:lnTo>
                  <a:lnTo>
                    <a:pt x="273536" y="480698"/>
                  </a:lnTo>
                  <a:lnTo>
                    <a:pt x="280729" y="470923"/>
                  </a:lnTo>
                  <a:lnTo>
                    <a:pt x="294617" y="451218"/>
                  </a:lnTo>
                  <a:lnTo>
                    <a:pt x="300310" y="440216"/>
                  </a:lnTo>
                  <a:lnTo>
                    <a:pt x="305211" y="428460"/>
                  </a:lnTo>
                  <a:lnTo>
                    <a:pt x="321018" y="383106"/>
                  </a:lnTo>
                  <a:lnTo>
                    <a:pt x="331406" y="352299"/>
                  </a:lnTo>
                  <a:lnTo>
                    <a:pt x="333679" y="338900"/>
                  </a:lnTo>
                  <a:lnTo>
                    <a:pt x="335194" y="323336"/>
                  </a:lnTo>
                  <a:lnTo>
                    <a:pt x="336204" y="306327"/>
                  </a:lnTo>
                  <a:lnTo>
                    <a:pt x="335772" y="290567"/>
                  </a:lnTo>
                  <a:lnTo>
                    <a:pt x="334379" y="275640"/>
                  </a:lnTo>
                  <a:lnTo>
                    <a:pt x="332345" y="261266"/>
                  </a:lnTo>
                  <a:lnTo>
                    <a:pt x="327673" y="253895"/>
                  </a:lnTo>
                  <a:lnTo>
                    <a:pt x="321242" y="251191"/>
                  </a:lnTo>
                  <a:lnTo>
                    <a:pt x="313639" y="251599"/>
                  </a:lnTo>
                  <a:lnTo>
                    <a:pt x="306360" y="257398"/>
                  </a:lnTo>
                  <a:lnTo>
                    <a:pt x="299296" y="266790"/>
                  </a:lnTo>
                  <a:lnTo>
                    <a:pt x="292376" y="278578"/>
                  </a:lnTo>
                  <a:lnTo>
                    <a:pt x="286658" y="289753"/>
                  </a:lnTo>
                  <a:lnTo>
                    <a:pt x="281740" y="300519"/>
                  </a:lnTo>
                  <a:lnTo>
                    <a:pt x="277357" y="311012"/>
                  </a:lnTo>
                  <a:lnTo>
                    <a:pt x="274434" y="325744"/>
                  </a:lnTo>
                  <a:lnTo>
                    <a:pt x="272486" y="343303"/>
                  </a:lnTo>
                  <a:lnTo>
                    <a:pt x="271187" y="362746"/>
                  </a:lnTo>
                  <a:lnTo>
                    <a:pt x="271426" y="379024"/>
                  </a:lnTo>
                  <a:lnTo>
                    <a:pt x="272691" y="393192"/>
                  </a:lnTo>
                  <a:lnTo>
                    <a:pt x="274640" y="405953"/>
                  </a:lnTo>
                  <a:lnTo>
                    <a:pt x="278150" y="419987"/>
                  </a:lnTo>
                  <a:lnTo>
                    <a:pt x="282700" y="434870"/>
                  </a:lnTo>
                  <a:lnTo>
                    <a:pt x="300606" y="487903"/>
                  </a:lnTo>
                  <a:lnTo>
                    <a:pt x="307619" y="497832"/>
                  </a:lnTo>
                  <a:lnTo>
                    <a:pt x="327201" y="514759"/>
                  </a:lnTo>
                  <a:lnTo>
                    <a:pt x="338612" y="520157"/>
                  </a:lnTo>
                  <a:lnTo>
                    <a:pt x="363082" y="526155"/>
                  </a:lnTo>
                  <a:lnTo>
                    <a:pt x="375797" y="524439"/>
                  </a:lnTo>
                  <a:lnTo>
                    <a:pt x="401714" y="513689"/>
                  </a:lnTo>
                  <a:lnTo>
                    <a:pt x="422076" y="497858"/>
                  </a:lnTo>
                  <a:lnTo>
                    <a:pt x="430600" y="488994"/>
                  </a:lnTo>
                  <a:lnTo>
                    <a:pt x="438494" y="479769"/>
                  </a:lnTo>
                  <a:lnTo>
                    <a:pt x="445967" y="470303"/>
                  </a:lnTo>
                  <a:lnTo>
                    <a:pt x="453160" y="460677"/>
                  </a:lnTo>
                  <a:lnTo>
                    <a:pt x="460166" y="449838"/>
                  </a:lnTo>
                  <a:lnTo>
                    <a:pt x="467047" y="438190"/>
                  </a:lnTo>
                  <a:lnTo>
                    <a:pt x="473845" y="426004"/>
                  </a:lnTo>
                  <a:lnTo>
                    <a:pt x="487293" y="400674"/>
                  </a:lnTo>
                  <a:lnTo>
                    <a:pt x="493974" y="387730"/>
                  </a:lnTo>
                  <a:lnTo>
                    <a:pt x="499533" y="375784"/>
                  </a:lnTo>
                  <a:lnTo>
                    <a:pt x="504345" y="364505"/>
                  </a:lnTo>
                  <a:lnTo>
                    <a:pt x="508658" y="353669"/>
                  </a:lnTo>
                  <a:lnTo>
                    <a:pt x="513744" y="343129"/>
                  </a:lnTo>
                  <a:lnTo>
                    <a:pt x="519345" y="332787"/>
                  </a:lnTo>
                  <a:lnTo>
                    <a:pt x="525290" y="322576"/>
                  </a:lnTo>
                  <a:lnTo>
                    <a:pt x="531464" y="311348"/>
                  </a:lnTo>
                  <a:lnTo>
                    <a:pt x="544219" y="287082"/>
                  </a:lnTo>
                  <a:lnTo>
                    <a:pt x="551820" y="277737"/>
                  </a:lnTo>
                  <a:lnTo>
                    <a:pt x="569109" y="264406"/>
                  </a:lnTo>
                  <a:lnTo>
                    <a:pt x="578361" y="262620"/>
                  </a:lnTo>
                  <a:lnTo>
                    <a:pt x="587845" y="263640"/>
                  </a:lnTo>
                  <a:lnTo>
                    <a:pt x="597484" y="266530"/>
                  </a:lnTo>
                  <a:lnTo>
                    <a:pt x="606121" y="271773"/>
                  </a:lnTo>
                  <a:lnTo>
                    <a:pt x="621612" y="286441"/>
                  </a:lnTo>
                  <a:lnTo>
                    <a:pt x="627732" y="297205"/>
                  </a:lnTo>
                  <a:lnTo>
                    <a:pt x="632918" y="309908"/>
                  </a:lnTo>
                  <a:lnTo>
                    <a:pt x="637480" y="323903"/>
                  </a:lnTo>
                  <a:lnTo>
                    <a:pt x="640522" y="337655"/>
                  </a:lnTo>
                  <a:lnTo>
                    <a:pt x="642549" y="351243"/>
                  </a:lnTo>
                  <a:lnTo>
                    <a:pt x="643901" y="364724"/>
                  </a:lnTo>
                  <a:lnTo>
                    <a:pt x="645908" y="377027"/>
                  </a:lnTo>
                  <a:lnTo>
                    <a:pt x="648351" y="388544"/>
                  </a:lnTo>
                  <a:lnTo>
                    <a:pt x="651085" y="399539"/>
                  </a:lnTo>
                  <a:lnTo>
                    <a:pt x="652907" y="402447"/>
                  </a:lnTo>
                  <a:lnTo>
                    <a:pt x="654122" y="399965"/>
                  </a:lnTo>
                  <a:lnTo>
                    <a:pt x="654933" y="393889"/>
                  </a:lnTo>
                  <a:lnTo>
                    <a:pt x="654367" y="384312"/>
                  </a:lnTo>
                  <a:lnTo>
                    <a:pt x="652885" y="372400"/>
                  </a:lnTo>
                  <a:lnTo>
                    <a:pt x="650792" y="358933"/>
                  </a:lnTo>
                  <a:lnTo>
                    <a:pt x="649396" y="344428"/>
                  </a:lnTo>
                  <a:lnTo>
                    <a:pt x="648466" y="329231"/>
                  </a:lnTo>
                  <a:lnTo>
                    <a:pt x="647846" y="313574"/>
                  </a:lnTo>
                  <a:lnTo>
                    <a:pt x="646327" y="299820"/>
                  </a:lnTo>
                  <a:lnTo>
                    <a:pt x="644209" y="287334"/>
                  </a:lnTo>
                  <a:lnTo>
                    <a:pt x="641692" y="275695"/>
                  </a:lnTo>
                  <a:lnTo>
                    <a:pt x="638908" y="264619"/>
                  </a:lnTo>
                  <a:lnTo>
                    <a:pt x="635947" y="253919"/>
                  </a:lnTo>
                  <a:lnTo>
                    <a:pt x="632868" y="243470"/>
                  </a:lnTo>
                  <a:lnTo>
                    <a:pt x="626394" y="237610"/>
                  </a:lnTo>
                  <a:lnTo>
                    <a:pt x="617656" y="234808"/>
                  </a:lnTo>
                  <a:lnTo>
                    <a:pt x="607411" y="234045"/>
                  </a:lnTo>
                  <a:lnTo>
                    <a:pt x="597264" y="237958"/>
                  </a:lnTo>
                  <a:lnTo>
                    <a:pt x="577148" y="254096"/>
                  </a:lnTo>
                  <a:lnTo>
                    <a:pt x="568246" y="263483"/>
                  </a:lnTo>
                  <a:lnTo>
                    <a:pt x="560101" y="273058"/>
                  </a:lnTo>
                  <a:lnTo>
                    <a:pt x="552460" y="282757"/>
                  </a:lnTo>
                  <a:lnTo>
                    <a:pt x="546262" y="293644"/>
                  </a:lnTo>
                  <a:lnTo>
                    <a:pt x="541024" y="305323"/>
                  </a:lnTo>
                  <a:lnTo>
                    <a:pt x="536426" y="317531"/>
                  </a:lnTo>
                  <a:lnTo>
                    <a:pt x="532256" y="330090"/>
                  </a:lnTo>
                  <a:lnTo>
                    <a:pt x="528371" y="342884"/>
                  </a:lnTo>
                  <a:lnTo>
                    <a:pt x="524675" y="355835"/>
                  </a:lnTo>
                  <a:lnTo>
                    <a:pt x="520001" y="368890"/>
                  </a:lnTo>
                  <a:lnTo>
                    <a:pt x="514674" y="382015"/>
                  </a:lnTo>
                  <a:lnTo>
                    <a:pt x="508912" y="395186"/>
                  </a:lnTo>
                  <a:lnTo>
                    <a:pt x="505071" y="410598"/>
                  </a:lnTo>
                  <a:lnTo>
                    <a:pt x="502510" y="427505"/>
                  </a:lnTo>
                  <a:lnTo>
                    <a:pt x="500803" y="445408"/>
                  </a:lnTo>
                  <a:lnTo>
                    <a:pt x="500770" y="462870"/>
                  </a:lnTo>
                  <a:lnTo>
                    <a:pt x="501853" y="480038"/>
                  </a:lnTo>
                  <a:lnTo>
                    <a:pt x="503681" y="497010"/>
                  </a:lnTo>
                  <a:lnTo>
                    <a:pt x="509320" y="508324"/>
                  </a:lnTo>
                  <a:lnTo>
                    <a:pt x="517501" y="515867"/>
                  </a:lnTo>
                  <a:lnTo>
                    <a:pt x="527377" y="520896"/>
                  </a:lnTo>
                  <a:lnTo>
                    <a:pt x="537276" y="519827"/>
                  </a:lnTo>
                  <a:lnTo>
                    <a:pt x="547192" y="514693"/>
                  </a:lnTo>
                  <a:lnTo>
                    <a:pt x="565946" y="498305"/>
                  </a:lnTo>
                  <a:lnTo>
                    <a:pt x="574042" y="489292"/>
                  </a:lnTo>
                  <a:lnTo>
                    <a:pt x="581650" y="479968"/>
                  </a:lnTo>
                  <a:lnTo>
                    <a:pt x="588933" y="470436"/>
                  </a:lnTo>
                  <a:lnTo>
                    <a:pt x="595999" y="460765"/>
                  </a:lnTo>
                  <a:lnTo>
                    <a:pt x="609745" y="441177"/>
                  </a:lnTo>
                  <a:lnTo>
                    <a:pt x="643238" y="391652"/>
                  </a:lnTo>
                  <a:lnTo>
                    <a:pt x="648782" y="381715"/>
                  </a:lnTo>
                  <a:lnTo>
                    <a:pt x="653583" y="371775"/>
                  </a:lnTo>
                  <a:lnTo>
                    <a:pt x="657889" y="361832"/>
                  </a:lnTo>
                  <a:lnTo>
                    <a:pt x="661865" y="351887"/>
                  </a:lnTo>
                  <a:lnTo>
                    <a:pt x="669230" y="331995"/>
                  </a:lnTo>
                  <a:lnTo>
                    <a:pt x="672741" y="320943"/>
                  </a:lnTo>
                  <a:lnTo>
                    <a:pt x="679591" y="296873"/>
                  </a:lnTo>
                  <a:lnTo>
                    <a:pt x="680754" y="292001"/>
                  </a:lnTo>
                  <a:lnTo>
                    <a:pt x="680424" y="292070"/>
                  </a:lnTo>
                  <a:lnTo>
                    <a:pt x="679099" y="295431"/>
                  </a:lnTo>
                  <a:lnTo>
                    <a:pt x="678216" y="303199"/>
                  </a:lnTo>
                  <a:lnTo>
                    <a:pt x="677626" y="313904"/>
                  </a:lnTo>
                  <a:lnTo>
                    <a:pt x="677234" y="326567"/>
                  </a:lnTo>
                  <a:lnTo>
                    <a:pt x="678078" y="341641"/>
                  </a:lnTo>
                  <a:lnTo>
                    <a:pt x="679745" y="358322"/>
                  </a:lnTo>
                  <a:lnTo>
                    <a:pt x="681962" y="376075"/>
                  </a:lnTo>
                  <a:lnTo>
                    <a:pt x="684546" y="393436"/>
                  </a:lnTo>
                  <a:lnTo>
                    <a:pt x="690364" y="427465"/>
                  </a:lnTo>
                  <a:lnTo>
                    <a:pt x="694568" y="443171"/>
                  </a:lnTo>
                  <a:lnTo>
                    <a:pt x="699581" y="458063"/>
                  </a:lnTo>
                  <a:lnTo>
                    <a:pt x="705134" y="472412"/>
                  </a:lnTo>
                  <a:lnTo>
                    <a:pt x="711046" y="484188"/>
                  </a:lnTo>
                  <a:lnTo>
                    <a:pt x="717198" y="494250"/>
                  </a:lnTo>
                  <a:lnTo>
                    <a:pt x="729929" y="511325"/>
                  </a:lnTo>
                  <a:lnTo>
                    <a:pt x="742957" y="526282"/>
                  </a:lnTo>
                  <a:lnTo>
                    <a:pt x="750630" y="530050"/>
                  </a:lnTo>
                  <a:lnTo>
                    <a:pt x="759062" y="531456"/>
                  </a:lnTo>
                  <a:lnTo>
                    <a:pt x="768000" y="531289"/>
                  </a:lnTo>
                  <a:lnTo>
                    <a:pt x="776168" y="528966"/>
                  </a:lnTo>
                  <a:lnTo>
                    <a:pt x="791140" y="520491"/>
                  </a:lnTo>
                  <a:lnTo>
                    <a:pt x="805162" y="503460"/>
                  </a:lnTo>
                  <a:lnTo>
                    <a:pt x="811997" y="492729"/>
                  </a:lnTo>
                  <a:lnTo>
                    <a:pt x="817658" y="482259"/>
                  </a:lnTo>
                  <a:lnTo>
                    <a:pt x="822538" y="471963"/>
                  </a:lnTo>
                  <a:lnTo>
                    <a:pt x="826896" y="461783"/>
                  </a:lnTo>
                  <a:lnTo>
                    <a:pt x="837634" y="438682"/>
                  </a:lnTo>
                  <a:lnTo>
                    <a:pt x="843592" y="426332"/>
                  </a:lnTo>
                  <a:lnTo>
                    <a:pt x="848670" y="413678"/>
                  </a:lnTo>
                  <a:lnTo>
                    <a:pt x="853160" y="400820"/>
                  </a:lnTo>
                  <a:lnTo>
                    <a:pt x="868309" y="353698"/>
                  </a:lnTo>
                  <a:lnTo>
                    <a:pt x="870674" y="342043"/>
                  </a:lnTo>
                  <a:lnTo>
                    <a:pt x="872251" y="329852"/>
                  </a:lnTo>
                  <a:lnTo>
                    <a:pt x="873302" y="317304"/>
                  </a:lnTo>
                  <a:lnTo>
                    <a:pt x="875108" y="305622"/>
                  </a:lnTo>
                  <a:lnTo>
                    <a:pt x="877417" y="294519"/>
                  </a:lnTo>
                  <a:lnTo>
                    <a:pt x="880062" y="283800"/>
                  </a:lnTo>
                  <a:lnTo>
                    <a:pt x="882931" y="273339"/>
                  </a:lnTo>
                  <a:lnTo>
                    <a:pt x="892249" y="241667"/>
                  </a:lnTo>
                  <a:lnTo>
                    <a:pt x="898733" y="217427"/>
                  </a:lnTo>
                  <a:lnTo>
                    <a:pt x="904221" y="208089"/>
                  </a:lnTo>
                  <a:lnTo>
                    <a:pt x="911195" y="200758"/>
                  </a:lnTo>
                  <a:lnTo>
                    <a:pt x="919160" y="194766"/>
                  </a:lnTo>
                  <a:lnTo>
                    <a:pt x="926681" y="195192"/>
                  </a:lnTo>
                  <a:lnTo>
                    <a:pt x="933905" y="199898"/>
                  </a:lnTo>
                  <a:lnTo>
                    <a:pt x="946722" y="215811"/>
                  </a:lnTo>
                  <a:lnTo>
                    <a:pt x="951688" y="224696"/>
                  </a:lnTo>
                  <a:lnTo>
                    <a:pt x="956103" y="233936"/>
                  </a:lnTo>
                  <a:lnTo>
                    <a:pt x="960152" y="243412"/>
                  </a:lnTo>
                  <a:lnTo>
                    <a:pt x="963957" y="253045"/>
                  </a:lnTo>
                  <a:lnTo>
                    <a:pt x="967598" y="262783"/>
                  </a:lnTo>
                  <a:lnTo>
                    <a:pt x="971131" y="273696"/>
                  </a:lnTo>
                  <a:lnTo>
                    <a:pt x="974592" y="285393"/>
                  </a:lnTo>
                  <a:lnTo>
                    <a:pt x="978005" y="297612"/>
                  </a:lnTo>
                  <a:lnTo>
                    <a:pt x="981385" y="313495"/>
                  </a:lnTo>
                  <a:lnTo>
                    <a:pt x="984744" y="331821"/>
                  </a:lnTo>
                  <a:lnTo>
                    <a:pt x="988088" y="351776"/>
                  </a:lnTo>
                  <a:lnTo>
                    <a:pt x="990318" y="369500"/>
                  </a:lnTo>
                  <a:lnTo>
                    <a:pt x="991805" y="385737"/>
                  </a:lnTo>
                  <a:lnTo>
                    <a:pt x="992796" y="400983"/>
                  </a:lnTo>
                  <a:lnTo>
                    <a:pt x="992351" y="414463"/>
                  </a:lnTo>
                  <a:lnTo>
                    <a:pt x="990949" y="426766"/>
                  </a:lnTo>
                  <a:lnTo>
                    <a:pt x="986444" y="451489"/>
                  </a:lnTo>
                  <a:lnTo>
                    <a:pt x="980758" y="480898"/>
                  </a:lnTo>
                  <a:lnTo>
                    <a:pt x="976588" y="493162"/>
                  </a:lnTo>
                  <a:lnTo>
                    <a:pt x="971598" y="503549"/>
                  </a:lnTo>
                  <a:lnTo>
                    <a:pt x="966061" y="512684"/>
                  </a:lnTo>
                  <a:lnTo>
                    <a:pt x="959053" y="519879"/>
                  </a:lnTo>
                  <a:lnTo>
                    <a:pt x="942425" y="530821"/>
                  </a:lnTo>
                  <a:lnTo>
                    <a:pt x="931138" y="531970"/>
                  </a:lnTo>
                  <a:lnTo>
                    <a:pt x="903859" y="527353"/>
                  </a:lnTo>
                  <a:lnTo>
                    <a:pt x="879208" y="514984"/>
                  </a:lnTo>
                  <a:lnTo>
                    <a:pt x="867992" y="507043"/>
                  </a:lnTo>
                  <a:lnTo>
                    <a:pt x="858305" y="497329"/>
                  </a:lnTo>
                  <a:lnTo>
                    <a:pt x="849635" y="486431"/>
                  </a:lnTo>
                  <a:lnTo>
                    <a:pt x="841645" y="474744"/>
                  </a:lnTo>
                  <a:lnTo>
                    <a:pt x="836318" y="462532"/>
                  </a:lnTo>
                  <a:lnTo>
                    <a:pt x="832767" y="449969"/>
                  </a:lnTo>
                  <a:lnTo>
                    <a:pt x="830400" y="437173"/>
                  </a:lnTo>
                  <a:lnTo>
                    <a:pt x="833243" y="429747"/>
                  </a:lnTo>
                  <a:lnTo>
                    <a:pt x="839559" y="425902"/>
                  </a:lnTo>
                  <a:lnTo>
                    <a:pt x="848192" y="424444"/>
                  </a:lnTo>
                  <a:lnTo>
                    <a:pt x="857262" y="427893"/>
                  </a:lnTo>
                  <a:lnTo>
                    <a:pt x="876184" y="443516"/>
                  </a:lnTo>
                  <a:lnTo>
                    <a:pt x="883661" y="452766"/>
                  </a:lnTo>
                  <a:lnTo>
                    <a:pt x="889751" y="462249"/>
                  </a:lnTo>
                  <a:lnTo>
                    <a:pt x="894917" y="471887"/>
                  </a:lnTo>
                  <a:lnTo>
                    <a:pt x="906551" y="488490"/>
                  </a:lnTo>
                  <a:lnTo>
                    <a:pt x="920196" y="503238"/>
                  </a:lnTo>
                  <a:lnTo>
                    <a:pt x="937313" y="517162"/>
                  </a:lnTo>
                  <a:lnTo>
                    <a:pt x="958922" y="530719"/>
                  </a:lnTo>
                  <a:lnTo>
                    <a:pt x="983263" y="543008"/>
                  </a:lnTo>
                  <a:lnTo>
                    <a:pt x="1008819" y="552154"/>
                  </a:lnTo>
                  <a:lnTo>
                    <a:pt x="1021823" y="551719"/>
                  </a:lnTo>
                  <a:lnTo>
                    <a:pt x="1048063" y="542393"/>
                  </a:lnTo>
                  <a:lnTo>
                    <a:pt x="1068567" y="527195"/>
                  </a:lnTo>
                  <a:lnTo>
                    <a:pt x="1085049" y="509388"/>
                  </a:lnTo>
                  <a:lnTo>
                    <a:pt x="1092539" y="499997"/>
                  </a:lnTo>
                  <a:lnTo>
                    <a:pt x="1099743" y="490420"/>
                  </a:lnTo>
                  <a:lnTo>
                    <a:pt x="1106756" y="478509"/>
                  </a:lnTo>
                  <a:lnTo>
                    <a:pt x="1113642" y="465042"/>
                  </a:lnTo>
                  <a:lnTo>
                    <a:pt x="1120444" y="450537"/>
                  </a:lnTo>
                  <a:lnTo>
                    <a:pt x="1133895" y="419683"/>
                  </a:lnTo>
                  <a:lnTo>
                    <a:pt x="1160544" y="354845"/>
                  </a:lnTo>
                  <a:lnTo>
                    <a:pt x="1166081" y="338387"/>
                  </a:lnTo>
                  <a:lnTo>
                    <a:pt x="1170877" y="321888"/>
                  </a:lnTo>
                  <a:lnTo>
                    <a:pt x="1175180" y="305363"/>
                  </a:lnTo>
                  <a:lnTo>
                    <a:pt x="1179154" y="287714"/>
                  </a:lnTo>
                  <a:lnTo>
                    <a:pt x="1196876" y="197418"/>
                  </a:lnTo>
                  <a:lnTo>
                    <a:pt x="1199144" y="181486"/>
                  </a:lnTo>
                  <a:lnTo>
                    <a:pt x="1200657" y="166443"/>
                  </a:lnTo>
                  <a:lnTo>
                    <a:pt x="1201665" y="151994"/>
                  </a:lnTo>
                  <a:lnTo>
                    <a:pt x="1203442" y="136834"/>
                  </a:lnTo>
                  <a:lnTo>
                    <a:pt x="1205732" y="121201"/>
                  </a:lnTo>
                  <a:lnTo>
                    <a:pt x="1208364" y="105253"/>
                  </a:lnTo>
                  <a:lnTo>
                    <a:pt x="1210119" y="90199"/>
                  </a:lnTo>
                  <a:lnTo>
                    <a:pt x="1211289" y="75742"/>
                  </a:lnTo>
                  <a:lnTo>
                    <a:pt x="1212069" y="61683"/>
                  </a:lnTo>
                  <a:lnTo>
                    <a:pt x="1211483" y="48994"/>
                  </a:lnTo>
                  <a:lnTo>
                    <a:pt x="1209988" y="37219"/>
                  </a:lnTo>
                  <a:lnTo>
                    <a:pt x="1207886" y="26053"/>
                  </a:lnTo>
                  <a:lnTo>
                    <a:pt x="1205379" y="21925"/>
                  </a:lnTo>
                  <a:lnTo>
                    <a:pt x="1202602" y="22489"/>
                  </a:lnTo>
                  <a:lnTo>
                    <a:pt x="1199646" y="26181"/>
                  </a:lnTo>
                  <a:lnTo>
                    <a:pt x="1196361" y="42073"/>
                  </a:lnTo>
                  <a:lnTo>
                    <a:pt x="1195485" y="52500"/>
                  </a:lnTo>
                  <a:lnTo>
                    <a:pt x="1194901" y="64979"/>
                  </a:lnTo>
                  <a:lnTo>
                    <a:pt x="1194252" y="93581"/>
                  </a:lnTo>
                  <a:lnTo>
                    <a:pt x="1193746" y="229709"/>
                  </a:lnTo>
                  <a:lnTo>
                    <a:pt x="1194848" y="245015"/>
                  </a:lnTo>
                  <a:lnTo>
                    <a:pt x="1196687" y="259640"/>
                  </a:lnTo>
                  <a:lnTo>
                    <a:pt x="1201677" y="288786"/>
                  </a:lnTo>
                  <a:lnTo>
                    <a:pt x="1207580" y="320161"/>
                  </a:lnTo>
                  <a:lnTo>
                    <a:pt x="1210702" y="334055"/>
                  </a:lnTo>
                  <a:lnTo>
                    <a:pt x="1213888" y="346633"/>
                  </a:lnTo>
                  <a:lnTo>
                    <a:pt x="1217118" y="358334"/>
                  </a:lnTo>
                  <a:lnTo>
                    <a:pt x="1223654" y="380178"/>
                  </a:lnTo>
                  <a:lnTo>
                    <a:pt x="1226944" y="390645"/>
                  </a:lnTo>
                  <a:lnTo>
                    <a:pt x="1231348" y="400940"/>
                  </a:lnTo>
                  <a:lnTo>
                    <a:pt x="1236495" y="411118"/>
                  </a:lnTo>
                  <a:lnTo>
                    <a:pt x="1242137" y="421220"/>
                  </a:lnTo>
                  <a:lnTo>
                    <a:pt x="1249214" y="431270"/>
                  </a:lnTo>
                  <a:lnTo>
                    <a:pt x="1257248" y="441287"/>
                  </a:lnTo>
                  <a:lnTo>
                    <a:pt x="1265920" y="451280"/>
                  </a:lnTo>
                  <a:lnTo>
                    <a:pt x="1276122" y="456837"/>
                  </a:lnTo>
                  <a:lnTo>
                    <a:pt x="1287345" y="459436"/>
                  </a:lnTo>
                  <a:lnTo>
                    <a:pt x="1342950" y="451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341958" y="1223577"/>
              <a:ext cx="258643" cy="39792"/>
            </a:xfrm>
            <a:custGeom>
              <a:avLst/>
              <a:gdLst/>
              <a:ahLst/>
              <a:cxnLst/>
              <a:rect l="0" t="0" r="0" b="0"/>
              <a:pathLst>
                <a:path w="258643" h="39792">
                  <a:moveTo>
                    <a:pt x="0" y="39791"/>
                  </a:moveTo>
                  <a:lnTo>
                    <a:pt x="15843" y="34510"/>
                  </a:lnTo>
                  <a:lnTo>
                    <a:pt x="26036" y="31849"/>
                  </a:lnTo>
                  <a:lnTo>
                    <a:pt x="52099" y="25945"/>
                  </a:lnTo>
                  <a:lnTo>
                    <a:pt x="64576" y="22823"/>
                  </a:lnTo>
                  <a:lnTo>
                    <a:pt x="76210" y="19636"/>
                  </a:lnTo>
                  <a:lnTo>
                    <a:pt x="87282" y="16407"/>
                  </a:lnTo>
                  <a:lnTo>
                    <a:pt x="100190" y="14254"/>
                  </a:lnTo>
                  <a:lnTo>
                    <a:pt x="114321" y="12818"/>
                  </a:lnTo>
                  <a:lnTo>
                    <a:pt x="129269" y="11861"/>
                  </a:lnTo>
                  <a:lnTo>
                    <a:pt x="142550" y="10118"/>
                  </a:lnTo>
                  <a:lnTo>
                    <a:pt x="154720" y="7850"/>
                  </a:lnTo>
                  <a:lnTo>
                    <a:pt x="166149" y="5233"/>
                  </a:lnTo>
                  <a:lnTo>
                    <a:pt x="178190" y="3489"/>
                  </a:lnTo>
                  <a:lnTo>
                    <a:pt x="190639" y="2326"/>
                  </a:lnTo>
                  <a:lnTo>
                    <a:pt x="2586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799556" y="1124099"/>
              <a:ext cx="9948" cy="19896"/>
            </a:xfrm>
            <a:custGeom>
              <a:avLst/>
              <a:gdLst/>
              <a:ahLst/>
              <a:cxnLst/>
              <a:rect l="0" t="0" r="0" b="0"/>
              <a:pathLst>
                <a:path w="9948" h="19896">
                  <a:moveTo>
                    <a:pt x="9947" y="0"/>
                  </a:move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789608" y="1372793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197467" y="905248"/>
              <a:ext cx="244721" cy="308382"/>
            </a:xfrm>
            <a:custGeom>
              <a:avLst/>
              <a:gdLst/>
              <a:ahLst/>
              <a:cxnLst/>
              <a:rect l="0" t="0" r="0" b="0"/>
              <a:pathLst>
                <a:path w="244721" h="308382">
                  <a:moveTo>
                    <a:pt x="29843" y="0"/>
                  </a:moveTo>
                  <a:lnTo>
                    <a:pt x="40406" y="15842"/>
                  </a:lnTo>
                  <a:lnTo>
                    <a:pt x="46833" y="22720"/>
                  </a:lnTo>
                  <a:lnTo>
                    <a:pt x="54433" y="29515"/>
                  </a:lnTo>
                  <a:lnTo>
                    <a:pt x="62817" y="36256"/>
                  </a:lnTo>
                  <a:lnTo>
                    <a:pt x="72827" y="42961"/>
                  </a:lnTo>
                  <a:lnTo>
                    <a:pt x="83921" y="49641"/>
                  </a:lnTo>
                  <a:lnTo>
                    <a:pt x="109143" y="64064"/>
                  </a:lnTo>
                  <a:lnTo>
                    <a:pt x="138775" y="81528"/>
                  </a:lnTo>
                  <a:lnTo>
                    <a:pt x="153308" y="89722"/>
                  </a:lnTo>
                  <a:lnTo>
                    <a:pt x="181247" y="104721"/>
                  </a:lnTo>
                  <a:lnTo>
                    <a:pt x="193782" y="111815"/>
                  </a:lnTo>
                  <a:lnTo>
                    <a:pt x="205454" y="118756"/>
                  </a:lnTo>
                  <a:lnTo>
                    <a:pt x="216551" y="125593"/>
                  </a:lnTo>
                  <a:lnTo>
                    <a:pt x="226161" y="132362"/>
                  </a:lnTo>
                  <a:lnTo>
                    <a:pt x="234777" y="139086"/>
                  </a:lnTo>
                  <a:lnTo>
                    <a:pt x="242732" y="145778"/>
                  </a:lnTo>
                  <a:lnTo>
                    <a:pt x="244720" y="152451"/>
                  </a:lnTo>
                  <a:lnTo>
                    <a:pt x="242729" y="159110"/>
                  </a:lnTo>
                  <a:lnTo>
                    <a:pt x="238085" y="165760"/>
                  </a:lnTo>
                  <a:lnTo>
                    <a:pt x="230568" y="173509"/>
                  </a:lnTo>
                  <a:lnTo>
                    <a:pt x="221136" y="181991"/>
                  </a:lnTo>
                  <a:lnTo>
                    <a:pt x="210427" y="190962"/>
                  </a:lnTo>
                  <a:lnTo>
                    <a:pt x="197760" y="200258"/>
                  </a:lnTo>
                  <a:lnTo>
                    <a:pt x="183790" y="209772"/>
                  </a:lnTo>
                  <a:lnTo>
                    <a:pt x="168950" y="219430"/>
                  </a:lnTo>
                  <a:lnTo>
                    <a:pt x="155740" y="226974"/>
                  </a:lnTo>
                  <a:lnTo>
                    <a:pt x="143618" y="233109"/>
                  </a:lnTo>
                  <a:lnTo>
                    <a:pt x="132221" y="238304"/>
                  </a:lnTo>
                  <a:lnTo>
                    <a:pt x="121306" y="243978"/>
                  </a:lnTo>
                  <a:lnTo>
                    <a:pt x="110715" y="249971"/>
                  </a:lnTo>
                  <a:lnTo>
                    <a:pt x="100337" y="256177"/>
                  </a:lnTo>
                  <a:lnTo>
                    <a:pt x="88998" y="262525"/>
                  </a:lnTo>
                  <a:lnTo>
                    <a:pt x="64608" y="275474"/>
                  </a:lnTo>
                  <a:lnTo>
                    <a:pt x="53020" y="282021"/>
                  </a:lnTo>
                  <a:lnTo>
                    <a:pt x="41979" y="288597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157676" y="1333002"/>
              <a:ext cx="278539" cy="29844"/>
            </a:xfrm>
            <a:custGeom>
              <a:avLst/>
              <a:gdLst/>
              <a:ahLst/>
              <a:cxnLst/>
              <a:rect l="0" t="0" r="0" b="0"/>
              <a:pathLst>
                <a:path w="278539" h="29844">
                  <a:moveTo>
                    <a:pt x="0" y="29843"/>
                  </a:moveTo>
                  <a:lnTo>
                    <a:pt x="21123" y="24563"/>
                  </a:lnTo>
                  <a:lnTo>
                    <a:pt x="35083" y="21902"/>
                  </a:lnTo>
                  <a:lnTo>
                    <a:pt x="88381" y="12876"/>
                  </a:lnTo>
                  <a:lnTo>
                    <a:pt x="119231" y="6460"/>
                  </a:lnTo>
                  <a:lnTo>
                    <a:pt x="136963" y="4306"/>
                  </a:lnTo>
                  <a:lnTo>
                    <a:pt x="156522" y="2871"/>
                  </a:lnTo>
                  <a:lnTo>
                    <a:pt x="196676" y="1276"/>
                  </a:lnTo>
                  <a:lnTo>
                    <a:pt x="2785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336576" y="1880130"/>
            <a:ext cx="2860892" cy="447543"/>
            <a:chOff x="3336576" y="1880130"/>
            <a:chExt cx="2860892" cy="447543"/>
          </a:xfrm>
        </p:grpSpPr>
        <p:sp>
          <p:nvSpPr>
            <p:cNvPr id="140" name="Freeform 139"/>
            <p:cNvSpPr/>
            <p:nvPr/>
          </p:nvSpPr>
          <p:spPr>
            <a:xfrm>
              <a:off x="3336576" y="1995670"/>
              <a:ext cx="443581" cy="332003"/>
            </a:xfrm>
            <a:custGeom>
              <a:avLst/>
              <a:gdLst/>
              <a:ahLst/>
              <a:cxnLst/>
              <a:rect l="0" t="0" r="0" b="0"/>
              <a:pathLst>
                <a:path w="443581" h="332003">
                  <a:moveTo>
                    <a:pt x="184938" y="143102"/>
                  </a:moveTo>
                  <a:lnTo>
                    <a:pt x="169095" y="137822"/>
                  </a:lnTo>
                  <a:lnTo>
                    <a:pt x="158902" y="137371"/>
                  </a:lnTo>
                  <a:lnTo>
                    <a:pt x="146580" y="138176"/>
                  </a:lnTo>
                  <a:lnTo>
                    <a:pt x="132838" y="139818"/>
                  </a:lnTo>
                  <a:lnTo>
                    <a:pt x="118151" y="143124"/>
                  </a:lnTo>
                  <a:lnTo>
                    <a:pt x="102833" y="147538"/>
                  </a:lnTo>
                  <a:lnTo>
                    <a:pt x="87094" y="152691"/>
                  </a:lnTo>
                  <a:lnTo>
                    <a:pt x="74391" y="158337"/>
                  </a:lnTo>
                  <a:lnTo>
                    <a:pt x="63712" y="164312"/>
                  </a:lnTo>
                  <a:lnTo>
                    <a:pt x="54382" y="170506"/>
                  </a:lnTo>
                  <a:lnTo>
                    <a:pt x="45951" y="176846"/>
                  </a:lnTo>
                  <a:lnTo>
                    <a:pt x="38119" y="183283"/>
                  </a:lnTo>
                  <a:lnTo>
                    <a:pt x="30688" y="189785"/>
                  </a:lnTo>
                  <a:lnTo>
                    <a:pt x="23523" y="198541"/>
                  </a:lnTo>
                  <a:lnTo>
                    <a:pt x="16536" y="208799"/>
                  </a:lnTo>
                  <a:lnTo>
                    <a:pt x="9668" y="220060"/>
                  </a:lnTo>
                  <a:lnTo>
                    <a:pt x="5089" y="233093"/>
                  </a:lnTo>
                  <a:lnTo>
                    <a:pt x="2036" y="247308"/>
                  </a:lnTo>
                  <a:lnTo>
                    <a:pt x="0" y="262312"/>
                  </a:lnTo>
                  <a:lnTo>
                    <a:pt x="854" y="275630"/>
                  </a:lnTo>
                  <a:lnTo>
                    <a:pt x="3634" y="287825"/>
                  </a:lnTo>
                  <a:lnTo>
                    <a:pt x="7698" y="299271"/>
                  </a:lnTo>
                  <a:lnTo>
                    <a:pt x="13723" y="309112"/>
                  </a:lnTo>
                  <a:lnTo>
                    <a:pt x="21056" y="317883"/>
                  </a:lnTo>
                  <a:lnTo>
                    <a:pt x="29260" y="325941"/>
                  </a:lnTo>
                  <a:lnTo>
                    <a:pt x="40257" y="330208"/>
                  </a:lnTo>
                  <a:lnTo>
                    <a:pt x="53113" y="331948"/>
                  </a:lnTo>
                  <a:lnTo>
                    <a:pt x="67211" y="332002"/>
                  </a:lnTo>
                  <a:lnTo>
                    <a:pt x="78821" y="329827"/>
                  </a:lnTo>
                  <a:lnTo>
                    <a:pt x="88771" y="326167"/>
                  </a:lnTo>
                  <a:lnTo>
                    <a:pt x="97615" y="321516"/>
                  </a:lnTo>
                  <a:lnTo>
                    <a:pt x="105722" y="316205"/>
                  </a:lnTo>
                  <a:lnTo>
                    <a:pt x="113337" y="310454"/>
                  </a:lnTo>
                  <a:lnTo>
                    <a:pt x="120624" y="304409"/>
                  </a:lnTo>
                  <a:lnTo>
                    <a:pt x="127693" y="298168"/>
                  </a:lnTo>
                  <a:lnTo>
                    <a:pt x="141442" y="285339"/>
                  </a:lnTo>
                  <a:lnTo>
                    <a:pt x="161612" y="265689"/>
                  </a:lnTo>
                  <a:lnTo>
                    <a:pt x="168282" y="256880"/>
                  </a:lnTo>
                  <a:lnTo>
                    <a:pt x="174939" y="246587"/>
                  </a:lnTo>
                  <a:lnTo>
                    <a:pt x="181588" y="235304"/>
                  </a:lnTo>
                  <a:lnTo>
                    <a:pt x="188231" y="225571"/>
                  </a:lnTo>
                  <a:lnTo>
                    <a:pt x="194871" y="216872"/>
                  </a:lnTo>
                  <a:lnTo>
                    <a:pt x="201508" y="208861"/>
                  </a:lnTo>
                  <a:lnTo>
                    <a:pt x="203721" y="205732"/>
                  </a:lnTo>
                  <a:lnTo>
                    <a:pt x="202987" y="205856"/>
                  </a:lnTo>
                  <a:lnTo>
                    <a:pt x="200287" y="208150"/>
                  </a:lnTo>
                  <a:lnTo>
                    <a:pt x="198486" y="214100"/>
                  </a:lnTo>
                  <a:lnTo>
                    <a:pt x="197286" y="222488"/>
                  </a:lnTo>
                  <a:lnTo>
                    <a:pt x="196486" y="232501"/>
                  </a:lnTo>
                  <a:lnTo>
                    <a:pt x="198163" y="243598"/>
                  </a:lnTo>
                  <a:lnTo>
                    <a:pt x="201492" y="255417"/>
                  </a:lnTo>
                  <a:lnTo>
                    <a:pt x="205922" y="267718"/>
                  </a:lnTo>
                  <a:lnTo>
                    <a:pt x="211086" y="279234"/>
                  </a:lnTo>
                  <a:lnTo>
                    <a:pt x="216739" y="290228"/>
                  </a:lnTo>
                  <a:lnTo>
                    <a:pt x="222718" y="300873"/>
                  </a:lnTo>
                  <a:lnTo>
                    <a:pt x="232231" y="306864"/>
                  </a:lnTo>
                  <a:lnTo>
                    <a:pt x="244100" y="309753"/>
                  </a:lnTo>
                  <a:lnTo>
                    <a:pt x="257538" y="310573"/>
                  </a:lnTo>
                  <a:lnTo>
                    <a:pt x="268708" y="307805"/>
                  </a:lnTo>
                  <a:lnTo>
                    <a:pt x="278365" y="302643"/>
                  </a:lnTo>
                  <a:lnTo>
                    <a:pt x="287014" y="295886"/>
                  </a:lnTo>
                  <a:lnTo>
                    <a:pt x="296096" y="285854"/>
                  </a:lnTo>
                  <a:lnTo>
                    <a:pt x="305466" y="273640"/>
                  </a:lnTo>
                  <a:lnTo>
                    <a:pt x="315029" y="259971"/>
                  </a:lnTo>
                  <a:lnTo>
                    <a:pt x="322509" y="247542"/>
                  </a:lnTo>
                  <a:lnTo>
                    <a:pt x="328602" y="235940"/>
                  </a:lnTo>
                  <a:lnTo>
                    <a:pt x="333768" y="224890"/>
                  </a:lnTo>
                  <a:lnTo>
                    <a:pt x="339424" y="214207"/>
                  </a:lnTo>
                  <a:lnTo>
                    <a:pt x="345405" y="203769"/>
                  </a:lnTo>
                  <a:lnTo>
                    <a:pt x="351602" y="193495"/>
                  </a:lnTo>
                  <a:lnTo>
                    <a:pt x="356840" y="180013"/>
                  </a:lnTo>
                  <a:lnTo>
                    <a:pt x="361436" y="164394"/>
                  </a:lnTo>
                  <a:lnTo>
                    <a:pt x="365606" y="147349"/>
                  </a:lnTo>
                  <a:lnTo>
                    <a:pt x="369491" y="129354"/>
                  </a:lnTo>
                  <a:lnTo>
                    <a:pt x="376756" y="91674"/>
                  </a:lnTo>
                  <a:lnTo>
                    <a:pt x="378030" y="74552"/>
                  </a:lnTo>
                  <a:lnTo>
                    <a:pt x="377774" y="58717"/>
                  </a:lnTo>
                  <a:lnTo>
                    <a:pt x="376498" y="43738"/>
                  </a:lnTo>
                  <a:lnTo>
                    <a:pt x="374542" y="30437"/>
                  </a:lnTo>
                  <a:lnTo>
                    <a:pt x="372132" y="18253"/>
                  </a:lnTo>
                  <a:lnTo>
                    <a:pt x="369421" y="6815"/>
                  </a:lnTo>
                  <a:lnTo>
                    <a:pt x="365403" y="1400"/>
                  </a:lnTo>
                  <a:lnTo>
                    <a:pt x="360513" y="0"/>
                  </a:lnTo>
                  <a:lnTo>
                    <a:pt x="355043" y="1278"/>
                  </a:lnTo>
                  <a:lnTo>
                    <a:pt x="351396" y="6551"/>
                  </a:lnTo>
                  <a:lnTo>
                    <a:pt x="348964" y="14488"/>
                  </a:lnTo>
                  <a:lnTo>
                    <a:pt x="347344" y="24200"/>
                  </a:lnTo>
                  <a:lnTo>
                    <a:pt x="346263" y="35096"/>
                  </a:lnTo>
                  <a:lnTo>
                    <a:pt x="345543" y="46781"/>
                  </a:lnTo>
                  <a:lnTo>
                    <a:pt x="345063" y="58993"/>
                  </a:lnTo>
                  <a:lnTo>
                    <a:pt x="344387" y="113146"/>
                  </a:lnTo>
                  <a:lnTo>
                    <a:pt x="345397" y="134184"/>
                  </a:lnTo>
                  <a:lnTo>
                    <a:pt x="347176" y="155947"/>
                  </a:lnTo>
                  <a:lnTo>
                    <a:pt x="349468" y="178193"/>
                  </a:lnTo>
                  <a:lnTo>
                    <a:pt x="353206" y="197445"/>
                  </a:lnTo>
                  <a:lnTo>
                    <a:pt x="357908" y="214701"/>
                  </a:lnTo>
                  <a:lnTo>
                    <a:pt x="363254" y="230626"/>
                  </a:lnTo>
                  <a:lnTo>
                    <a:pt x="370134" y="244558"/>
                  </a:lnTo>
                  <a:lnTo>
                    <a:pt x="378036" y="257163"/>
                  </a:lnTo>
                  <a:lnTo>
                    <a:pt x="386621" y="268881"/>
                  </a:lnTo>
                  <a:lnTo>
                    <a:pt x="395659" y="277799"/>
                  </a:lnTo>
                  <a:lnTo>
                    <a:pt x="405001" y="284850"/>
                  </a:lnTo>
                  <a:lnTo>
                    <a:pt x="443580" y="302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581201" y="2128825"/>
              <a:ext cx="189009" cy="9948"/>
            </a:xfrm>
            <a:custGeom>
              <a:avLst/>
              <a:gdLst/>
              <a:ahLst/>
              <a:cxnLst/>
              <a:rect l="0" t="0" r="0" b="0"/>
              <a:pathLst>
                <a:path w="189009" h="9948">
                  <a:moveTo>
                    <a:pt x="0" y="9947"/>
                  </a:moveTo>
                  <a:lnTo>
                    <a:pt x="71226" y="9947"/>
                  </a:lnTo>
                  <a:lnTo>
                    <a:pt x="87275" y="8842"/>
                  </a:lnTo>
                  <a:lnTo>
                    <a:pt x="101290" y="7000"/>
                  </a:lnTo>
                  <a:lnTo>
                    <a:pt x="113950" y="4667"/>
                  </a:lnTo>
                  <a:lnTo>
                    <a:pt x="127916" y="3111"/>
                  </a:lnTo>
                  <a:lnTo>
                    <a:pt x="142753" y="2074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128329" y="2168616"/>
              <a:ext cx="9948" cy="154983"/>
            </a:xfrm>
            <a:custGeom>
              <a:avLst/>
              <a:gdLst/>
              <a:ahLst/>
              <a:cxnLst/>
              <a:rect l="0" t="0" r="0" b="0"/>
              <a:pathLst>
                <a:path w="9948" h="154983">
                  <a:moveTo>
                    <a:pt x="0" y="0"/>
                  </a:moveTo>
                  <a:lnTo>
                    <a:pt x="0" y="26404"/>
                  </a:lnTo>
                  <a:lnTo>
                    <a:pt x="1105" y="38604"/>
                  </a:lnTo>
                  <a:lnTo>
                    <a:pt x="2947" y="51158"/>
                  </a:lnTo>
                  <a:lnTo>
                    <a:pt x="5281" y="63948"/>
                  </a:lnTo>
                  <a:lnTo>
                    <a:pt x="6836" y="78002"/>
                  </a:lnTo>
                  <a:lnTo>
                    <a:pt x="7873" y="92898"/>
                  </a:lnTo>
                  <a:lnTo>
                    <a:pt x="8565" y="108355"/>
                  </a:lnTo>
                  <a:lnTo>
                    <a:pt x="7920" y="123081"/>
                  </a:lnTo>
                  <a:lnTo>
                    <a:pt x="6385" y="137319"/>
                  </a:lnTo>
                  <a:lnTo>
                    <a:pt x="4257" y="151233"/>
                  </a:lnTo>
                  <a:lnTo>
                    <a:pt x="2838" y="154982"/>
                  </a:lnTo>
                  <a:lnTo>
                    <a:pt x="1891" y="151955"/>
                  </a:lnTo>
                  <a:lnTo>
                    <a:pt x="1261" y="144410"/>
                  </a:lnTo>
                  <a:lnTo>
                    <a:pt x="1946" y="133854"/>
                  </a:lnTo>
                  <a:lnTo>
                    <a:pt x="9947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188015" y="1974844"/>
              <a:ext cx="1084309" cy="333214"/>
            </a:xfrm>
            <a:custGeom>
              <a:avLst/>
              <a:gdLst/>
              <a:ahLst/>
              <a:cxnLst/>
              <a:rect l="0" t="0" r="0" b="0"/>
              <a:pathLst>
                <a:path w="1084309" h="333214">
                  <a:moveTo>
                    <a:pt x="0" y="153981"/>
                  </a:moveTo>
                  <a:lnTo>
                    <a:pt x="10562" y="143419"/>
                  </a:lnTo>
                  <a:lnTo>
                    <a:pt x="16989" y="141413"/>
                  </a:lnTo>
                  <a:lnTo>
                    <a:pt x="32973" y="142132"/>
                  </a:lnTo>
                  <a:lnTo>
                    <a:pt x="40772" y="146081"/>
                  </a:lnTo>
                  <a:lnTo>
                    <a:pt x="48183" y="152030"/>
                  </a:lnTo>
                  <a:lnTo>
                    <a:pt x="55333" y="159312"/>
                  </a:lnTo>
                  <a:lnTo>
                    <a:pt x="62311" y="168588"/>
                  </a:lnTo>
                  <a:lnTo>
                    <a:pt x="69173" y="179193"/>
                  </a:lnTo>
                  <a:lnTo>
                    <a:pt x="75959" y="190685"/>
                  </a:lnTo>
                  <a:lnTo>
                    <a:pt x="81588" y="203872"/>
                  </a:lnTo>
                  <a:lnTo>
                    <a:pt x="86446" y="218190"/>
                  </a:lnTo>
                  <a:lnTo>
                    <a:pt x="90790" y="233262"/>
                  </a:lnTo>
                  <a:lnTo>
                    <a:pt x="93686" y="248837"/>
                  </a:lnTo>
                  <a:lnTo>
                    <a:pt x="95617" y="264746"/>
                  </a:lnTo>
                  <a:lnTo>
                    <a:pt x="96904" y="280879"/>
                  </a:lnTo>
                  <a:lnTo>
                    <a:pt x="96657" y="294950"/>
                  </a:lnTo>
                  <a:lnTo>
                    <a:pt x="95387" y="307647"/>
                  </a:lnTo>
                  <a:lnTo>
                    <a:pt x="93435" y="319428"/>
                  </a:lnTo>
                  <a:lnTo>
                    <a:pt x="92133" y="322860"/>
                  </a:lnTo>
                  <a:lnTo>
                    <a:pt x="91266" y="320727"/>
                  </a:lnTo>
                  <a:lnTo>
                    <a:pt x="90687" y="314884"/>
                  </a:lnTo>
                  <a:lnTo>
                    <a:pt x="91407" y="305462"/>
                  </a:lnTo>
                  <a:lnTo>
                    <a:pt x="92992" y="293654"/>
                  </a:lnTo>
                  <a:lnTo>
                    <a:pt x="95154" y="280255"/>
                  </a:lnTo>
                  <a:lnTo>
                    <a:pt x="97701" y="266902"/>
                  </a:lnTo>
                  <a:lnTo>
                    <a:pt x="103478" y="240275"/>
                  </a:lnTo>
                  <a:lnTo>
                    <a:pt x="112944" y="200427"/>
                  </a:lnTo>
                  <a:lnTo>
                    <a:pt x="117298" y="188261"/>
                  </a:lnTo>
                  <a:lnTo>
                    <a:pt x="122411" y="176834"/>
                  </a:lnTo>
                  <a:lnTo>
                    <a:pt x="128030" y="165900"/>
                  </a:lnTo>
                  <a:lnTo>
                    <a:pt x="135093" y="159716"/>
                  </a:lnTo>
                  <a:lnTo>
                    <a:pt x="143117" y="156699"/>
                  </a:lnTo>
                  <a:lnTo>
                    <a:pt x="151782" y="155793"/>
                  </a:lnTo>
                  <a:lnTo>
                    <a:pt x="159770" y="157399"/>
                  </a:lnTo>
                  <a:lnTo>
                    <a:pt x="174539" y="165079"/>
                  </a:lnTo>
                  <a:lnTo>
                    <a:pt x="180467" y="172433"/>
                  </a:lnTo>
                  <a:lnTo>
                    <a:pt x="185525" y="181756"/>
                  </a:lnTo>
                  <a:lnTo>
                    <a:pt x="190002" y="192393"/>
                  </a:lnTo>
                  <a:lnTo>
                    <a:pt x="192986" y="205011"/>
                  </a:lnTo>
                  <a:lnTo>
                    <a:pt x="194977" y="218950"/>
                  </a:lnTo>
                  <a:lnTo>
                    <a:pt x="196303" y="233769"/>
                  </a:lnTo>
                  <a:lnTo>
                    <a:pt x="197187" y="249174"/>
                  </a:lnTo>
                  <a:lnTo>
                    <a:pt x="198170" y="281029"/>
                  </a:lnTo>
                  <a:lnTo>
                    <a:pt x="199537" y="295050"/>
                  </a:lnTo>
                  <a:lnTo>
                    <a:pt x="201554" y="307714"/>
                  </a:lnTo>
                  <a:lnTo>
                    <a:pt x="204004" y="319472"/>
                  </a:lnTo>
                  <a:lnTo>
                    <a:pt x="204532" y="323995"/>
                  </a:lnTo>
                  <a:lnTo>
                    <a:pt x="203778" y="323694"/>
                  </a:lnTo>
                  <a:lnTo>
                    <a:pt x="202171" y="320178"/>
                  </a:lnTo>
                  <a:lnTo>
                    <a:pt x="201099" y="312307"/>
                  </a:lnTo>
                  <a:lnTo>
                    <a:pt x="200385" y="301533"/>
                  </a:lnTo>
                  <a:lnTo>
                    <a:pt x="199909" y="288824"/>
                  </a:lnTo>
                  <a:lnTo>
                    <a:pt x="200696" y="277036"/>
                  </a:lnTo>
                  <a:lnTo>
                    <a:pt x="202327" y="265861"/>
                  </a:lnTo>
                  <a:lnTo>
                    <a:pt x="204519" y="255095"/>
                  </a:lnTo>
                  <a:lnTo>
                    <a:pt x="207086" y="244602"/>
                  </a:lnTo>
                  <a:lnTo>
                    <a:pt x="209902" y="234290"/>
                  </a:lnTo>
                  <a:lnTo>
                    <a:pt x="215979" y="213991"/>
                  </a:lnTo>
                  <a:lnTo>
                    <a:pt x="222365" y="193915"/>
                  </a:lnTo>
                  <a:lnTo>
                    <a:pt x="226720" y="185025"/>
                  </a:lnTo>
                  <a:lnTo>
                    <a:pt x="231834" y="176887"/>
                  </a:lnTo>
                  <a:lnTo>
                    <a:pt x="237454" y="169252"/>
                  </a:lnTo>
                  <a:lnTo>
                    <a:pt x="244517" y="165267"/>
                  </a:lnTo>
                  <a:lnTo>
                    <a:pt x="252542" y="163715"/>
                  </a:lnTo>
                  <a:lnTo>
                    <a:pt x="261207" y="163786"/>
                  </a:lnTo>
                  <a:lnTo>
                    <a:pt x="269195" y="166044"/>
                  </a:lnTo>
                  <a:lnTo>
                    <a:pt x="283965" y="174448"/>
                  </a:lnTo>
                  <a:lnTo>
                    <a:pt x="289893" y="181995"/>
                  </a:lnTo>
                  <a:lnTo>
                    <a:pt x="294950" y="191447"/>
                  </a:lnTo>
                  <a:lnTo>
                    <a:pt x="299427" y="202170"/>
                  </a:lnTo>
                  <a:lnTo>
                    <a:pt x="302412" y="213739"/>
                  </a:lnTo>
                  <a:lnTo>
                    <a:pt x="304402" y="225874"/>
                  </a:lnTo>
                  <a:lnTo>
                    <a:pt x="305728" y="238385"/>
                  </a:lnTo>
                  <a:lnTo>
                    <a:pt x="307718" y="250041"/>
                  </a:lnTo>
                  <a:lnTo>
                    <a:pt x="310149" y="261128"/>
                  </a:lnTo>
                  <a:lnTo>
                    <a:pt x="312876" y="271835"/>
                  </a:lnTo>
                  <a:lnTo>
                    <a:pt x="318010" y="282289"/>
                  </a:lnTo>
                  <a:lnTo>
                    <a:pt x="324748" y="292574"/>
                  </a:lnTo>
                  <a:lnTo>
                    <a:pt x="332556" y="302747"/>
                  </a:lnTo>
                  <a:lnTo>
                    <a:pt x="339972" y="311740"/>
                  </a:lnTo>
                  <a:lnTo>
                    <a:pt x="347127" y="319945"/>
                  </a:lnTo>
                  <a:lnTo>
                    <a:pt x="354108" y="327627"/>
                  </a:lnTo>
                  <a:lnTo>
                    <a:pt x="363182" y="331642"/>
                  </a:lnTo>
                  <a:lnTo>
                    <a:pt x="373653" y="333213"/>
                  </a:lnTo>
                  <a:lnTo>
                    <a:pt x="385055" y="333156"/>
                  </a:lnTo>
                  <a:lnTo>
                    <a:pt x="394867" y="330907"/>
                  </a:lnTo>
                  <a:lnTo>
                    <a:pt x="411664" y="322513"/>
                  </a:lnTo>
                  <a:lnTo>
                    <a:pt x="419239" y="317180"/>
                  </a:lnTo>
                  <a:lnTo>
                    <a:pt x="426498" y="311414"/>
                  </a:lnTo>
                  <a:lnTo>
                    <a:pt x="433549" y="305359"/>
                  </a:lnTo>
                  <a:lnTo>
                    <a:pt x="440460" y="296901"/>
                  </a:lnTo>
                  <a:lnTo>
                    <a:pt x="447278" y="286841"/>
                  </a:lnTo>
                  <a:lnTo>
                    <a:pt x="454034" y="275714"/>
                  </a:lnTo>
                  <a:lnTo>
                    <a:pt x="460749" y="266085"/>
                  </a:lnTo>
                  <a:lnTo>
                    <a:pt x="467436" y="257455"/>
                  </a:lnTo>
                  <a:lnTo>
                    <a:pt x="474104" y="249491"/>
                  </a:lnTo>
                  <a:lnTo>
                    <a:pt x="480761" y="239760"/>
                  </a:lnTo>
                  <a:lnTo>
                    <a:pt x="487409" y="228852"/>
                  </a:lnTo>
                  <a:lnTo>
                    <a:pt x="494051" y="217159"/>
                  </a:lnTo>
                  <a:lnTo>
                    <a:pt x="500691" y="207152"/>
                  </a:lnTo>
                  <a:lnTo>
                    <a:pt x="507327" y="198271"/>
                  </a:lnTo>
                  <a:lnTo>
                    <a:pt x="513963" y="190139"/>
                  </a:lnTo>
                  <a:lnTo>
                    <a:pt x="520596" y="181402"/>
                  </a:lnTo>
                  <a:lnTo>
                    <a:pt x="533863" y="162852"/>
                  </a:lnTo>
                  <a:lnTo>
                    <a:pt x="536074" y="159895"/>
                  </a:lnTo>
                  <a:lnTo>
                    <a:pt x="532636" y="165451"/>
                  </a:lnTo>
                  <a:lnTo>
                    <a:pt x="529729" y="171576"/>
                  </a:lnTo>
                  <a:lnTo>
                    <a:pt x="526687" y="178974"/>
                  </a:lnTo>
                  <a:lnTo>
                    <a:pt x="523553" y="187223"/>
                  </a:lnTo>
                  <a:lnTo>
                    <a:pt x="517123" y="205230"/>
                  </a:lnTo>
                  <a:lnTo>
                    <a:pt x="513861" y="214674"/>
                  </a:lnTo>
                  <a:lnTo>
                    <a:pt x="511686" y="225392"/>
                  </a:lnTo>
                  <a:lnTo>
                    <a:pt x="510236" y="236958"/>
                  </a:lnTo>
                  <a:lnTo>
                    <a:pt x="509270" y="249090"/>
                  </a:lnTo>
                  <a:lnTo>
                    <a:pt x="509731" y="260494"/>
                  </a:lnTo>
                  <a:lnTo>
                    <a:pt x="511144" y="271412"/>
                  </a:lnTo>
                  <a:lnTo>
                    <a:pt x="513191" y="282007"/>
                  </a:lnTo>
                  <a:lnTo>
                    <a:pt x="517871" y="290176"/>
                  </a:lnTo>
                  <a:lnTo>
                    <a:pt x="524308" y="296727"/>
                  </a:lnTo>
                  <a:lnTo>
                    <a:pt x="531915" y="302200"/>
                  </a:lnTo>
                  <a:lnTo>
                    <a:pt x="541407" y="304743"/>
                  </a:lnTo>
                  <a:lnTo>
                    <a:pt x="563744" y="304621"/>
                  </a:lnTo>
                  <a:lnTo>
                    <a:pt x="573680" y="300831"/>
                  </a:lnTo>
                  <a:lnTo>
                    <a:pt x="582514" y="294988"/>
                  </a:lnTo>
                  <a:lnTo>
                    <a:pt x="590614" y="287776"/>
                  </a:lnTo>
                  <a:lnTo>
                    <a:pt x="597120" y="278548"/>
                  </a:lnTo>
                  <a:lnTo>
                    <a:pt x="602562" y="267974"/>
                  </a:lnTo>
                  <a:lnTo>
                    <a:pt x="607296" y="256504"/>
                  </a:lnTo>
                  <a:lnTo>
                    <a:pt x="609346" y="244436"/>
                  </a:lnTo>
                  <a:lnTo>
                    <a:pt x="609608" y="231969"/>
                  </a:lnTo>
                  <a:lnTo>
                    <a:pt x="608677" y="219236"/>
                  </a:lnTo>
                  <a:lnTo>
                    <a:pt x="605845" y="207432"/>
                  </a:lnTo>
                  <a:lnTo>
                    <a:pt x="601747" y="196247"/>
                  </a:lnTo>
                  <a:lnTo>
                    <a:pt x="596804" y="185474"/>
                  </a:lnTo>
                  <a:lnTo>
                    <a:pt x="592404" y="174976"/>
                  </a:lnTo>
                  <a:lnTo>
                    <a:pt x="588365" y="164662"/>
                  </a:lnTo>
                  <a:lnTo>
                    <a:pt x="584567" y="154470"/>
                  </a:lnTo>
                  <a:lnTo>
                    <a:pt x="578720" y="148780"/>
                  </a:lnTo>
                  <a:lnTo>
                    <a:pt x="571505" y="146092"/>
                  </a:lnTo>
                  <a:lnTo>
                    <a:pt x="563379" y="145406"/>
                  </a:lnTo>
                  <a:lnTo>
                    <a:pt x="560173" y="148264"/>
                  </a:lnTo>
                  <a:lnTo>
                    <a:pt x="560246" y="153485"/>
                  </a:lnTo>
                  <a:lnTo>
                    <a:pt x="562505" y="160282"/>
                  </a:lnTo>
                  <a:lnTo>
                    <a:pt x="566222" y="167024"/>
                  </a:lnTo>
                  <a:lnTo>
                    <a:pt x="570911" y="173729"/>
                  </a:lnTo>
                  <a:lnTo>
                    <a:pt x="576247" y="180410"/>
                  </a:lnTo>
                  <a:lnTo>
                    <a:pt x="584225" y="184864"/>
                  </a:lnTo>
                  <a:lnTo>
                    <a:pt x="604881" y="189813"/>
                  </a:lnTo>
                  <a:lnTo>
                    <a:pt x="628798" y="189065"/>
                  </a:lnTo>
                  <a:lnTo>
                    <a:pt x="653060" y="183943"/>
                  </a:lnTo>
                  <a:lnTo>
                    <a:pt x="674897" y="174297"/>
                  </a:lnTo>
                  <a:lnTo>
                    <a:pt x="685362" y="167525"/>
                  </a:lnTo>
                  <a:lnTo>
                    <a:pt x="695655" y="159694"/>
                  </a:lnTo>
                  <a:lnTo>
                    <a:pt x="705833" y="151158"/>
                  </a:lnTo>
                  <a:lnTo>
                    <a:pt x="714829" y="143256"/>
                  </a:lnTo>
                  <a:lnTo>
                    <a:pt x="730719" y="128582"/>
                  </a:lnTo>
                  <a:lnTo>
                    <a:pt x="752093" y="107892"/>
                  </a:lnTo>
                  <a:lnTo>
                    <a:pt x="758933" y="105570"/>
                  </a:lnTo>
                  <a:lnTo>
                    <a:pt x="765703" y="106233"/>
                  </a:lnTo>
                  <a:lnTo>
                    <a:pt x="772427" y="108885"/>
                  </a:lnTo>
                  <a:lnTo>
                    <a:pt x="779120" y="115074"/>
                  </a:lnTo>
                  <a:lnTo>
                    <a:pt x="785793" y="123622"/>
                  </a:lnTo>
                  <a:lnTo>
                    <a:pt x="792452" y="133742"/>
                  </a:lnTo>
                  <a:lnTo>
                    <a:pt x="799102" y="144909"/>
                  </a:lnTo>
                  <a:lnTo>
                    <a:pt x="805746" y="156775"/>
                  </a:lnTo>
                  <a:lnTo>
                    <a:pt x="819023" y="181750"/>
                  </a:lnTo>
                  <a:lnTo>
                    <a:pt x="832293" y="207588"/>
                  </a:lnTo>
                  <a:lnTo>
                    <a:pt x="836716" y="220667"/>
                  </a:lnTo>
                  <a:lnTo>
                    <a:pt x="839664" y="233808"/>
                  </a:lnTo>
                  <a:lnTo>
                    <a:pt x="841630" y="246990"/>
                  </a:lnTo>
                  <a:lnTo>
                    <a:pt x="839625" y="256883"/>
                  </a:lnTo>
                  <a:lnTo>
                    <a:pt x="834972" y="264584"/>
                  </a:lnTo>
                  <a:lnTo>
                    <a:pt x="828554" y="270823"/>
                  </a:lnTo>
                  <a:lnTo>
                    <a:pt x="820960" y="273878"/>
                  </a:lnTo>
                  <a:lnTo>
                    <a:pt x="812580" y="274808"/>
                  </a:lnTo>
                  <a:lnTo>
                    <a:pt x="803679" y="274323"/>
                  </a:lnTo>
                  <a:lnTo>
                    <a:pt x="784945" y="267890"/>
                  </a:lnTo>
                  <a:lnTo>
                    <a:pt x="766672" y="257662"/>
                  </a:lnTo>
                  <a:lnTo>
                    <a:pt x="758703" y="251839"/>
                  </a:lnTo>
                  <a:lnTo>
                    <a:pt x="751181" y="245747"/>
                  </a:lnTo>
                  <a:lnTo>
                    <a:pt x="749482" y="245002"/>
                  </a:lnTo>
                  <a:lnTo>
                    <a:pt x="756437" y="253016"/>
                  </a:lnTo>
                  <a:lnTo>
                    <a:pt x="770581" y="261736"/>
                  </a:lnTo>
                  <a:lnTo>
                    <a:pt x="778994" y="265608"/>
                  </a:lnTo>
                  <a:lnTo>
                    <a:pt x="803081" y="269912"/>
                  </a:lnTo>
                  <a:lnTo>
                    <a:pt x="817241" y="271059"/>
                  </a:lnTo>
                  <a:lnTo>
                    <a:pt x="847712" y="266439"/>
                  </a:lnTo>
                  <a:lnTo>
                    <a:pt x="863575" y="262112"/>
                  </a:lnTo>
                  <a:lnTo>
                    <a:pt x="879677" y="255912"/>
                  </a:lnTo>
                  <a:lnTo>
                    <a:pt x="895938" y="248462"/>
                  </a:lnTo>
                  <a:lnTo>
                    <a:pt x="912305" y="240180"/>
                  </a:lnTo>
                  <a:lnTo>
                    <a:pt x="925427" y="232448"/>
                  </a:lnTo>
                  <a:lnTo>
                    <a:pt x="936386" y="225082"/>
                  </a:lnTo>
                  <a:lnTo>
                    <a:pt x="945902" y="217961"/>
                  </a:lnTo>
                  <a:lnTo>
                    <a:pt x="954457" y="209898"/>
                  </a:lnTo>
                  <a:lnTo>
                    <a:pt x="962371" y="201207"/>
                  </a:lnTo>
                  <a:lnTo>
                    <a:pt x="969857" y="192096"/>
                  </a:lnTo>
                  <a:lnTo>
                    <a:pt x="977059" y="180496"/>
                  </a:lnTo>
                  <a:lnTo>
                    <a:pt x="984071" y="167237"/>
                  </a:lnTo>
                  <a:lnTo>
                    <a:pt x="990956" y="152870"/>
                  </a:lnTo>
                  <a:lnTo>
                    <a:pt x="996651" y="139977"/>
                  </a:lnTo>
                  <a:lnTo>
                    <a:pt x="1001553" y="128065"/>
                  </a:lnTo>
                  <a:lnTo>
                    <a:pt x="1005927" y="116808"/>
                  </a:lnTo>
                  <a:lnTo>
                    <a:pt x="1008842" y="103777"/>
                  </a:lnTo>
                  <a:lnTo>
                    <a:pt x="1010787" y="89563"/>
                  </a:lnTo>
                  <a:lnTo>
                    <a:pt x="1012082" y="74560"/>
                  </a:lnTo>
                  <a:lnTo>
                    <a:pt x="1011841" y="61243"/>
                  </a:lnTo>
                  <a:lnTo>
                    <a:pt x="1010575" y="49048"/>
                  </a:lnTo>
                  <a:lnTo>
                    <a:pt x="1008625" y="37603"/>
                  </a:lnTo>
                  <a:lnTo>
                    <a:pt x="1005115" y="26656"/>
                  </a:lnTo>
                  <a:lnTo>
                    <a:pt x="1000564" y="16043"/>
                  </a:lnTo>
                  <a:lnTo>
                    <a:pt x="995319" y="5651"/>
                  </a:lnTo>
                  <a:lnTo>
                    <a:pt x="987402" y="934"/>
                  </a:lnTo>
                  <a:lnTo>
                    <a:pt x="977702" y="0"/>
                  </a:lnTo>
                  <a:lnTo>
                    <a:pt x="966814" y="1588"/>
                  </a:lnTo>
                  <a:lnTo>
                    <a:pt x="958451" y="7068"/>
                  </a:lnTo>
                  <a:lnTo>
                    <a:pt x="951770" y="15142"/>
                  </a:lnTo>
                  <a:lnTo>
                    <a:pt x="946210" y="24947"/>
                  </a:lnTo>
                  <a:lnTo>
                    <a:pt x="943609" y="37009"/>
                  </a:lnTo>
                  <a:lnTo>
                    <a:pt x="942981" y="50578"/>
                  </a:lnTo>
                  <a:lnTo>
                    <a:pt x="943667" y="65150"/>
                  </a:lnTo>
                  <a:lnTo>
                    <a:pt x="945230" y="78180"/>
                  </a:lnTo>
                  <a:lnTo>
                    <a:pt x="947377" y="90184"/>
                  </a:lnTo>
                  <a:lnTo>
                    <a:pt x="949914" y="101501"/>
                  </a:lnTo>
                  <a:lnTo>
                    <a:pt x="953816" y="114573"/>
                  </a:lnTo>
                  <a:lnTo>
                    <a:pt x="958627" y="128814"/>
                  </a:lnTo>
                  <a:lnTo>
                    <a:pt x="964046" y="143835"/>
                  </a:lnTo>
                  <a:lnTo>
                    <a:pt x="969869" y="157165"/>
                  </a:lnTo>
                  <a:lnTo>
                    <a:pt x="975962" y="169367"/>
                  </a:lnTo>
                  <a:lnTo>
                    <a:pt x="982234" y="180818"/>
                  </a:lnTo>
                  <a:lnTo>
                    <a:pt x="988626" y="190662"/>
                  </a:lnTo>
                  <a:lnTo>
                    <a:pt x="995098" y="199436"/>
                  </a:lnTo>
                  <a:lnTo>
                    <a:pt x="1001623" y="207496"/>
                  </a:lnTo>
                  <a:lnTo>
                    <a:pt x="1009289" y="213974"/>
                  </a:lnTo>
                  <a:lnTo>
                    <a:pt x="1026650" y="224120"/>
                  </a:lnTo>
                  <a:lnTo>
                    <a:pt x="1045419" y="232313"/>
                  </a:lnTo>
                  <a:lnTo>
                    <a:pt x="1084308" y="243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103211" y="2039295"/>
              <a:ext cx="208904" cy="9948"/>
            </a:xfrm>
            <a:custGeom>
              <a:avLst/>
              <a:gdLst/>
              <a:ahLst/>
              <a:cxnLst/>
              <a:rect l="0" t="0" r="0" b="0"/>
              <a:pathLst>
                <a:path w="208904" h="9948">
                  <a:moveTo>
                    <a:pt x="0" y="9947"/>
                  </a:moveTo>
                  <a:lnTo>
                    <a:pt x="21124" y="4667"/>
                  </a:lnTo>
                  <a:lnTo>
                    <a:pt x="30662" y="4216"/>
                  </a:lnTo>
                  <a:lnTo>
                    <a:pt x="40337" y="5021"/>
                  </a:lnTo>
                  <a:lnTo>
                    <a:pt x="50103" y="6663"/>
                  </a:lnTo>
                  <a:lnTo>
                    <a:pt x="63245" y="7758"/>
                  </a:lnTo>
                  <a:lnTo>
                    <a:pt x="78638" y="8488"/>
                  </a:lnTo>
                  <a:lnTo>
                    <a:pt x="95533" y="8974"/>
                  </a:lnTo>
                  <a:lnTo>
                    <a:pt x="110111" y="8193"/>
                  </a:lnTo>
                  <a:lnTo>
                    <a:pt x="123147" y="6567"/>
                  </a:lnTo>
                  <a:lnTo>
                    <a:pt x="135152" y="4378"/>
                  </a:lnTo>
                  <a:lnTo>
                    <a:pt x="147578" y="2919"/>
                  </a:lnTo>
                  <a:lnTo>
                    <a:pt x="160283" y="1946"/>
                  </a:lnTo>
                  <a:lnTo>
                    <a:pt x="2089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570757" y="2108929"/>
              <a:ext cx="1" cy="19897"/>
            </a:xfrm>
            <a:custGeom>
              <a:avLst/>
              <a:gdLst/>
              <a:ahLst/>
              <a:cxnLst/>
              <a:rect l="0" t="0" r="0" b="0"/>
              <a:pathLst>
                <a:path w="1" h="19897">
                  <a:moveTo>
                    <a:pt x="0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550861" y="1929869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971172" y="1880130"/>
              <a:ext cx="186505" cy="189009"/>
            </a:xfrm>
            <a:custGeom>
              <a:avLst/>
              <a:gdLst/>
              <a:ahLst/>
              <a:cxnLst/>
              <a:rect l="0" t="0" r="0" b="0"/>
              <a:pathLst>
                <a:path w="186505" h="189009">
                  <a:moveTo>
                    <a:pt x="166608" y="0"/>
                  </a:moveTo>
                  <a:lnTo>
                    <a:pt x="156046" y="10562"/>
                  </a:lnTo>
                  <a:lnTo>
                    <a:pt x="148514" y="16989"/>
                  </a:lnTo>
                  <a:lnTo>
                    <a:pt x="128354" y="32973"/>
                  </a:lnTo>
                  <a:lnTo>
                    <a:pt x="92148" y="60614"/>
                  </a:lnTo>
                  <a:lnTo>
                    <a:pt x="80493" y="68042"/>
                  </a:lnTo>
                  <a:lnTo>
                    <a:pt x="69407" y="74099"/>
                  </a:lnTo>
                  <a:lnTo>
                    <a:pt x="58700" y="79243"/>
                  </a:lnTo>
                  <a:lnTo>
                    <a:pt x="48247" y="84883"/>
                  </a:lnTo>
                  <a:lnTo>
                    <a:pt x="37961" y="90853"/>
                  </a:lnTo>
                  <a:lnTo>
                    <a:pt x="27789" y="97044"/>
                  </a:lnTo>
                  <a:lnTo>
                    <a:pt x="18797" y="103382"/>
                  </a:lnTo>
                  <a:lnTo>
                    <a:pt x="10591" y="109818"/>
                  </a:lnTo>
                  <a:lnTo>
                    <a:pt x="2910" y="116319"/>
                  </a:lnTo>
                  <a:lnTo>
                    <a:pt x="0" y="122864"/>
                  </a:lnTo>
                  <a:lnTo>
                    <a:pt x="271" y="129438"/>
                  </a:lnTo>
                  <a:lnTo>
                    <a:pt x="2662" y="136031"/>
                  </a:lnTo>
                  <a:lnTo>
                    <a:pt x="7572" y="141531"/>
                  </a:lnTo>
                  <a:lnTo>
                    <a:pt x="14161" y="146304"/>
                  </a:lnTo>
                  <a:lnTo>
                    <a:pt x="21869" y="150591"/>
                  </a:lnTo>
                  <a:lnTo>
                    <a:pt x="31430" y="153449"/>
                  </a:lnTo>
                  <a:lnTo>
                    <a:pt x="42224" y="155354"/>
                  </a:lnTo>
                  <a:lnTo>
                    <a:pt x="53842" y="156624"/>
                  </a:lnTo>
                  <a:lnTo>
                    <a:pt x="64903" y="158576"/>
                  </a:lnTo>
                  <a:lnTo>
                    <a:pt x="75594" y="160983"/>
                  </a:lnTo>
                  <a:lnTo>
                    <a:pt x="86036" y="163693"/>
                  </a:lnTo>
                  <a:lnTo>
                    <a:pt x="97419" y="165499"/>
                  </a:lnTo>
                  <a:lnTo>
                    <a:pt x="109429" y="166704"/>
                  </a:lnTo>
                  <a:lnTo>
                    <a:pt x="121857" y="167507"/>
                  </a:lnTo>
                  <a:lnTo>
                    <a:pt x="134564" y="169147"/>
                  </a:lnTo>
                  <a:lnTo>
                    <a:pt x="147456" y="171346"/>
                  </a:lnTo>
                  <a:lnTo>
                    <a:pt x="186504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968668" y="2148720"/>
              <a:ext cx="228800" cy="29844"/>
            </a:xfrm>
            <a:custGeom>
              <a:avLst/>
              <a:gdLst/>
              <a:ahLst/>
              <a:cxnLst/>
              <a:rect l="0" t="0" r="0" b="0"/>
              <a:pathLst>
                <a:path w="228800" h="29844">
                  <a:moveTo>
                    <a:pt x="0" y="0"/>
                  </a:moveTo>
                  <a:lnTo>
                    <a:pt x="26405" y="0"/>
                  </a:lnTo>
                  <a:lnTo>
                    <a:pt x="40815" y="1105"/>
                  </a:lnTo>
                  <a:lnTo>
                    <a:pt x="57053" y="2947"/>
                  </a:lnTo>
                  <a:lnTo>
                    <a:pt x="74510" y="5281"/>
                  </a:lnTo>
                  <a:lnTo>
                    <a:pt x="92781" y="6837"/>
                  </a:lnTo>
                  <a:lnTo>
                    <a:pt x="111592" y="7874"/>
                  </a:lnTo>
                  <a:lnTo>
                    <a:pt x="130765" y="8565"/>
                  </a:lnTo>
                  <a:lnTo>
                    <a:pt x="149074" y="10131"/>
                  </a:lnTo>
                  <a:lnTo>
                    <a:pt x="166807" y="12281"/>
                  </a:lnTo>
                  <a:lnTo>
                    <a:pt x="228799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04800"/>
            <a:ext cx="2946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200" y="1574800"/>
            <a:ext cx="7645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Pages 366 and 367 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Problems 5, 12, 14, 19, 36, and 39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419100"/>
            <a:ext cx="2311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Warm-up: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1346200"/>
            <a:ext cx="9550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Solve and graph the following inequalities: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100" y="2578100"/>
            <a:ext cx="27686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x - 7 &gt; 3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m -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0" y="3810000"/>
            <a:ext cx="4318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400" b="1" u="sng" smtClean="0">
                <a:solidFill>
                  <a:srgbClr val="0000FF"/>
                </a:solidFill>
                <a:latin typeface="Arial - 72"/>
              </a:rPr>
              <a:t>1</a:t>
            </a:r>
            <a:r>
              <a:rPr lang="en-US" sz="5400" b="1" smtClean="0">
                <a:solidFill>
                  <a:srgbClr val="0000FF"/>
                </a:solidFill>
                <a:latin typeface="Arial - 72"/>
              </a:rPr>
              <a:t>2</a:t>
            </a:r>
            <a:endParaRPr lang="en-US" sz="5400" b="1">
              <a:solidFill>
                <a:srgbClr val="0000FF"/>
              </a:solidFill>
              <a:latin typeface="Arial - 7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7300" y="3848100"/>
            <a:ext cx="381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400" b="1" u="sng" smtClean="0">
                <a:solidFill>
                  <a:srgbClr val="0000FF"/>
                </a:solidFill>
                <a:latin typeface="Arial - 72"/>
              </a:rPr>
              <a:t>1</a:t>
            </a:r>
            <a:r>
              <a:rPr lang="en-US" sz="5400" b="1" smtClean="0">
                <a:solidFill>
                  <a:srgbClr val="0000FF"/>
                </a:solidFill>
                <a:latin typeface="Arial - 72"/>
              </a:rPr>
              <a:t>4</a:t>
            </a:r>
            <a:endParaRPr lang="en-US" sz="5400" b="1">
              <a:solidFill>
                <a:srgbClr val="0000FF"/>
              </a:solidFill>
              <a:latin typeface="Arial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702300"/>
            <a:ext cx="3048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-9 &gt; x - 5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1700" y="3987800"/>
            <a:ext cx="457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 smtClean="0">
                <a:solidFill>
                  <a:srgbClr val="000000"/>
                </a:solidFill>
                <a:latin typeface="Times New Roman - 16"/>
              </a:rPr>
              <a:t>≤</a:t>
            </a:r>
            <a:endParaRPr lang="en-US" sz="1200" b="1">
              <a:solidFill>
                <a:srgbClr val="000000"/>
              </a:solidFill>
              <a:latin typeface="Times New Roman - 1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17359" y="305039"/>
            <a:ext cx="2887160" cy="554370"/>
            <a:chOff x="617359" y="305039"/>
            <a:chExt cx="2887160" cy="554370"/>
          </a:xfrm>
        </p:grpSpPr>
        <p:sp>
          <p:nvSpPr>
            <p:cNvPr id="2" name="Freeform 1"/>
            <p:cNvSpPr/>
            <p:nvPr/>
          </p:nvSpPr>
          <p:spPr>
            <a:xfrm>
              <a:off x="875404" y="338224"/>
              <a:ext cx="9938" cy="427756"/>
            </a:xfrm>
            <a:custGeom>
              <a:avLst/>
              <a:gdLst/>
              <a:ahLst/>
              <a:cxnLst/>
              <a:rect l="0" t="0" r="0" b="0"/>
              <a:pathLst>
                <a:path w="9938" h="427756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6837" y="62140"/>
                  </a:lnTo>
                  <a:lnTo>
                    <a:pt x="7874" y="75691"/>
                  </a:lnTo>
                  <a:lnTo>
                    <a:pt x="8565" y="90252"/>
                  </a:lnTo>
                  <a:lnTo>
                    <a:pt x="9333" y="118221"/>
                  </a:lnTo>
                  <a:lnTo>
                    <a:pt x="9912" y="217433"/>
                  </a:lnTo>
                  <a:lnTo>
                    <a:pt x="9937" y="260556"/>
                  </a:lnTo>
                  <a:lnTo>
                    <a:pt x="8836" y="273181"/>
                  </a:lnTo>
                  <a:lnTo>
                    <a:pt x="6996" y="284915"/>
                  </a:lnTo>
                  <a:lnTo>
                    <a:pt x="4664" y="296053"/>
                  </a:lnTo>
                  <a:lnTo>
                    <a:pt x="3109" y="307899"/>
                  </a:lnTo>
                  <a:lnTo>
                    <a:pt x="2073" y="320218"/>
                  </a:lnTo>
                  <a:lnTo>
                    <a:pt x="1382" y="332852"/>
                  </a:lnTo>
                  <a:lnTo>
                    <a:pt x="614" y="358680"/>
                  </a:lnTo>
                  <a:lnTo>
                    <a:pt x="0" y="427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617359" y="305039"/>
              <a:ext cx="496071" cy="554370"/>
            </a:xfrm>
            <a:custGeom>
              <a:avLst/>
              <a:gdLst/>
              <a:ahLst/>
              <a:cxnLst/>
              <a:rect l="0" t="0" r="0" b="0"/>
              <a:pathLst>
                <a:path w="496071" h="554370">
                  <a:moveTo>
                    <a:pt x="397314" y="43133"/>
                  </a:moveTo>
                  <a:lnTo>
                    <a:pt x="369622" y="15441"/>
                  </a:lnTo>
                  <a:lnTo>
                    <a:pt x="360063" y="10303"/>
                  </a:lnTo>
                  <a:lnTo>
                    <a:pt x="348163" y="5772"/>
                  </a:lnTo>
                  <a:lnTo>
                    <a:pt x="334703" y="1646"/>
                  </a:lnTo>
                  <a:lnTo>
                    <a:pt x="320204" y="0"/>
                  </a:lnTo>
                  <a:lnTo>
                    <a:pt x="305011" y="9"/>
                  </a:lnTo>
                  <a:lnTo>
                    <a:pt x="289356" y="1120"/>
                  </a:lnTo>
                  <a:lnTo>
                    <a:pt x="274498" y="2966"/>
                  </a:lnTo>
                  <a:lnTo>
                    <a:pt x="260171" y="5302"/>
                  </a:lnTo>
                  <a:lnTo>
                    <a:pt x="246199" y="7964"/>
                  </a:lnTo>
                  <a:lnTo>
                    <a:pt x="234673" y="11950"/>
                  </a:lnTo>
                  <a:lnTo>
                    <a:pt x="224779" y="16818"/>
                  </a:lnTo>
                  <a:lnTo>
                    <a:pt x="177173" y="45795"/>
                  </a:lnTo>
                  <a:lnTo>
                    <a:pt x="163234" y="54855"/>
                  </a:lnTo>
                  <a:lnTo>
                    <a:pt x="149520" y="64211"/>
                  </a:lnTo>
                  <a:lnTo>
                    <a:pt x="135956" y="73765"/>
                  </a:lnTo>
                  <a:lnTo>
                    <a:pt x="124703" y="82344"/>
                  </a:lnTo>
                  <a:lnTo>
                    <a:pt x="114990" y="90275"/>
                  </a:lnTo>
                  <a:lnTo>
                    <a:pt x="106305" y="97772"/>
                  </a:lnTo>
                  <a:lnTo>
                    <a:pt x="98303" y="104981"/>
                  </a:lnTo>
                  <a:lnTo>
                    <a:pt x="83518" y="118886"/>
                  </a:lnTo>
                  <a:lnTo>
                    <a:pt x="69578" y="135382"/>
                  </a:lnTo>
                  <a:lnTo>
                    <a:pt x="62766" y="144424"/>
                  </a:lnTo>
                  <a:lnTo>
                    <a:pt x="56014" y="154872"/>
                  </a:lnTo>
                  <a:lnTo>
                    <a:pt x="49302" y="166259"/>
                  </a:lnTo>
                  <a:lnTo>
                    <a:pt x="42617" y="178272"/>
                  </a:lnTo>
                  <a:lnTo>
                    <a:pt x="37055" y="189596"/>
                  </a:lnTo>
                  <a:lnTo>
                    <a:pt x="32241" y="200462"/>
                  </a:lnTo>
                  <a:lnTo>
                    <a:pt x="27927" y="211021"/>
                  </a:lnTo>
                  <a:lnTo>
                    <a:pt x="23946" y="221377"/>
                  </a:lnTo>
                  <a:lnTo>
                    <a:pt x="16574" y="241726"/>
                  </a:lnTo>
                  <a:lnTo>
                    <a:pt x="13061" y="254005"/>
                  </a:lnTo>
                  <a:lnTo>
                    <a:pt x="9614" y="267718"/>
                  </a:lnTo>
                  <a:lnTo>
                    <a:pt x="6210" y="282386"/>
                  </a:lnTo>
                  <a:lnTo>
                    <a:pt x="3941" y="298797"/>
                  </a:lnTo>
                  <a:lnTo>
                    <a:pt x="2428" y="316369"/>
                  </a:lnTo>
                  <a:lnTo>
                    <a:pt x="1420" y="334716"/>
                  </a:lnTo>
                  <a:lnTo>
                    <a:pt x="299" y="366891"/>
                  </a:lnTo>
                  <a:lnTo>
                    <a:pt x="0" y="381661"/>
                  </a:lnTo>
                  <a:lnTo>
                    <a:pt x="2012" y="397034"/>
                  </a:lnTo>
                  <a:lnTo>
                    <a:pt x="5564" y="412810"/>
                  </a:lnTo>
                  <a:lnTo>
                    <a:pt x="14299" y="442864"/>
                  </a:lnTo>
                  <a:lnTo>
                    <a:pt x="21866" y="467275"/>
                  </a:lnTo>
                  <a:lnTo>
                    <a:pt x="27642" y="478427"/>
                  </a:lnTo>
                  <a:lnTo>
                    <a:pt x="34809" y="489178"/>
                  </a:lnTo>
                  <a:lnTo>
                    <a:pt x="42902" y="499660"/>
                  </a:lnTo>
                  <a:lnTo>
                    <a:pt x="50509" y="508860"/>
                  </a:lnTo>
                  <a:lnTo>
                    <a:pt x="64855" y="524976"/>
                  </a:lnTo>
                  <a:lnTo>
                    <a:pt x="73986" y="531263"/>
                  </a:lnTo>
                  <a:lnTo>
                    <a:pt x="84495" y="536560"/>
                  </a:lnTo>
                  <a:lnTo>
                    <a:pt x="95922" y="541197"/>
                  </a:lnTo>
                  <a:lnTo>
                    <a:pt x="107961" y="545393"/>
                  </a:lnTo>
                  <a:lnTo>
                    <a:pt x="120409" y="549296"/>
                  </a:lnTo>
                  <a:lnTo>
                    <a:pt x="133128" y="553003"/>
                  </a:lnTo>
                  <a:lnTo>
                    <a:pt x="144924" y="554369"/>
                  </a:lnTo>
                  <a:lnTo>
                    <a:pt x="156104" y="554175"/>
                  </a:lnTo>
                  <a:lnTo>
                    <a:pt x="166873" y="552940"/>
                  </a:lnTo>
                  <a:lnTo>
                    <a:pt x="180684" y="549906"/>
                  </a:lnTo>
                  <a:lnTo>
                    <a:pt x="196523" y="545672"/>
                  </a:lnTo>
                  <a:lnTo>
                    <a:pt x="228491" y="536179"/>
                  </a:lnTo>
                  <a:lnTo>
                    <a:pt x="253753" y="528276"/>
                  </a:lnTo>
                  <a:lnTo>
                    <a:pt x="265131" y="523515"/>
                  </a:lnTo>
                  <a:lnTo>
                    <a:pt x="276033" y="518131"/>
                  </a:lnTo>
                  <a:lnTo>
                    <a:pt x="286617" y="512331"/>
                  </a:lnTo>
                  <a:lnTo>
                    <a:pt x="296988" y="506254"/>
                  </a:lnTo>
                  <a:lnTo>
                    <a:pt x="317355" y="493606"/>
                  </a:lnTo>
                  <a:lnTo>
                    <a:pt x="326323" y="487138"/>
                  </a:lnTo>
                  <a:lnTo>
                    <a:pt x="334512" y="480616"/>
                  </a:lnTo>
                  <a:lnTo>
                    <a:pt x="342183" y="474057"/>
                  </a:lnTo>
                  <a:lnTo>
                    <a:pt x="350612" y="467474"/>
                  </a:lnTo>
                  <a:lnTo>
                    <a:pt x="359548" y="460875"/>
                  </a:lnTo>
                  <a:lnTo>
                    <a:pt x="368821" y="454264"/>
                  </a:lnTo>
                  <a:lnTo>
                    <a:pt x="377213" y="446542"/>
                  </a:lnTo>
                  <a:lnTo>
                    <a:pt x="385019" y="438077"/>
                  </a:lnTo>
                  <a:lnTo>
                    <a:pt x="392433" y="429118"/>
                  </a:lnTo>
                  <a:lnTo>
                    <a:pt x="400692" y="417619"/>
                  </a:lnTo>
                  <a:lnTo>
                    <a:pt x="409514" y="404427"/>
                  </a:lnTo>
                  <a:lnTo>
                    <a:pt x="442217" y="354106"/>
                  </a:lnTo>
                  <a:lnTo>
                    <a:pt x="448250" y="343294"/>
                  </a:lnTo>
                  <a:lnTo>
                    <a:pt x="453378" y="332770"/>
                  </a:lnTo>
                  <a:lnTo>
                    <a:pt x="457901" y="322439"/>
                  </a:lnTo>
                  <a:lnTo>
                    <a:pt x="463128" y="313340"/>
                  </a:lnTo>
                  <a:lnTo>
                    <a:pt x="474830" y="297336"/>
                  </a:lnTo>
                  <a:lnTo>
                    <a:pt x="479940" y="288868"/>
                  </a:lnTo>
                  <a:lnTo>
                    <a:pt x="484452" y="279907"/>
                  </a:lnTo>
                  <a:lnTo>
                    <a:pt x="488565" y="270616"/>
                  </a:lnTo>
                  <a:lnTo>
                    <a:pt x="491308" y="260002"/>
                  </a:lnTo>
                  <a:lnTo>
                    <a:pt x="493136" y="248504"/>
                  </a:lnTo>
                  <a:lnTo>
                    <a:pt x="494354" y="236418"/>
                  </a:lnTo>
                  <a:lnTo>
                    <a:pt x="495167" y="222834"/>
                  </a:lnTo>
                  <a:lnTo>
                    <a:pt x="496070" y="193003"/>
                  </a:lnTo>
                  <a:lnTo>
                    <a:pt x="492995" y="179521"/>
                  </a:lnTo>
                  <a:lnTo>
                    <a:pt x="487628" y="167218"/>
                  </a:lnTo>
                  <a:lnTo>
                    <a:pt x="480735" y="155699"/>
                  </a:lnTo>
                  <a:lnTo>
                    <a:pt x="473929" y="145810"/>
                  </a:lnTo>
                  <a:lnTo>
                    <a:pt x="460472" y="128927"/>
                  </a:lnTo>
                  <a:lnTo>
                    <a:pt x="452683" y="121330"/>
                  </a:lnTo>
                  <a:lnTo>
                    <a:pt x="444174" y="114054"/>
                  </a:lnTo>
                  <a:lnTo>
                    <a:pt x="435186" y="106993"/>
                  </a:lnTo>
                  <a:lnTo>
                    <a:pt x="425878" y="100076"/>
                  </a:lnTo>
                  <a:lnTo>
                    <a:pt x="416357" y="93253"/>
                  </a:lnTo>
                  <a:lnTo>
                    <a:pt x="377419" y="729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621488" y="427754"/>
              <a:ext cx="258643" cy="328278"/>
            </a:xfrm>
            <a:custGeom>
              <a:avLst/>
              <a:gdLst/>
              <a:ahLst/>
              <a:cxnLst/>
              <a:rect l="0" t="0" r="0" b="0"/>
              <a:pathLst>
                <a:path w="258643" h="328278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8" y="32463"/>
                  </a:lnTo>
                  <a:lnTo>
                    <a:pt x="19126" y="41538"/>
                  </a:lnTo>
                  <a:lnTo>
                    <a:pt x="24909" y="52009"/>
                  </a:lnTo>
                  <a:lnTo>
                    <a:pt x="37230" y="75433"/>
                  </a:lnTo>
                  <a:lnTo>
                    <a:pt x="43610" y="86764"/>
                  </a:lnTo>
                  <a:lnTo>
                    <a:pt x="50074" y="97634"/>
                  </a:lnTo>
                  <a:lnTo>
                    <a:pt x="63152" y="118554"/>
                  </a:lnTo>
                  <a:lnTo>
                    <a:pt x="102807" y="178988"/>
                  </a:lnTo>
                  <a:lnTo>
                    <a:pt x="135954" y="228790"/>
                  </a:lnTo>
                  <a:lnTo>
                    <a:pt x="143691" y="237635"/>
                  </a:lnTo>
                  <a:lnTo>
                    <a:pt x="152165" y="245743"/>
                  </a:lnTo>
                  <a:lnTo>
                    <a:pt x="161130" y="253359"/>
                  </a:lnTo>
                  <a:lnTo>
                    <a:pt x="170422" y="260646"/>
                  </a:lnTo>
                  <a:lnTo>
                    <a:pt x="179934" y="267716"/>
                  </a:lnTo>
                  <a:lnTo>
                    <a:pt x="189590" y="274639"/>
                  </a:lnTo>
                  <a:lnTo>
                    <a:pt x="198238" y="281465"/>
                  </a:lnTo>
                  <a:lnTo>
                    <a:pt x="206215" y="288227"/>
                  </a:lnTo>
                  <a:lnTo>
                    <a:pt x="213743" y="294945"/>
                  </a:lnTo>
                  <a:lnTo>
                    <a:pt x="222077" y="301634"/>
                  </a:lnTo>
                  <a:lnTo>
                    <a:pt x="230950" y="308304"/>
                  </a:lnTo>
                  <a:lnTo>
                    <a:pt x="258642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01592" y="427754"/>
              <a:ext cx="208905" cy="378017"/>
            </a:xfrm>
            <a:custGeom>
              <a:avLst/>
              <a:gdLst/>
              <a:ahLst/>
              <a:cxnLst/>
              <a:rect l="0" t="0" r="0" b="0"/>
              <a:pathLst>
                <a:path w="208905" h="378017">
                  <a:moveTo>
                    <a:pt x="208904" y="0"/>
                  </a:moveTo>
                  <a:lnTo>
                    <a:pt x="203623" y="15843"/>
                  </a:lnTo>
                  <a:lnTo>
                    <a:pt x="200962" y="24931"/>
                  </a:lnTo>
                  <a:lnTo>
                    <a:pt x="195058" y="46819"/>
                  </a:lnTo>
                  <a:lnTo>
                    <a:pt x="190830" y="58845"/>
                  </a:lnTo>
                  <a:lnTo>
                    <a:pt x="185802" y="71284"/>
                  </a:lnTo>
                  <a:lnTo>
                    <a:pt x="180239" y="83998"/>
                  </a:lnTo>
                  <a:lnTo>
                    <a:pt x="175425" y="96895"/>
                  </a:lnTo>
                  <a:lnTo>
                    <a:pt x="171110" y="109914"/>
                  </a:lnTo>
                  <a:lnTo>
                    <a:pt x="167128" y="123015"/>
                  </a:lnTo>
                  <a:lnTo>
                    <a:pt x="162263" y="135065"/>
                  </a:lnTo>
                  <a:lnTo>
                    <a:pt x="156809" y="146414"/>
                  </a:lnTo>
                  <a:lnTo>
                    <a:pt x="150962" y="157296"/>
                  </a:lnTo>
                  <a:lnTo>
                    <a:pt x="143749" y="168972"/>
                  </a:lnTo>
                  <a:lnTo>
                    <a:pt x="135624" y="181177"/>
                  </a:lnTo>
                  <a:lnTo>
                    <a:pt x="126891" y="193735"/>
                  </a:lnTo>
                  <a:lnTo>
                    <a:pt x="118859" y="206528"/>
                  </a:lnTo>
                  <a:lnTo>
                    <a:pt x="111293" y="219479"/>
                  </a:lnTo>
                  <a:lnTo>
                    <a:pt x="104039" y="232533"/>
                  </a:lnTo>
                  <a:lnTo>
                    <a:pt x="96992" y="244552"/>
                  </a:lnTo>
                  <a:lnTo>
                    <a:pt x="83267" y="266749"/>
                  </a:lnTo>
                  <a:lnTo>
                    <a:pt x="63112" y="297888"/>
                  </a:lnTo>
                  <a:lnTo>
                    <a:pt x="56444" y="306912"/>
                  </a:lnTo>
                  <a:lnTo>
                    <a:pt x="49788" y="315139"/>
                  </a:lnTo>
                  <a:lnTo>
                    <a:pt x="43140" y="322834"/>
                  </a:lnTo>
                  <a:lnTo>
                    <a:pt x="36497" y="331280"/>
                  </a:lnTo>
                  <a:lnTo>
                    <a:pt x="29858" y="340227"/>
                  </a:lnTo>
                  <a:lnTo>
                    <a:pt x="0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49242" y="586919"/>
              <a:ext cx="218853" cy="19896"/>
            </a:xfrm>
            <a:custGeom>
              <a:avLst/>
              <a:gdLst/>
              <a:ahLst/>
              <a:cxnLst/>
              <a:rect l="0" t="0" r="0" b="0"/>
              <a:pathLst>
                <a:path w="218853" h="19896">
                  <a:moveTo>
                    <a:pt x="0" y="19895"/>
                  </a:moveTo>
                  <a:lnTo>
                    <a:pt x="15843" y="14614"/>
                  </a:lnTo>
                  <a:lnTo>
                    <a:pt x="24931" y="11953"/>
                  </a:lnTo>
                  <a:lnTo>
                    <a:pt x="46819" y="6049"/>
                  </a:lnTo>
                  <a:lnTo>
                    <a:pt x="58845" y="4033"/>
                  </a:lnTo>
                  <a:lnTo>
                    <a:pt x="71284" y="2688"/>
                  </a:lnTo>
                  <a:lnTo>
                    <a:pt x="83998" y="1792"/>
                  </a:lnTo>
                  <a:lnTo>
                    <a:pt x="96895" y="1195"/>
                  </a:lnTo>
                  <a:lnTo>
                    <a:pt x="123016" y="531"/>
                  </a:lnTo>
                  <a:lnTo>
                    <a:pt x="2188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27780" y="397911"/>
              <a:ext cx="256707" cy="417808"/>
            </a:xfrm>
            <a:custGeom>
              <a:avLst/>
              <a:gdLst/>
              <a:ahLst/>
              <a:cxnLst/>
              <a:rect l="0" t="0" r="0" b="0"/>
              <a:pathLst>
                <a:path w="256707" h="417808">
                  <a:moveTo>
                    <a:pt x="0" y="0"/>
                  </a:moveTo>
                  <a:lnTo>
                    <a:pt x="15843" y="10562"/>
                  </a:lnTo>
                  <a:lnTo>
                    <a:pt x="23826" y="14778"/>
                  </a:lnTo>
                  <a:lnTo>
                    <a:pt x="32464" y="18694"/>
                  </a:lnTo>
                  <a:lnTo>
                    <a:pt x="41538" y="22411"/>
                  </a:lnTo>
                  <a:lnTo>
                    <a:pt x="53114" y="24888"/>
                  </a:lnTo>
                  <a:lnTo>
                    <a:pt x="66358" y="26540"/>
                  </a:lnTo>
                  <a:lnTo>
                    <a:pt x="80714" y="27641"/>
                  </a:lnTo>
                  <a:lnTo>
                    <a:pt x="94706" y="28375"/>
                  </a:lnTo>
                  <a:lnTo>
                    <a:pt x="122042" y="29191"/>
                  </a:lnTo>
                  <a:lnTo>
                    <a:pt x="210780" y="29786"/>
                  </a:lnTo>
                  <a:lnTo>
                    <a:pt x="223418" y="32016"/>
                  </a:lnTo>
                  <a:lnTo>
                    <a:pt x="235160" y="35713"/>
                  </a:lnTo>
                  <a:lnTo>
                    <a:pt x="246303" y="40388"/>
                  </a:lnTo>
                  <a:lnTo>
                    <a:pt x="252627" y="46821"/>
                  </a:lnTo>
                  <a:lnTo>
                    <a:pt x="255737" y="54425"/>
                  </a:lnTo>
                  <a:lnTo>
                    <a:pt x="256706" y="62811"/>
                  </a:lnTo>
                  <a:lnTo>
                    <a:pt x="256246" y="72822"/>
                  </a:lnTo>
                  <a:lnTo>
                    <a:pt x="254834" y="83918"/>
                  </a:lnTo>
                  <a:lnTo>
                    <a:pt x="252788" y="95736"/>
                  </a:lnTo>
                  <a:lnTo>
                    <a:pt x="251424" y="108037"/>
                  </a:lnTo>
                  <a:lnTo>
                    <a:pt x="250514" y="120658"/>
                  </a:lnTo>
                  <a:lnTo>
                    <a:pt x="249908" y="133493"/>
                  </a:lnTo>
                  <a:lnTo>
                    <a:pt x="248398" y="146472"/>
                  </a:lnTo>
                  <a:lnTo>
                    <a:pt x="246286" y="159545"/>
                  </a:lnTo>
                  <a:lnTo>
                    <a:pt x="243773" y="172682"/>
                  </a:lnTo>
                  <a:lnTo>
                    <a:pt x="238033" y="199068"/>
                  </a:lnTo>
                  <a:lnTo>
                    <a:pt x="222073" y="266394"/>
                  </a:lnTo>
                  <a:lnTo>
                    <a:pt x="215494" y="297089"/>
                  </a:lnTo>
                  <a:lnTo>
                    <a:pt x="213297" y="311906"/>
                  </a:lnTo>
                  <a:lnTo>
                    <a:pt x="211833" y="326205"/>
                  </a:lnTo>
                  <a:lnTo>
                    <a:pt x="210856" y="340159"/>
                  </a:lnTo>
                  <a:lnTo>
                    <a:pt x="209100" y="352778"/>
                  </a:lnTo>
                  <a:lnTo>
                    <a:pt x="206824" y="364506"/>
                  </a:lnTo>
                  <a:lnTo>
                    <a:pt x="198956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95326" y="417806"/>
              <a:ext cx="272829" cy="368069"/>
            </a:xfrm>
            <a:custGeom>
              <a:avLst/>
              <a:gdLst/>
              <a:ahLst/>
              <a:cxnLst/>
              <a:rect l="0" t="0" r="0" b="0"/>
              <a:pathLst>
                <a:path w="272829" h="368069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9" y="32464"/>
                  </a:lnTo>
                  <a:lnTo>
                    <a:pt x="19127" y="41538"/>
                  </a:lnTo>
                  <a:lnTo>
                    <a:pt x="26015" y="49798"/>
                  </a:lnTo>
                  <a:lnTo>
                    <a:pt x="33923" y="57516"/>
                  </a:lnTo>
                  <a:lnTo>
                    <a:pt x="42511" y="64871"/>
                  </a:lnTo>
                  <a:lnTo>
                    <a:pt x="51552" y="71986"/>
                  </a:lnTo>
                  <a:lnTo>
                    <a:pt x="60895" y="78939"/>
                  </a:lnTo>
                  <a:lnTo>
                    <a:pt x="70440" y="85786"/>
                  </a:lnTo>
                  <a:lnTo>
                    <a:pt x="81225" y="92560"/>
                  </a:lnTo>
                  <a:lnTo>
                    <a:pt x="92836" y="99287"/>
                  </a:lnTo>
                  <a:lnTo>
                    <a:pt x="104997" y="105983"/>
                  </a:lnTo>
                  <a:lnTo>
                    <a:pt x="118632" y="112657"/>
                  </a:lnTo>
                  <a:lnTo>
                    <a:pt x="133248" y="119317"/>
                  </a:lnTo>
                  <a:lnTo>
                    <a:pt x="148519" y="125968"/>
                  </a:lnTo>
                  <a:lnTo>
                    <a:pt x="163120" y="131507"/>
                  </a:lnTo>
                  <a:lnTo>
                    <a:pt x="177276" y="136305"/>
                  </a:lnTo>
                  <a:lnTo>
                    <a:pt x="191135" y="140609"/>
                  </a:lnTo>
                  <a:lnTo>
                    <a:pt x="218323" y="148339"/>
                  </a:lnTo>
                  <a:lnTo>
                    <a:pt x="231763" y="151947"/>
                  </a:lnTo>
                  <a:lnTo>
                    <a:pt x="255538" y="158905"/>
                  </a:lnTo>
                  <a:lnTo>
                    <a:pt x="266521" y="162307"/>
                  </a:lnTo>
                  <a:lnTo>
                    <a:pt x="271632" y="168997"/>
                  </a:lnTo>
                  <a:lnTo>
                    <a:pt x="272828" y="177878"/>
                  </a:lnTo>
                  <a:lnTo>
                    <a:pt x="271416" y="188220"/>
                  </a:lnTo>
                  <a:lnTo>
                    <a:pt x="268263" y="197325"/>
                  </a:lnTo>
                  <a:lnTo>
                    <a:pt x="263951" y="205606"/>
                  </a:lnTo>
                  <a:lnTo>
                    <a:pt x="258865" y="213337"/>
                  </a:lnTo>
                  <a:lnTo>
                    <a:pt x="252159" y="221807"/>
                  </a:lnTo>
                  <a:lnTo>
                    <a:pt x="244372" y="230770"/>
                  </a:lnTo>
                  <a:lnTo>
                    <a:pt x="227983" y="248465"/>
                  </a:lnTo>
                  <a:lnTo>
                    <a:pt x="213331" y="263699"/>
                  </a:lnTo>
                  <a:lnTo>
                    <a:pt x="206328" y="271961"/>
                  </a:lnTo>
                  <a:lnTo>
                    <a:pt x="199450" y="280785"/>
                  </a:lnTo>
                  <a:lnTo>
                    <a:pt x="192653" y="289984"/>
                  </a:lnTo>
                  <a:lnTo>
                    <a:pt x="185911" y="298327"/>
                  </a:lnTo>
                  <a:lnTo>
                    <a:pt x="179206" y="306100"/>
                  </a:lnTo>
                  <a:lnTo>
                    <a:pt x="172526" y="313492"/>
                  </a:lnTo>
                  <a:lnTo>
                    <a:pt x="166967" y="321736"/>
                  </a:lnTo>
                  <a:lnTo>
                    <a:pt x="162155" y="330548"/>
                  </a:lnTo>
                  <a:lnTo>
                    <a:pt x="149217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83289" y="419842"/>
              <a:ext cx="321230" cy="435668"/>
            </a:xfrm>
            <a:custGeom>
              <a:avLst/>
              <a:gdLst/>
              <a:ahLst/>
              <a:cxnLst/>
              <a:rect l="0" t="0" r="0" b="0"/>
              <a:pathLst>
                <a:path w="321230" h="435668">
                  <a:moveTo>
                    <a:pt x="0" y="37755"/>
                  </a:moveTo>
                  <a:lnTo>
                    <a:pt x="15843" y="27194"/>
                  </a:lnTo>
                  <a:lnTo>
                    <a:pt x="23826" y="22977"/>
                  </a:lnTo>
                  <a:lnTo>
                    <a:pt x="32464" y="19061"/>
                  </a:lnTo>
                  <a:lnTo>
                    <a:pt x="41538" y="15344"/>
                  </a:lnTo>
                  <a:lnTo>
                    <a:pt x="50904" y="11762"/>
                  </a:lnTo>
                  <a:lnTo>
                    <a:pt x="70152" y="4833"/>
                  </a:lnTo>
                  <a:lnTo>
                    <a:pt x="82138" y="2544"/>
                  </a:lnTo>
                  <a:lnTo>
                    <a:pt x="95656" y="1017"/>
                  </a:lnTo>
                  <a:lnTo>
                    <a:pt x="110194" y="0"/>
                  </a:lnTo>
                  <a:lnTo>
                    <a:pt x="125412" y="426"/>
                  </a:lnTo>
                  <a:lnTo>
                    <a:pt x="141084" y="1816"/>
                  </a:lnTo>
                  <a:lnTo>
                    <a:pt x="157059" y="3848"/>
                  </a:lnTo>
                  <a:lnTo>
                    <a:pt x="172130" y="7413"/>
                  </a:lnTo>
                  <a:lnTo>
                    <a:pt x="186599" y="12001"/>
                  </a:lnTo>
                  <a:lnTo>
                    <a:pt x="200666" y="17270"/>
                  </a:lnTo>
                  <a:lnTo>
                    <a:pt x="211149" y="24098"/>
                  </a:lnTo>
                  <a:lnTo>
                    <a:pt x="219243" y="31967"/>
                  </a:lnTo>
                  <a:lnTo>
                    <a:pt x="225744" y="40528"/>
                  </a:lnTo>
                  <a:lnTo>
                    <a:pt x="230079" y="50657"/>
                  </a:lnTo>
                  <a:lnTo>
                    <a:pt x="232968" y="61831"/>
                  </a:lnTo>
                  <a:lnTo>
                    <a:pt x="234894" y="73701"/>
                  </a:lnTo>
                  <a:lnTo>
                    <a:pt x="232862" y="84931"/>
                  </a:lnTo>
                  <a:lnTo>
                    <a:pt x="228192" y="95733"/>
                  </a:lnTo>
                  <a:lnTo>
                    <a:pt x="221763" y="106251"/>
                  </a:lnTo>
                  <a:lnTo>
                    <a:pt x="215266" y="115473"/>
                  </a:lnTo>
                  <a:lnTo>
                    <a:pt x="208724" y="123832"/>
                  </a:lnTo>
                  <a:lnTo>
                    <a:pt x="202152" y="131615"/>
                  </a:lnTo>
                  <a:lnTo>
                    <a:pt x="193349" y="139014"/>
                  </a:lnTo>
                  <a:lnTo>
                    <a:pt x="183060" y="146158"/>
                  </a:lnTo>
                  <a:lnTo>
                    <a:pt x="171779" y="153131"/>
                  </a:lnTo>
                  <a:lnTo>
                    <a:pt x="160942" y="158885"/>
                  </a:lnTo>
                  <a:lnTo>
                    <a:pt x="150402" y="163826"/>
                  </a:lnTo>
                  <a:lnTo>
                    <a:pt x="140060" y="168225"/>
                  </a:lnTo>
                  <a:lnTo>
                    <a:pt x="129848" y="172264"/>
                  </a:lnTo>
                  <a:lnTo>
                    <a:pt x="106266" y="181018"/>
                  </a:lnTo>
                  <a:lnTo>
                    <a:pt x="111338" y="179536"/>
                  </a:lnTo>
                  <a:lnTo>
                    <a:pt x="127592" y="175193"/>
                  </a:lnTo>
                  <a:lnTo>
                    <a:pt x="138116" y="172488"/>
                  </a:lnTo>
                  <a:lnTo>
                    <a:pt x="149554" y="170684"/>
                  </a:lnTo>
                  <a:lnTo>
                    <a:pt x="161600" y="169481"/>
                  </a:lnTo>
                  <a:lnTo>
                    <a:pt x="174052" y="168680"/>
                  </a:lnTo>
                  <a:lnTo>
                    <a:pt x="186775" y="169251"/>
                  </a:lnTo>
                  <a:lnTo>
                    <a:pt x="199678" y="170737"/>
                  </a:lnTo>
                  <a:lnTo>
                    <a:pt x="212700" y="172833"/>
                  </a:lnTo>
                  <a:lnTo>
                    <a:pt x="224699" y="175335"/>
                  </a:lnTo>
                  <a:lnTo>
                    <a:pt x="236013" y="178109"/>
                  </a:lnTo>
                  <a:lnTo>
                    <a:pt x="246872" y="181063"/>
                  </a:lnTo>
                  <a:lnTo>
                    <a:pt x="257428" y="185243"/>
                  </a:lnTo>
                  <a:lnTo>
                    <a:pt x="267780" y="190241"/>
                  </a:lnTo>
                  <a:lnTo>
                    <a:pt x="277998" y="195783"/>
                  </a:lnTo>
                  <a:lnTo>
                    <a:pt x="287021" y="202794"/>
                  </a:lnTo>
                  <a:lnTo>
                    <a:pt x="295246" y="210784"/>
                  </a:lnTo>
                  <a:lnTo>
                    <a:pt x="302941" y="219426"/>
                  </a:lnTo>
                  <a:lnTo>
                    <a:pt x="309176" y="228504"/>
                  </a:lnTo>
                  <a:lnTo>
                    <a:pt x="314437" y="237871"/>
                  </a:lnTo>
                  <a:lnTo>
                    <a:pt x="319051" y="247432"/>
                  </a:lnTo>
                  <a:lnTo>
                    <a:pt x="321021" y="258228"/>
                  </a:lnTo>
                  <a:lnTo>
                    <a:pt x="321229" y="269846"/>
                  </a:lnTo>
                  <a:lnTo>
                    <a:pt x="320263" y="282012"/>
                  </a:lnTo>
                  <a:lnTo>
                    <a:pt x="317407" y="294545"/>
                  </a:lnTo>
                  <a:lnTo>
                    <a:pt x="313294" y="307321"/>
                  </a:lnTo>
                  <a:lnTo>
                    <a:pt x="308340" y="320259"/>
                  </a:lnTo>
                  <a:lnTo>
                    <a:pt x="301722" y="332201"/>
                  </a:lnTo>
                  <a:lnTo>
                    <a:pt x="293994" y="343478"/>
                  </a:lnTo>
                  <a:lnTo>
                    <a:pt x="285526" y="354312"/>
                  </a:lnTo>
                  <a:lnTo>
                    <a:pt x="277670" y="363745"/>
                  </a:lnTo>
                  <a:lnTo>
                    <a:pt x="270222" y="372245"/>
                  </a:lnTo>
                  <a:lnTo>
                    <a:pt x="263046" y="380122"/>
                  </a:lnTo>
                  <a:lnTo>
                    <a:pt x="254947" y="386478"/>
                  </a:lnTo>
                  <a:lnTo>
                    <a:pt x="246231" y="391821"/>
                  </a:lnTo>
                  <a:lnTo>
                    <a:pt x="237105" y="396489"/>
                  </a:lnTo>
                  <a:lnTo>
                    <a:pt x="228810" y="401811"/>
                  </a:lnTo>
                  <a:lnTo>
                    <a:pt x="221069" y="407569"/>
                  </a:lnTo>
                  <a:lnTo>
                    <a:pt x="213698" y="413619"/>
                  </a:lnTo>
                  <a:lnTo>
                    <a:pt x="203258" y="418758"/>
                  </a:lnTo>
                  <a:lnTo>
                    <a:pt x="190770" y="423289"/>
                  </a:lnTo>
                  <a:lnTo>
                    <a:pt x="176919" y="427415"/>
                  </a:lnTo>
                  <a:lnTo>
                    <a:pt x="163264" y="430165"/>
                  </a:lnTo>
                  <a:lnTo>
                    <a:pt x="149740" y="431999"/>
                  </a:lnTo>
                  <a:lnTo>
                    <a:pt x="136302" y="433222"/>
                  </a:lnTo>
                  <a:lnTo>
                    <a:pt x="122922" y="434037"/>
                  </a:lnTo>
                  <a:lnTo>
                    <a:pt x="109581" y="434580"/>
                  </a:lnTo>
                  <a:lnTo>
                    <a:pt x="59687" y="4356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49765" y="1800548"/>
            <a:ext cx="2120488" cy="2089035"/>
            <a:chOff x="1949765" y="1800548"/>
            <a:chExt cx="2120488" cy="2089035"/>
          </a:xfrm>
        </p:grpSpPr>
        <p:sp>
          <p:nvSpPr>
            <p:cNvPr id="11" name="Freeform 10"/>
            <p:cNvSpPr/>
            <p:nvPr/>
          </p:nvSpPr>
          <p:spPr>
            <a:xfrm>
              <a:off x="2108929" y="1919921"/>
              <a:ext cx="288487" cy="427756"/>
            </a:xfrm>
            <a:custGeom>
              <a:avLst/>
              <a:gdLst/>
              <a:ahLst/>
              <a:cxnLst/>
              <a:rect l="0" t="0" r="0" b="0"/>
              <a:pathLst>
                <a:path w="288487" h="427756">
                  <a:moveTo>
                    <a:pt x="0" y="0"/>
                  </a:moveTo>
                  <a:lnTo>
                    <a:pt x="10562" y="10562"/>
                  </a:lnTo>
                  <a:lnTo>
                    <a:pt x="15884" y="16989"/>
                  </a:lnTo>
                  <a:lnTo>
                    <a:pt x="21642" y="24590"/>
                  </a:lnTo>
                  <a:lnTo>
                    <a:pt x="27692" y="32973"/>
                  </a:lnTo>
                  <a:lnTo>
                    <a:pt x="33936" y="42983"/>
                  </a:lnTo>
                  <a:lnTo>
                    <a:pt x="40309" y="54078"/>
                  </a:lnTo>
                  <a:lnTo>
                    <a:pt x="46768" y="65895"/>
                  </a:lnTo>
                  <a:lnTo>
                    <a:pt x="53285" y="79300"/>
                  </a:lnTo>
                  <a:lnTo>
                    <a:pt x="59840" y="93763"/>
                  </a:lnTo>
                  <a:lnTo>
                    <a:pt x="66421" y="108932"/>
                  </a:lnTo>
                  <a:lnTo>
                    <a:pt x="73019" y="122360"/>
                  </a:lnTo>
                  <a:lnTo>
                    <a:pt x="79628" y="134628"/>
                  </a:lnTo>
                  <a:lnTo>
                    <a:pt x="86244" y="146123"/>
                  </a:lnTo>
                  <a:lnTo>
                    <a:pt x="99492" y="170685"/>
                  </a:lnTo>
                  <a:lnTo>
                    <a:pt x="106119" y="183425"/>
                  </a:lnTo>
                  <a:lnTo>
                    <a:pt x="111642" y="195234"/>
                  </a:lnTo>
                  <a:lnTo>
                    <a:pt x="116430" y="206422"/>
                  </a:lnTo>
                  <a:lnTo>
                    <a:pt x="120727" y="217197"/>
                  </a:lnTo>
                  <a:lnTo>
                    <a:pt x="126908" y="227696"/>
                  </a:lnTo>
                  <a:lnTo>
                    <a:pt x="134344" y="238012"/>
                  </a:lnTo>
                  <a:lnTo>
                    <a:pt x="142618" y="248204"/>
                  </a:lnTo>
                  <a:lnTo>
                    <a:pt x="150344" y="258316"/>
                  </a:lnTo>
                  <a:lnTo>
                    <a:pt x="157705" y="268372"/>
                  </a:lnTo>
                  <a:lnTo>
                    <a:pt x="171780" y="288389"/>
                  </a:lnTo>
                  <a:lnTo>
                    <a:pt x="185404" y="308338"/>
                  </a:lnTo>
                  <a:lnTo>
                    <a:pt x="193237" y="318300"/>
                  </a:lnTo>
                  <a:lnTo>
                    <a:pt x="201775" y="328258"/>
                  </a:lnTo>
                  <a:lnTo>
                    <a:pt x="218999" y="347059"/>
                  </a:lnTo>
                  <a:lnTo>
                    <a:pt x="241124" y="370071"/>
                  </a:lnTo>
                  <a:lnTo>
                    <a:pt x="254909" y="384064"/>
                  </a:lnTo>
                  <a:lnTo>
                    <a:pt x="261680" y="391996"/>
                  </a:lnTo>
                  <a:lnTo>
                    <a:pt x="268405" y="400600"/>
                  </a:lnTo>
                  <a:lnTo>
                    <a:pt x="288486" y="427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49765" y="1988041"/>
              <a:ext cx="457598" cy="449166"/>
            </a:xfrm>
            <a:custGeom>
              <a:avLst/>
              <a:gdLst/>
              <a:ahLst/>
              <a:cxnLst/>
              <a:rect l="0" t="0" r="0" b="0"/>
              <a:pathLst>
                <a:path w="457598" h="449166">
                  <a:moveTo>
                    <a:pt x="457597" y="11462"/>
                  </a:moveTo>
                  <a:lnTo>
                    <a:pt x="447035" y="900"/>
                  </a:lnTo>
                  <a:lnTo>
                    <a:pt x="440608" y="0"/>
                  </a:lnTo>
                  <a:lnTo>
                    <a:pt x="433008" y="1610"/>
                  </a:lnTo>
                  <a:lnTo>
                    <a:pt x="424625" y="4894"/>
                  </a:lnTo>
                  <a:lnTo>
                    <a:pt x="416825" y="9294"/>
                  </a:lnTo>
                  <a:lnTo>
                    <a:pt x="409415" y="14438"/>
                  </a:lnTo>
                  <a:lnTo>
                    <a:pt x="395287" y="26049"/>
                  </a:lnTo>
                  <a:lnTo>
                    <a:pt x="381639" y="38578"/>
                  </a:lnTo>
                  <a:lnTo>
                    <a:pt x="356246" y="63341"/>
                  </a:lnTo>
                  <a:lnTo>
                    <a:pt x="327721" y="91678"/>
                  </a:lnTo>
                  <a:lnTo>
                    <a:pt x="317958" y="102520"/>
                  </a:lnTo>
                  <a:lnTo>
                    <a:pt x="308134" y="114170"/>
                  </a:lnTo>
                  <a:lnTo>
                    <a:pt x="298268" y="126357"/>
                  </a:lnTo>
                  <a:lnTo>
                    <a:pt x="287270" y="138903"/>
                  </a:lnTo>
                  <a:lnTo>
                    <a:pt x="275517" y="151688"/>
                  </a:lnTo>
                  <a:lnTo>
                    <a:pt x="240799" y="187859"/>
                  </a:lnTo>
                  <a:lnTo>
                    <a:pt x="230167" y="198694"/>
                  </a:lnTo>
                  <a:lnTo>
                    <a:pt x="219763" y="210339"/>
                  </a:lnTo>
                  <a:lnTo>
                    <a:pt x="209511" y="222524"/>
                  </a:lnTo>
                  <a:lnTo>
                    <a:pt x="189278" y="247852"/>
                  </a:lnTo>
                  <a:lnTo>
                    <a:pt x="169232" y="273847"/>
                  </a:lnTo>
                  <a:lnTo>
                    <a:pt x="159244" y="285863"/>
                  </a:lnTo>
                  <a:lnTo>
                    <a:pt x="149270" y="297190"/>
                  </a:lnTo>
                  <a:lnTo>
                    <a:pt x="139304" y="308057"/>
                  </a:lnTo>
                  <a:lnTo>
                    <a:pt x="130450" y="318618"/>
                  </a:lnTo>
                  <a:lnTo>
                    <a:pt x="122336" y="328974"/>
                  </a:lnTo>
                  <a:lnTo>
                    <a:pt x="114717" y="339195"/>
                  </a:lnTo>
                  <a:lnTo>
                    <a:pt x="106321" y="349324"/>
                  </a:lnTo>
                  <a:lnTo>
                    <a:pt x="97408" y="359393"/>
                  </a:lnTo>
                  <a:lnTo>
                    <a:pt x="88150" y="369421"/>
                  </a:lnTo>
                  <a:lnTo>
                    <a:pt x="79767" y="379423"/>
                  </a:lnTo>
                  <a:lnTo>
                    <a:pt x="71968" y="389406"/>
                  </a:lnTo>
                  <a:lnTo>
                    <a:pt x="64558" y="399378"/>
                  </a:lnTo>
                  <a:lnTo>
                    <a:pt x="56303" y="407131"/>
                  </a:lnTo>
                  <a:lnTo>
                    <a:pt x="47483" y="413405"/>
                  </a:lnTo>
                  <a:lnTo>
                    <a:pt x="38287" y="418693"/>
                  </a:lnTo>
                  <a:lnTo>
                    <a:pt x="29946" y="424429"/>
                  </a:lnTo>
                  <a:lnTo>
                    <a:pt x="22174" y="430464"/>
                  </a:lnTo>
                  <a:lnTo>
                    <a:pt x="0" y="44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37206" y="2128825"/>
              <a:ext cx="208904" cy="9948"/>
            </a:xfrm>
            <a:custGeom>
              <a:avLst/>
              <a:gdLst/>
              <a:ahLst/>
              <a:cxnLst/>
              <a:rect l="0" t="0" r="0" b="0"/>
              <a:pathLst>
                <a:path w="208904" h="9948">
                  <a:moveTo>
                    <a:pt x="0" y="0"/>
                  </a:moveTo>
                  <a:lnTo>
                    <a:pt x="15843" y="5280"/>
                  </a:lnTo>
                  <a:lnTo>
                    <a:pt x="26036" y="6836"/>
                  </a:lnTo>
                  <a:lnTo>
                    <a:pt x="38358" y="7873"/>
                  </a:lnTo>
                  <a:lnTo>
                    <a:pt x="52100" y="8565"/>
                  </a:lnTo>
                  <a:lnTo>
                    <a:pt x="82105" y="9333"/>
                  </a:lnTo>
                  <a:lnTo>
                    <a:pt x="208903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16266" y="1930931"/>
              <a:ext cx="306961" cy="496328"/>
            </a:xfrm>
            <a:custGeom>
              <a:avLst/>
              <a:gdLst/>
              <a:ahLst/>
              <a:cxnLst/>
              <a:rect l="0" t="0" r="0" b="0"/>
              <a:pathLst>
                <a:path w="306961" h="496328">
                  <a:moveTo>
                    <a:pt x="0" y="38729"/>
                  </a:moveTo>
                  <a:lnTo>
                    <a:pt x="10562" y="28167"/>
                  </a:lnTo>
                  <a:lnTo>
                    <a:pt x="18094" y="22845"/>
                  </a:lnTo>
                  <a:lnTo>
                    <a:pt x="27537" y="17087"/>
                  </a:lnTo>
                  <a:lnTo>
                    <a:pt x="38254" y="11037"/>
                  </a:lnTo>
                  <a:lnTo>
                    <a:pt x="52030" y="7004"/>
                  </a:lnTo>
                  <a:lnTo>
                    <a:pt x="67846" y="4315"/>
                  </a:lnTo>
                  <a:lnTo>
                    <a:pt x="85022" y="2523"/>
                  </a:lnTo>
                  <a:lnTo>
                    <a:pt x="103104" y="1328"/>
                  </a:lnTo>
                  <a:lnTo>
                    <a:pt x="121791" y="531"/>
                  </a:lnTo>
                  <a:lnTo>
                    <a:pt x="140881" y="0"/>
                  </a:lnTo>
                  <a:lnTo>
                    <a:pt x="156923" y="751"/>
                  </a:lnTo>
                  <a:lnTo>
                    <a:pt x="170934" y="2357"/>
                  </a:lnTo>
                  <a:lnTo>
                    <a:pt x="183590" y="4534"/>
                  </a:lnTo>
                  <a:lnTo>
                    <a:pt x="197555" y="8195"/>
                  </a:lnTo>
                  <a:lnTo>
                    <a:pt x="212390" y="12846"/>
                  </a:lnTo>
                  <a:lnTo>
                    <a:pt x="227808" y="18158"/>
                  </a:lnTo>
                  <a:lnTo>
                    <a:pt x="241402" y="26120"/>
                  </a:lnTo>
                  <a:lnTo>
                    <a:pt x="253780" y="35850"/>
                  </a:lnTo>
                  <a:lnTo>
                    <a:pt x="265349" y="46757"/>
                  </a:lnTo>
                  <a:lnTo>
                    <a:pt x="275272" y="59556"/>
                  </a:lnTo>
                  <a:lnTo>
                    <a:pt x="284097" y="73614"/>
                  </a:lnTo>
                  <a:lnTo>
                    <a:pt x="292192" y="88513"/>
                  </a:lnTo>
                  <a:lnTo>
                    <a:pt x="297588" y="105078"/>
                  </a:lnTo>
                  <a:lnTo>
                    <a:pt x="301186" y="122753"/>
                  </a:lnTo>
                  <a:lnTo>
                    <a:pt x="303585" y="141168"/>
                  </a:lnTo>
                  <a:lnTo>
                    <a:pt x="305183" y="157866"/>
                  </a:lnTo>
                  <a:lnTo>
                    <a:pt x="306249" y="173419"/>
                  </a:lnTo>
                  <a:lnTo>
                    <a:pt x="306960" y="188209"/>
                  </a:lnTo>
                  <a:lnTo>
                    <a:pt x="306328" y="202490"/>
                  </a:lnTo>
                  <a:lnTo>
                    <a:pt x="304802" y="216432"/>
                  </a:lnTo>
                  <a:lnTo>
                    <a:pt x="302679" y="230148"/>
                  </a:lnTo>
                  <a:lnTo>
                    <a:pt x="299053" y="242608"/>
                  </a:lnTo>
                  <a:lnTo>
                    <a:pt x="294425" y="254231"/>
                  </a:lnTo>
                  <a:lnTo>
                    <a:pt x="289130" y="265295"/>
                  </a:lnTo>
                  <a:lnTo>
                    <a:pt x="284494" y="277092"/>
                  </a:lnTo>
                  <a:lnTo>
                    <a:pt x="280298" y="289379"/>
                  </a:lnTo>
                  <a:lnTo>
                    <a:pt x="276395" y="301991"/>
                  </a:lnTo>
                  <a:lnTo>
                    <a:pt x="272688" y="317031"/>
                  </a:lnTo>
                  <a:lnTo>
                    <a:pt x="269111" y="333689"/>
                  </a:lnTo>
                  <a:lnTo>
                    <a:pt x="265622" y="351426"/>
                  </a:lnTo>
                  <a:lnTo>
                    <a:pt x="263295" y="368778"/>
                  </a:lnTo>
                  <a:lnTo>
                    <a:pt x="261744" y="385872"/>
                  </a:lnTo>
                  <a:lnTo>
                    <a:pt x="260710" y="402795"/>
                  </a:lnTo>
                  <a:lnTo>
                    <a:pt x="259561" y="433388"/>
                  </a:lnTo>
                  <a:lnTo>
                    <a:pt x="268590" y="496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84334" y="1949765"/>
              <a:ext cx="420905" cy="517285"/>
            </a:xfrm>
            <a:custGeom>
              <a:avLst/>
              <a:gdLst/>
              <a:ahLst/>
              <a:cxnLst/>
              <a:rect l="0" t="0" r="0" b="0"/>
              <a:pathLst>
                <a:path w="420905" h="517285">
                  <a:moveTo>
                    <a:pt x="0" y="0"/>
                  </a:moveTo>
                  <a:lnTo>
                    <a:pt x="10562" y="10562"/>
                  </a:lnTo>
                  <a:lnTo>
                    <a:pt x="16989" y="14778"/>
                  </a:lnTo>
                  <a:lnTo>
                    <a:pt x="24590" y="18694"/>
                  </a:lnTo>
                  <a:lnTo>
                    <a:pt x="32973" y="22410"/>
                  </a:lnTo>
                  <a:lnTo>
                    <a:pt x="44088" y="25993"/>
                  </a:lnTo>
                  <a:lnTo>
                    <a:pt x="57024" y="29487"/>
                  </a:lnTo>
                  <a:lnTo>
                    <a:pt x="71176" y="32922"/>
                  </a:lnTo>
                  <a:lnTo>
                    <a:pt x="101636" y="39685"/>
                  </a:lnTo>
                  <a:lnTo>
                    <a:pt x="132491" y="46376"/>
                  </a:lnTo>
                  <a:lnTo>
                    <a:pt x="160942" y="53034"/>
                  </a:lnTo>
                  <a:lnTo>
                    <a:pt x="173613" y="56356"/>
                  </a:lnTo>
                  <a:lnTo>
                    <a:pt x="196535" y="62996"/>
                  </a:lnTo>
                  <a:lnTo>
                    <a:pt x="211711" y="66314"/>
                  </a:lnTo>
                  <a:lnTo>
                    <a:pt x="229565" y="69631"/>
                  </a:lnTo>
                  <a:lnTo>
                    <a:pt x="249205" y="72948"/>
                  </a:lnTo>
                  <a:lnTo>
                    <a:pt x="265615" y="77370"/>
                  </a:lnTo>
                  <a:lnTo>
                    <a:pt x="279870" y="82528"/>
                  </a:lnTo>
                  <a:lnTo>
                    <a:pt x="292690" y="88178"/>
                  </a:lnTo>
                  <a:lnTo>
                    <a:pt x="304552" y="93050"/>
                  </a:lnTo>
                  <a:lnTo>
                    <a:pt x="315776" y="97403"/>
                  </a:lnTo>
                  <a:lnTo>
                    <a:pt x="337090" y="105187"/>
                  </a:lnTo>
                  <a:lnTo>
                    <a:pt x="357615" y="112331"/>
                  </a:lnTo>
                  <a:lnTo>
                    <a:pt x="366626" y="116889"/>
                  </a:lnTo>
                  <a:lnTo>
                    <a:pt x="374844" y="122138"/>
                  </a:lnTo>
                  <a:lnTo>
                    <a:pt x="382533" y="127848"/>
                  </a:lnTo>
                  <a:lnTo>
                    <a:pt x="389870" y="134971"/>
                  </a:lnTo>
                  <a:lnTo>
                    <a:pt x="396971" y="143035"/>
                  </a:lnTo>
                  <a:lnTo>
                    <a:pt x="403916" y="151727"/>
                  </a:lnTo>
                  <a:lnTo>
                    <a:pt x="409652" y="160838"/>
                  </a:lnTo>
                  <a:lnTo>
                    <a:pt x="414581" y="170228"/>
                  </a:lnTo>
                  <a:lnTo>
                    <a:pt x="418972" y="179804"/>
                  </a:lnTo>
                  <a:lnTo>
                    <a:pt x="420794" y="189503"/>
                  </a:lnTo>
                  <a:lnTo>
                    <a:pt x="420904" y="199286"/>
                  </a:lnTo>
                  <a:lnTo>
                    <a:pt x="419871" y="209123"/>
                  </a:lnTo>
                  <a:lnTo>
                    <a:pt x="414762" y="218998"/>
                  </a:lnTo>
                  <a:lnTo>
                    <a:pt x="406934" y="228896"/>
                  </a:lnTo>
                  <a:lnTo>
                    <a:pt x="397295" y="238812"/>
                  </a:lnTo>
                  <a:lnTo>
                    <a:pt x="388658" y="248738"/>
                  </a:lnTo>
                  <a:lnTo>
                    <a:pt x="380689" y="258671"/>
                  </a:lnTo>
                  <a:lnTo>
                    <a:pt x="373166" y="268609"/>
                  </a:lnTo>
                  <a:lnTo>
                    <a:pt x="363729" y="277445"/>
                  </a:lnTo>
                  <a:lnTo>
                    <a:pt x="353017" y="285546"/>
                  </a:lnTo>
                  <a:lnTo>
                    <a:pt x="309338" y="314432"/>
                  </a:lnTo>
                  <a:lnTo>
                    <a:pt x="299071" y="322363"/>
                  </a:lnTo>
                  <a:lnTo>
                    <a:pt x="288911" y="330966"/>
                  </a:lnTo>
                  <a:lnTo>
                    <a:pt x="278821" y="340017"/>
                  </a:lnTo>
                  <a:lnTo>
                    <a:pt x="258768" y="358916"/>
                  </a:lnTo>
                  <a:lnTo>
                    <a:pt x="248778" y="368599"/>
                  </a:lnTo>
                  <a:lnTo>
                    <a:pt x="238802" y="377264"/>
                  </a:lnTo>
                  <a:lnTo>
                    <a:pt x="228836" y="385252"/>
                  </a:lnTo>
                  <a:lnTo>
                    <a:pt x="218876" y="392787"/>
                  </a:lnTo>
                  <a:lnTo>
                    <a:pt x="198967" y="407055"/>
                  </a:lnTo>
                  <a:lnTo>
                    <a:pt x="189015" y="413955"/>
                  </a:lnTo>
                  <a:lnTo>
                    <a:pt x="180170" y="420765"/>
                  </a:lnTo>
                  <a:lnTo>
                    <a:pt x="172063" y="427516"/>
                  </a:lnTo>
                  <a:lnTo>
                    <a:pt x="164447" y="434227"/>
                  </a:lnTo>
                  <a:lnTo>
                    <a:pt x="150091" y="447579"/>
                  </a:lnTo>
                  <a:lnTo>
                    <a:pt x="122862" y="474163"/>
                  </a:lnTo>
                  <a:lnTo>
                    <a:pt x="79582" y="517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71253" y="1931098"/>
              <a:ext cx="499000" cy="506109"/>
            </a:xfrm>
            <a:custGeom>
              <a:avLst/>
              <a:gdLst/>
              <a:ahLst/>
              <a:cxnLst/>
              <a:rect l="0" t="0" r="0" b="0"/>
              <a:pathLst>
                <a:path w="499000" h="506109">
                  <a:moveTo>
                    <a:pt x="0" y="28614"/>
                  </a:moveTo>
                  <a:lnTo>
                    <a:pt x="5281" y="12771"/>
                  </a:lnTo>
                  <a:lnTo>
                    <a:pt x="11258" y="8105"/>
                  </a:lnTo>
                  <a:lnTo>
                    <a:pt x="19664" y="4993"/>
                  </a:lnTo>
                  <a:lnTo>
                    <a:pt x="29689" y="2919"/>
                  </a:lnTo>
                  <a:lnTo>
                    <a:pt x="41898" y="1536"/>
                  </a:lnTo>
                  <a:lnTo>
                    <a:pt x="55565" y="615"/>
                  </a:lnTo>
                  <a:lnTo>
                    <a:pt x="70203" y="0"/>
                  </a:lnTo>
                  <a:lnTo>
                    <a:pt x="85487" y="696"/>
                  </a:lnTo>
                  <a:lnTo>
                    <a:pt x="101204" y="2265"/>
                  </a:lnTo>
                  <a:lnTo>
                    <a:pt x="117208" y="4416"/>
                  </a:lnTo>
                  <a:lnTo>
                    <a:pt x="132299" y="6955"/>
                  </a:lnTo>
                  <a:lnTo>
                    <a:pt x="146781" y="9754"/>
                  </a:lnTo>
                  <a:lnTo>
                    <a:pt x="160856" y="12725"/>
                  </a:lnTo>
                  <a:lnTo>
                    <a:pt x="173556" y="16916"/>
                  </a:lnTo>
                  <a:lnTo>
                    <a:pt x="185339" y="21921"/>
                  </a:lnTo>
                  <a:lnTo>
                    <a:pt x="196510" y="27468"/>
                  </a:lnTo>
                  <a:lnTo>
                    <a:pt x="202851" y="35587"/>
                  </a:lnTo>
                  <a:lnTo>
                    <a:pt x="205974" y="45421"/>
                  </a:lnTo>
                  <a:lnTo>
                    <a:pt x="206950" y="56399"/>
                  </a:lnTo>
                  <a:lnTo>
                    <a:pt x="205391" y="67033"/>
                  </a:lnTo>
                  <a:lnTo>
                    <a:pt x="202140" y="77438"/>
                  </a:lnTo>
                  <a:lnTo>
                    <a:pt x="197763" y="87691"/>
                  </a:lnTo>
                  <a:lnTo>
                    <a:pt x="192634" y="96737"/>
                  </a:lnTo>
                  <a:lnTo>
                    <a:pt x="187004" y="104978"/>
                  </a:lnTo>
                  <a:lnTo>
                    <a:pt x="173748" y="120030"/>
                  </a:lnTo>
                  <a:lnTo>
                    <a:pt x="165571" y="127138"/>
                  </a:lnTo>
                  <a:lnTo>
                    <a:pt x="156803" y="134088"/>
                  </a:lnTo>
                  <a:lnTo>
                    <a:pt x="148748" y="140932"/>
                  </a:lnTo>
                  <a:lnTo>
                    <a:pt x="133903" y="154431"/>
                  </a:lnTo>
                  <a:lnTo>
                    <a:pt x="131270" y="161126"/>
                  </a:lnTo>
                  <a:lnTo>
                    <a:pt x="131726" y="167800"/>
                  </a:lnTo>
                  <a:lnTo>
                    <a:pt x="134240" y="174459"/>
                  </a:lnTo>
                  <a:lnTo>
                    <a:pt x="140337" y="180004"/>
                  </a:lnTo>
                  <a:lnTo>
                    <a:pt x="148824" y="184806"/>
                  </a:lnTo>
                  <a:lnTo>
                    <a:pt x="158903" y="189113"/>
                  </a:lnTo>
                  <a:lnTo>
                    <a:pt x="168938" y="193090"/>
                  </a:lnTo>
                  <a:lnTo>
                    <a:pt x="188930" y="200455"/>
                  </a:lnTo>
                  <a:lnTo>
                    <a:pt x="218828" y="210816"/>
                  </a:lnTo>
                  <a:lnTo>
                    <a:pt x="229889" y="214190"/>
                  </a:lnTo>
                  <a:lnTo>
                    <a:pt x="253969" y="220886"/>
                  </a:lnTo>
                  <a:lnTo>
                    <a:pt x="304347" y="234192"/>
                  </a:lnTo>
                  <a:lnTo>
                    <a:pt x="326483" y="240829"/>
                  </a:lnTo>
                  <a:lnTo>
                    <a:pt x="338134" y="245252"/>
                  </a:lnTo>
                  <a:lnTo>
                    <a:pt x="350323" y="250411"/>
                  </a:lnTo>
                  <a:lnTo>
                    <a:pt x="362870" y="256061"/>
                  </a:lnTo>
                  <a:lnTo>
                    <a:pt x="374550" y="262038"/>
                  </a:lnTo>
                  <a:lnTo>
                    <a:pt x="385653" y="268234"/>
                  </a:lnTo>
                  <a:lnTo>
                    <a:pt x="396371" y="274575"/>
                  </a:lnTo>
                  <a:lnTo>
                    <a:pt x="417122" y="287515"/>
                  </a:lnTo>
                  <a:lnTo>
                    <a:pt x="457463" y="313835"/>
                  </a:lnTo>
                  <a:lnTo>
                    <a:pt x="466350" y="320450"/>
                  </a:lnTo>
                  <a:lnTo>
                    <a:pt x="474486" y="327070"/>
                  </a:lnTo>
                  <a:lnTo>
                    <a:pt x="482120" y="333695"/>
                  </a:lnTo>
                  <a:lnTo>
                    <a:pt x="488315" y="342532"/>
                  </a:lnTo>
                  <a:lnTo>
                    <a:pt x="493550" y="352845"/>
                  </a:lnTo>
                  <a:lnTo>
                    <a:pt x="498146" y="364142"/>
                  </a:lnTo>
                  <a:lnTo>
                    <a:pt x="498999" y="376094"/>
                  </a:lnTo>
                  <a:lnTo>
                    <a:pt x="497357" y="388483"/>
                  </a:lnTo>
                  <a:lnTo>
                    <a:pt x="494051" y="401164"/>
                  </a:lnTo>
                  <a:lnTo>
                    <a:pt x="486321" y="411828"/>
                  </a:lnTo>
                  <a:lnTo>
                    <a:pt x="475642" y="421149"/>
                  </a:lnTo>
                  <a:lnTo>
                    <a:pt x="462995" y="429573"/>
                  </a:lnTo>
                  <a:lnTo>
                    <a:pt x="451248" y="436294"/>
                  </a:lnTo>
                  <a:lnTo>
                    <a:pt x="440101" y="441880"/>
                  </a:lnTo>
                  <a:lnTo>
                    <a:pt x="429353" y="446710"/>
                  </a:lnTo>
                  <a:lnTo>
                    <a:pt x="417767" y="451035"/>
                  </a:lnTo>
                  <a:lnTo>
                    <a:pt x="405622" y="455023"/>
                  </a:lnTo>
                  <a:lnTo>
                    <a:pt x="393104" y="458788"/>
                  </a:lnTo>
                  <a:lnTo>
                    <a:pt x="367405" y="465918"/>
                  </a:lnTo>
                  <a:lnTo>
                    <a:pt x="354362" y="469367"/>
                  </a:lnTo>
                  <a:lnTo>
                    <a:pt x="341246" y="471666"/>
                  </a:lnTo>
                  <a:lnTo>
                    <a:pt x="328080" y="473199"/>
                  </a:lnTo>
                  <a:lnTo>
                    <a:pt x="314882" y="474221"/>
                  </a:lnTo>
                  <a:lnTo>
                    <a:pt x="300557" y="476007"/>
                  </a:lnTo>
                  <a:lnTo>
                    <a:pt x="285480" y="478304"/>
                  </a:lnTo>
                  <a:lnTo>
                    <a:pt x="251780" y="483803"/>
                  </a:lnTo>
                  <a:lnTo>
                    <a:pt x="211011" y="489931"/>
                  </a:lnTo>
                  <a:lnTo>
                    <a:pt x="189308" y="492007"/>
                  </a:lnTo>
                  <a:lnTo>
                    <a:pt x="167102" y="493391"/>
                  </a:lnTo>
                  <a:lnTo>
                    <a:pt x="144560" y="494315"/>
                  </a:lnTo>
                  <a:lnTo>
                    <a:pt x="126217" y="496035"/>
                  </a:lnTo>
                  <a:lnTo>
                    <a:pt x="110672" y="498287"/>
                  </a:lnTo>
                  <a:lnTo>
                    <a:pt x="39791" y="5061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153719" y="1800548"/>
              <a:ext cx="69362" cy="2089035"/>
            </a:xfrm>
            <a:custGeom>
              <a:avLst/>
              <a:gdLst/>
              <a:ahLst/>
              <a:cxnLst/>
              <a:rect l="0" t="0" r="0" b="0"/>
              <a:pathLst>
                <a:path w="69362" h="2089035">
                  <a:moveTo>
                    <a:pt x="9675" y="0"/>
                  </a:moveTo>
                  <a:lnTo>
                    <a:pt x="4394" y="15843"/>
                  </a:lnTo>
                  <a:lnTo>
                    <a:pt x="2838" y="26036"/>
                  </a:lnTo>
                  <a:lnTo>
                    <a:pt x="1110" y="52099"/>
                  </a:lnTo>
                  <a:lnTo>
                    <a:pt x="0" y="113863"/>
                  </a:lnTo>
                  <a:lnTo>
                    <a:pt x="913" y="165023"/>
                  </a:lnTo>
                  <a:lnTo>
                    <a:pt x="2728" y="185176"/>
                  </a:lnTo>
                  <a:lnTo>
                    <a:pt x="5044" y="206349"/>
                  </a:lnTo>
                  <a:lnTo>
                    <a:pt x="6587" y="224885"/>
                  </a:lnTo>
                  <a:lnTo>
                    <a:pt x="8303" y="257271"/>
                  </a:lnTo>
                  <a:lnTo>
                    <a:pt x="9404" y="314087"/>
                  </a:lnTo>
                  <a:lnTo>
                    <a:pt x="9674" y="533912"/>
                  </a:lnTo>
                  <a:lnTo>
                    <a:pt x="10779" y="551581"/>
                  </a:lnTo>
                  <a:lnTo>
                    <a:pt x="12622" y="569992"/>
                  </a:lnTo>
                  <a:lnTo>
                    <a:pt x="14955" y="588898"/>
                  </a:lnTo>
                  <a:lnTo>
                    <a:pt x="16511" y="607029"/>
                  </a:lnTo>
                  <a:lnTo>
                    <a:pt x="18240" y="641911"/>
                  </a:lnTo>
                  <a:lnTo>
                    <a:pt x="19806" y="660056"/>
                  </a:lnTo>
                  <a:lnTo>
                    <a:pt x="21956" y="678784"/>
                  </a:lnTo>
                  <a:lnTo>
                    <a:pt x="24494" y="697901"/>
                  </a:lnTo>
                  <a:lnTo>
                    <a:pt x="26186" y="716172"/>
                  </a:lnTo>
                  <a:lnTo>
                    <a:pt x="28066" y="751211"/>
                  </a:lnTo>
                  <a:lnTo>
                    <a:pt x="29673" y="769398"/>
                  </a:lnTo>
                  <a:lnTo>
                    <a:pt x="31849" y="788154"/>
                  </a:lnTo>
                  <a:lnTo>
                    <a:pt x="34406" y="807289"/>
                  </a:lnTo>
                  <a:lnTo>
                    <a:pt x="36110" y="826679"/>
                  </a:lnTo>
                  <a:lnTo>
                    <a:pt x="38003" y="865907"/>
                  </a:lnTo>
                  <a:lnTo>
                    <a:pt x="39613" y="886758"/>
                  </a:lnTo>
                  <a:lnTo>
                    <a:pt x="41792" y="908395"/>
                  </a:lnTo>
                  <a:lnTo>
                    <a:pt x="44350" y="930558"/>
                  </a:lnTo>
                  <a:lnTo>
                    <a:pt x="46055" y="951964"/>
                  </a:lnTo>
                  <a:lnTo>
                    <a:pt x="47950" y="993435"/>
                  </a:lnTo>
                  <a:lnTo>
                    <a:pt x="49017" y="1054067"/>
                  </a:lnTo>
                  <a:lnTo>
                    <a:pt x="50272" y="1075200"/>
                  </a:lnTo>
                  <a:lnTo>
                    <a:pt x="52214" y="1097026"/>
                  </a:lnTo>
                  <a:lnTo>
                    <a:pt x="54614" y="1119314"/>
                  </a:lnTo>
                  <a:lnTo>
                    <a:pt x="56214" y="1140805"/>
                  </a:lnTo>
                  <a:lnTo>
                    <a:pt x="57991" y="1182368"/>
                  </a:lnTo>
                  <a:lnTo>
                    <a:pt x="59571" y="1203841"/>
                  </a:lnTo>
                  <a:lnTo>
                    <a:pt x="61729" y="1225894"/>
                  </a:lnTo>
                  <a:lnTo>
                    <a:pt x="64273" y="1248333"/>
                  </a:lnTo>
                  <a:lnTo>
                    <a:pt x="65969" y="1269924"/>
                  </a:lnTo>
                  <a:lnTo>
                    <a:pt x="67854" y="1311600"/>
                  </a:lnTo>
                  <a:lnTo>
                    <a:pt x="68915" y="1372347"/>
                  </a:lnTo>
                  <a:lnTo>
                    <a:pt x="69361" y="1689703"/>
                  </a:lnTo>
                  <a:lnTo>
                    <a:pt x="68256" y="1710072"/>
                  </a:lnTo>
                  <a:lnTo>
                    <a:pt x="66414" y="1730282"/>
                  </a:lnTo>
                  <a:lnTo>
                    <a:pt x="64080" y="1750389"/>
                  </a:lnTo>
                  <a:lnTo>
                    <a:pt x="62525" y="1769319"/>
                  </a:lnTo>
                  <a:lnTo>
                    <a:pt x="60796" y="1805090"/>
                  </a:lnTo>
                  <a:lnTo>
                    <a:pt x="59230" y="1822367"/>
                  </a:lnTo>
                  <a:lnTo>
                    <a:pt x="57081" y="1839411"/>
                  </a:lnTo>
                  <a:lnTo>
                    <a:pt x="54542" y="1856300"/>
                  </a:lnTo>
                  <a:lnTo>
                    <a:pt x="52850" y="1871980"/>
                  </a:lnTo>
                  <a:lnTo>
                    <a:pt x="50970" y="1901193"/>
                  </a:lnTo>
                  <a:lnTo>
                    <a:pt x="49363" y="1915173"/>
                  </a:lnTo>
                  <a:lnTo>
                    <a:pt x="47187" y="1928915"/>
                  </a:lnTo>
                  <a:lnTo>
                    <a:pt x="44631" y="1942497"/>
                  </a:lnTo>
                  <a:lnTo>
                    <a:pt x="44738" y="1969378"/>
                  </a:lnTo>
                  <a:lnTo>
                    <a:pt x="46314" y="1982735"/>
                  </a:lnTo>
                  <a:lnTo>
                    <a:pt x="45154" y="1997167"/>
                  </a:lnTo>
                  <a:lnTo>
                    <a:pt x="42170" y="2012315"/>
                  </a:lnTo>
                  <a:lnTo>
                    <a:pt x="37970" y="2027940"/>
                  </a:lnTo>
                  <a:lnTo>
                    <a:pt x="30356" y="2054144"/>
                  </a:lnTo>
                  <a:lnTo>
                    <a:pt x="19623" y="2089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86945" y="2656057"/>
              <a:ext cx="19365" cy="228800"/>
            </a:xfrm>
            <a:custGeom>
              <a:avLst/>
              <a:gdLst/>
              <a:ahLst/>
              <a:cxnLst/>
              <a:rect l="0" t="0" r="0" b="0"/>
              <a:pathLst>
                <a:path w="19365" h="228800">
                  <a:moveTo>
                    <a:pt x="0" y="0"/>
                  </a:moveTo>
                  <a:lnTo>
                    <a:pt x="5281" y="21124"/>
                  </a:lnTo>
                  <a:lnTo>
                    <a:pt x="10821" y="46232"/>
                  </a:lnTo>
                  <a:lnTo>
                    <a:pt x="13846" y="60664"/>
                  </a:lnTo>
                  <a:lnTo>
                    <a:pt x="15862" y="75813"/>
                  </a:lnTo>
                  <a:lnTo>
                    <a:pt x="17206" y="91438"/>
                  </a:lnTo>
                  <a:lnTo>
                    <a:pt x="18103" y="107382"/>
                  </a:lnTo>
                  <a:lnTo>
                    <a:pt x="19099" y="136887"/>
                  </a:lnTo>
                  <a:lnTo>
                    <a:pt x="19364" y="150945"/>
                  </a:lnTo>
                  <a:lnTo>
                    <a:pt x="18436" y="163632"/>
                  </a:lnTo>
                  <a:lnTo>
                    <a:pt x="16712" y="175407"/>
                  </a:lnTo>
                  <a:lnTo>
                    <a:pt x="9947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77519" y="2745587"/>
              <a:ext cx="149218" cy="39792"/>
            </a:xfrm>
            <a:custGeom>
              <a:avLst/>
              <a:gdLst/>
              <a:ahLst/>
              <a:cxnLst/>
              <a:rect l="0" t="0" r="0" b="0"/>
              <a:pathLst>
                <a:path w="149218" h="39792">
                  <a:moveTo>
                    <a:pt x="0" y="39791"/>
                  </a:moveTo>
                  <a:lnTo>
                    <a:pt x="26405" y="34510"/>
                  </a:lnTo>
                  <a:lnTo>
                    <a:pt x="40815" y="30744"/>
                  </a:lnTo>
                  <a:lnTo>
                    <a:pt x="57053" y="26022"/>
                  </a:lnTo>
                  <a:lnTo>
                    <a:pt x="74511" y="20664"/>
                  </a:lnTo>
                  <a:lnTo>
                    <a:pt x="105698" y="11763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616266" y="2582321"/>
              <a:ext cx="178735" cy="322431"/>
            </a:xfrm>
            <a:custGeom>
              <a:avLst/>
              <a:gdLst/>
              <a:ahLst/>
              <a:cxnLst/>
              <a:rect l="0" t="0" r="0" b="0"/>
              <a:pathLst>
                <a:path w="178735" h="322431">
                  <a:moveTo>
                    <a:pt x="0" y="53840"/>
                  </a:moveTo>
                  <a:lnTo>
                    <a:pt x="27692" y="26149"/>
                  </a:lnTo>
                  <a:lnTo>
                    <a:pt x="37251" y="21010"/>
                  </a:lnTo>
                  <a:lnTo>
                    <a:pt x="49151" y="16479"/>
                  </a:lnTo>
                  <a:lnTo>
                    <a:pt x="62611" y="12353"/>
                  </a:lnTo>
                  <a:lnTo>
                    <a:pt x="89356" y="4822"/>
                  </a:lnTo>
                  <a:lnTo>
                    <a:pt x="102677" y="1266"/>
                  </a:lnTo>
                  <a:lnTo>
                    <a:pt x="115980" y="0"/>
                  </a:lnTo>
                  <a:lnTo>
                    <a:pt x="129269" y="262"/>
                  </a:lnTo>
                  <a:lnTo>
                    <a:pt x="142550" y="1542"/>
                  </a:lnTo>
                  <a:lnTo>
                    <a:pt x="152510" y="5711"/>
                  </a:lnTo>
                  <a:lnTo>
                    <a:pt x="160255" y="11806"/>
                  </a:lnTo>
                  <a:lnTo>
                    <a:pt x="166523" y="19186"/>
                  </a:lnTo>
                  <a:lnTo>
                    <a:pt x="170702" y="29632"/>
                  </a:lnTo>
                  <a:lnTo>
                    <a:pt x="173488" y="42123"/>
                  </a:lnTo>
                  <a:lnTo>
                    <a:pt x="175345" y="55976"/>
                  </a:lnTo>
                  <a:lnTo>
                    <a:pt x="176584" y="72949"/>
                  </a:lnTo>
                  <a:lnTo>
                    <a:pt x="177409" y="92002"/>
                  </a:lnTo>
                  <a:lnTo>
                    <a:pt x="178326" y="133804"/>
                  </a:lnTo>
                  <a:lnTo>
                    <a:pt x="178734" y="178173"/>
                  </a:lnTo>
                  <a:lnTo>
                    <a:pt x="177737" y="196415"/>
                  </a:lnTo>
                  <a:lnTo>
                    <a:pt x="175968" y="211893"/>
                  </a:lnTo>
                  <a:lnTo>
                    <a:pt x="168196" y="258362"/>
                  </a:lnTo>
                  <a:lnTo>
                    <a:pt x="159164" y="322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61305" y="2675953"/>
              <a:ext cx="9949" cy="298434"/>
            </a:xfrm>
            <a:custGeom>
              <a:avLst/>
              <a:gdLst/>
              <a:ahLst/>
              <a:cxnLst/>
              <a:rect l="0" t="0" r="0" b="0"/>
              <a:pathLst>
                <a:path w="9949" h="298434">
                  <a:moveTo>
                    <a:pt x="9948" y="0"/>
                  </a:moveTo>
                  <a:lnTo>
                    <a:pt x="4667" y="21123"/>
                  </a:lnTo>
                  <a:lnTo>
                    <a:pt x="3111" y="31767"/>
                  </a:lnTo>
                  <a:lnTo>
                    <a:pt x="2074" y="43284"/>
                  </a:lnTo>
                  <a:lnTo>
                    <a:pt x="1383" y="55383"/>
                  </a:lnTo>
                  <a:lnTo>
                    <a:pt x="615" y="86512"/>
                  </a:lnTo>
                  <a:lnTo>
                    <a:pt x="410" y="104097"/>
                  </a:lnTo>
                  <a:lnTo>
                    <a:pt x="1379" y="119137"/>
                  </a:lnTo>
                  <a:lnTo>
                    <a:pt x="3130" y="132479"/>
                  </a:lnTo>
                  <a:lnTo>
                    <a:pt x="5402" y="144690"/>
                  </a:lnTo>
                  <a:lnTo>
                    <a:pt x="5812" y="156147"/>
                  </a:lnTo>
                  <a:lnTo>
                    <a:pt x="4980" y="167100"/>
                  </a:lnTo>
                  <a:lnTo>
                    <a:pt x="3320" y="177718"/>
                  </a:lnTo>
                  <a:lnTo>
                    <a:pt x="3319" y="188113"/>
                  </a:lnTo>
                  <a:lnTo>
                    <a:pt x="4423" y="198359"/>
                  </a:lnTo>
                  <a:lnTo>
                    <a:pt x="6265" y="208506"/>
                  </a:lnTo>
                  <a:lnTo>
                    <a:pt x="6387" y="219691"/>
                  </a:lnTo>
                  <a:lnTo>
                    <a:pt x="0" y="2984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51879" y="2855013"/>
              <a:ext cx="169114" cy="1"/>
            </a:xfrm>
            <a:custGeom>
              <a:avLst/>
              <a:gdLst/>
              <a:ahLst/>
              <a:cxnLst/>
              <a:rect l="0" t="0" r="0" b="0"/>
              <a:pathLst>
                <a:path w="169114" h="1">
                  <a:moveTo>
                    <a:pt x="0" y="0"/>
                  </a:move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50313" y="2576668"/>
              <a:ext cx="245341" cy="536988"/>
            </a:xfrm>
            <a:custGeom>
              <a:avLst/>
              <a:gdLst/>
              <a:ahLst/>
              <a:cxnLst/>
              <a:rect l="0" t="0" r="0" b="0"/>
              <a:pathLst>
                <a:path w="245341" h="536988">
                  <a:moveTo>
                    <a:pt x="0" y="29650"/>
                  </a:moveTo>
                  <a:lnTo>
                    <a:pt x="10562" y="19088"/>
                  </a:lnTo>
                  <a:lnTo>
                    <a:pt x="19199" y="14872"/>
                  </a:lnTo>
                  <a:lnTo>
                    <a:pt x="30484" y="10955"/>
                  </a:lnTo>
                  <a:lnTo>
                    <a:pt x="43534" y="7239"/>
                  </a:lnTo>
                  <a:lnTo>
                    <a:pt x="56656" y="4762"/>
                  </a:lnTo>
                  <a:lnTo>
                    <a:pt x="69824" y="3110"/>
                  </a:lnTo>
                  <a:lnTo>
                    <a:pt x="83025" y="2009"/>
                  </a:lnTo>
                  <a:lnTo>
                    <a:pt x="98457" y="1275"/>
                  </a:lnTo>
                  <a:lnTo>
                    <a:pt x="133289" y="459"/>
                  </a:lnTo>
                  <a:lnTo>
                    <a:pt x="179621" y="0"/>
                  </a:lnTo>
                  <a:lnTo>
                    <a:pt x="192698" y="1041"/>
                  </a:lnTo>
                  <a:lnTo>
                    <a:pt x="204732" y="2840"/>
                  </a:lnTo>
                  <a:lnTo>
                    <a:pt x="216070" y="5145"/>
                  </a:lnTo>
                  <a:lnTo>
                    <a:pt x="224734" y="12208"/>
                  </a:lnTo>
                  <a:lnTo>
                    <a:pt x="231616" y="22443"/>
                  </a:lnTo>
                  <a:lnTo>
                    <a:pt x="237308" y="34793"/>
                  </a:lnTo>
                  <a:lnTo>
                    <a:pt x="241104" y="49659"/>
                  </a:lnTo>
                  <a:lnTo>
                    <a:pt x="243634" y="66200"/>
                  </a:lnTo>
                  <a:lnTo>
                    <a:pt x="245321" y="83860"/>
                  </a:lnTo>
                  <a:lnTo>
                    <a:pt x="245340" y="98950"/>
                  </a:lnTo>
                  <a:lnTo>
                    <a:pt x="244247" y="112325"/>
                  </a:lnTo>
                  <a:lnTo>
                    <a:pt x="242414" y="124558"/>
                  </a:lnTo>
                  <a:lnTo>
                    <a:pt x="241191" y="137134"/>
                  </a:lnTo>
                  <a:lnTo>
                    <a:pt x="240376" y="149940"/>
                  </a:lnTo>
                  <a:lnTo>
                    <a:pt x="239833" y="162898"/>
                  </a:lnTo>
                  <a:lnTo>
                    <a:pt x="238366" y="175958"/>
                  </a:lnTo>
                  <a:lnTo>
                    <a:pt x="236282" y="189086"/>
                  </a:lnTo>
                  <a:lnTo>
                    <a:pt x="233788" y="202259"/>
                  </a:lnTo>
                  <a:lnTo>
                    <a:pt x="228068" y="228686"/>
                  </a:lnTo>
                  <a:lnTo>
                    <a:pt x="212123" y="294935"/>
                  </a:lnTo>
                  <a:lnTo>
                    <a:pt x="195627" y="361244"/>
                  </a:lnTo>
                  <a:lnTo>
                    <a:pt x="192315" y="373402"/>
                  </a:lnTo>
                  <a:lnTo>
                    <a:pt x="185688" y="395753"/>
                  </a:lnTo>
                  <a:lnTo>
                    <a:pt x="183479" y="407461"/>
                  </a:lnTo>
                  <a:lnTo>
                    <a:pt x="182006" y="419688"/>
                  </a:lnTo>
                  <a:lnTo>
                    <a:pt x="181024" y="432260"/>
                  </a:lnTo>
                  <a:lnTo>
                    <a:pt x="179264" y="443958"/>
                  </a:lnTo>
                  <a:lnTo>
                    <a:pt x="176985" y="455072"/>
                  </a:lnTo>
                  <a:lnTo>
                    <a:pt x="168497" y="489504"/>
                  </a:lnTo>
                  <a:lnTo>
                    <a:pt x="159165" y="5369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26736" y="3481723"/>
              <a:ext cx="218852" cy="278539"/>
            </a:xfrm>
            <a:custGeom>
              <a:avLst/>
              <a:gdLst/>
              <a:ahLst/>
              <a:cxnLst/>
              <a:rect l="0" t="0" r="0" b="0"/>
              <a:pathLst>
                <a:path w="218852" h="278539">
                  <a:moveTo>
                    <a:pt x="0" y="0"/>
                  </a:moveTo>
                  <a:lnTo>
                    <a:pt x="5281" y="15842"/>
                  </a:lnTo>
                  <a:lnTo>
                    <a:pt x="9047" y="23825"/>
                  </a:lnTo>
                  <a:lnTo>
                    <a:pt x="13768" y="32463"/>
                  </a:lnTo>
                  <a:lnTo>
                    <a:pt x="19127" y="41537"/>
                  </a:lnTo>
                  <a:lnTo>
                    <a:pt x="24909" y="49798"/>
                  </a:lnTo>
                  <a:lnTo>
                    <a:pt x="30975" y="57515"/>
                  </a:lnTo>
                  <a:lnTo>
                    <a:pt x="37230" y="64871"/>
                  </a:lnTo>
                  <a:lnTo>
                    <a:pt x="43610" y="73091"/>
                  </a:lnTo>
                  <a:lnTo>
                    <a:pt x="50074" y="81886"/>
                  </a:lnTo>
                  <a:lnTo>
                    <a:pt x="56594" y="91066"/>
                  </a:lnTo>
                  <a:lnTo>
                    <a:pt x="63152" y="99396"/>
                  </a:lnTo>
                  <a:lnTo>
                    <a:pt x="69734" y="107161"/>
                  </a:lnTo>
                  <a:lnTo>
                    <a:pt x="76332" y="114547"/>
                  </a:lnTo>
                  <a:lnTo>
                    <a:pt x="92507" y="131597"/>
                  </a:lnTo>
                  <a:lnTo>
                    <a:pt x="170956" y="210735"/>
                  </a:lnTo>
                  <a:lnTo>
                    <a:pt x="179184" y="220072"/>
                  </a:lnTo>
                  <a:lnTo>
                    <a:pt x="186880" y="229613"/>
                  </a:lnTo>
                  <a:lnTo>
                    <a:pt x="218851" y="27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476997" y="3531462"/>
              <a:ext cx="268591" cy="258643"/>
            </a:xfrm>
            <a:custGeom>
              <a:avLst/>
              <a:gdLst/>
              <a:ahLst/>
              <a:cxnLst/>
              <a:rect l="0" t="0" r="0" b="0"/>
              <a:pathLst>
                <a:path w="268591" h="258643">
                  <a:moveTo>
                    <a:pt x="268590" y="0"/>
                  </a:moveTo>
                  <a:lnTo>
                    <a:pt x="252747" y="5281"/>
                  </a:lnTo>
                  <a:lnTo>
                    <a:pt x="245870" y="10152"/>
                  </a:lnTo>
                  <a:lnTo>
                    <a:pt x="239074" y="16716"/>
                  </a:lnTo>
                  <a:lnTo>
                    <a:pt x="232333" y="24408"/>
                  </a:lnTo>
                  <a:lnTo>
                    <a:pt x="225628" y="31746"/>
                  </a:lnTo>
                  <a:lnTo>
                    <a:pt x="212284" y="45795"/>
                  </a:lnTo>
                  <a:lnTo>
                    <a:pt x="163869" y="94724"/>
                  </a:lnTo>
                  <a:lnTo>
                    <a:pt x="155669" y="104045"/>
                  </a:lnTo>
                  <a:lnTo>
                    <a:pt x="146886" y="114681"/>
                  </a:lnTo>
                  <a:lnTo>
                    <a:pt x="128285" y="138289"/>
                  </a:lnTo>
                  <a:lnTo>
                    <a:pt x="108965" y="163519"/>
                  </a:lnTo>
                  <a:lnTo>
                    <a:pt x="92273" y="186521"/>
                  </a:lnTo>
                  <a:lnTo>
                    <a:pt x="84727" y="197298"/>
                  </a:lnTo>
                  <a:lnTo>
                    <a:pt x="76380" y="206693"/>
                  </a:lnTo>
                  <a:lnTo>
                    <a:pt x="67500" y="215167"/>
                  </a:lnTo>
                  <a:lnTo>
                    <a:pt x="58263" y="223027"/>
                  </a:lnTo>
                  <a:lnTo>
                    <a:pt x="49895" y="230477"/>
                  </a:lnTo>
                  <a:lnTo>
                    <a:pt x="42106" y="237655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84334" y="3495887"/>
              <a:ext cx="435985" cy="294218"/>
            </a:xfrm>
            <a:custGeom>
              <a:avLst/>
              <a:gdLst/>
              <a:ahLst/>
              <a:cxnLst/>
              <a:rect l="0" t="0" r="0" b="0"/>
              <a:pathLst>
                <a:path w="435985" h="294218">
                  <a:moveTo>
                    <a:pt x="139269" y="5731"/>
                  </a:moveTo>
                  <a:lnTo>
                    <a:pt x="155111" y="450"/>
                  </a:lnTo>
                  <a:lnTo>
                    <a:pt x="165305" y="0"/>
                  </a:lnTo>
                  <a:lnTo>
                    <a:pt x="177627" y="805"/>
                  </a:lnTo>
                  <a:lnTo>
                    <a:pt x="191368" y="2447"/>
                  </a:lnTo>
                  <a:lnTo>
                    <a:pt x="206056" y="3542"/>
                  </a:lnTo>
                  <a:lnTo>
                    <a:pt x="221374" y="4272"/>
                  </a:lnTo>
                  <a:lnTo>
                    <a:pt x="237112" y="4758"/>
                  </a:lnTo>
                  <a:lnTo>
                    <a:pt x="250921" y="6188"/>
                  </a:lnTo>
                  <a:lnTo>
                    <a:pt x="263442" y="8246"/>
                  </a:lnTo>
                  <a:lnTo>
                    <a:pt x="275106" y="10724"/>
                  </a:lnTo>
                  <a:lnTo>
                    <a:pt x="288408" y="12375"/>
                  </a:lnTo>
                  <a:lnTo>
                    <a:pt x="302803" y="13477"/>
                  </a:lnTo>
                  <a:lnTo>
                    <a:pt x="317926" y="14211"/>
                  </a:lnTo>
                  <a:lnTo>
                    <a:pt x="331324" y="15806"/>
                  </a:lnTo>
                  <a:lnTo>
                    <a:pt x="343572" y="17974"/>
                  </a:lnTo>
                  <a:lnTo>
                    <a:pt x="367128" y="23331"/>
                  </a:lnTo>
                  <a:lnTo>
                    <a:pt x="392336" y="29397"/>
                  </a:lnTo>
                  <a:lnTo>
                    <a:pt x="404142" y="33666"/>
                  </a:lnTo>
                  <a:lnTo>
                    <a:pt x="415329" y="38723"/>
                  </a:lnTo>
                  <a:lnTo>
                    <a:pt x="426102" y="44306"/>
                  </a:lnTo>
                  <a:lnTo>
                    <a:pt x="432179" y="51343"/>
                  </a:lnTo>
                  <a:lnTo>
                    <a:pt x="435126" y="59351"/>
                  </a:lnTo>
                  <a:lnTo>
                    <a:pt x="435984" y="68005"/>
                  </a:lnTo>
                  <a:lnTo>
                    <a:pt x="434346" y="75985"/>
                  </a:lnTo>
                  <a:lnTo>
                    <a:pt x="431043" y="83516"/>
                  </a:lnTo>
                  <a:lnTo>
                    <a:pt x="426631" y="90747"/>
                  </a:lnTo>
                  <a:lnTo>
                    <a:pt x="418163" y="97778"/>
                  </a:lnTo>
                  <a:lnTo>
                    <a:pt x="406991" y="104676"/>
                  </a:lnTo>
                  <a:lnTo>
                    <a:pt x="394017" y="111486"/>
                  </a:lnTo>
                  <a:lnTo>
                    <a:pt x="382051" y="117131"/>
                  </a:lnTo>
                  <a:lnTo>
                    <a:pt x="370758" y="121999"/>
                  </a:lnTo>
                  <a:lnTo>
                    <a:pt x="318246" y="143036"/>
                  </a:lnTo>
                  <a:lnTo>
                    <a:pt x="302799" y="150322"/>
                  </a:lnTo>
                  <a:lnTo>
                    <a:pt x="286975" y="158496"/>
                  </a:lnTo>
                  <a:lnTo>
                    <a:pt x="270899" y="167261"/>
                  </a:lnTo>
                  <a:lnTo>
                    <a:pt x="256866" y="174210"/>
                  </a:lnTo>
                  <a:lnTo>
                    <a:pt x="244194" y="179948"/>
                  </a:lnTo>
                  <a:lnTo>
                    <a:pt x="232430" y="184878"/>
                  </a:lnTo>
                  <a:lnTo>
                    <a:pt x="221272" y="189271"/>
                  </a:lnTo>
                  <a:lnTo>
                    <a:pt x="173643" y="207209"/>
                  </a:lnTo>
                  <a:lnTo>
                    <a:pt x="158869" y="213000"/>
                  </a:lnTo>
                  <a:lnTo>
                    <a:pt x="146809" y="219072"/>
                  </a:lnTo>
                  <a:lnTo>
                    <a:pt x="136559" y="225330"/>
                  </a:lnTo>
                  <a:lnTo>
                    <a:pt x="127514" y="231713"/>
                  </a:lnTo>
                  <a:lnTo>
                    <a:pt x="118169" y="237073"/>
                  </a:lnTo>
                  <a:lnTo>
                    <a:pt x="108622" y="241752"/>
                  </a:lnTo>
                  <a:lnTo>
                    <a:pt x="98942" y="245977"/>
                  </a:lnTo>
                  <a:lnTo>
                    <a:pt x="76397" y="256566"/>
                  </a:lnTo>
                  <a:lnTo>
                    <a:pt x="64195" y="262484"/>
                  </a:lnTo>
                  <a:lnTo>
                    <a:pt x="52744" y="267535"/>
                  </a:lnTo>
                  <a:lnTo>
                    <a:pt x="41794" y="272008"/>
                  </a:lnTo>
                  <a:lnTo>
                    <a:pt x="0" y="294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570560" y="3412089"/>
              <a:ext cx="20468" cy="338225"/>
            </a:xfrm>
            <a:custGeom>
              <a:avLst/>
              <a:gdLst/>
              <a:ahLst/>
              <a:cxnLst/>
              <a:rect l="0" t="0" r="0" b="0"/>
              <a:pathLst>
                <a:path w="20468" h="338225">
                  <a:moveTo>
                    <a:pt x="10641" y="0"/>
                  </a:moveTo>
                  <a:lnTo>
                    <a:pt x="15922" y="15842"/>
                  </a:lnTo>
                  <a:lnTo>
                    <a:pt x="17477" y="24930"/>
                  </a:lnTo>
                  <a:lnTo>
                    <a:pt x="18515" y="35410"/>
                  </a:lnTo>
                  <a:lnTo>
                    <a:pt x="19206" y="46818"/>
                  </a:lnTo>
                  <a:lnTo>
                    <a:pt x="19974" y="71284"/>
                  </a:lnTo>
                  <a:lnTo>
                    <a:pt x="20467" y="133577"/>
                  </a:lnTo>
                  <a:lnTo>
                    <a:pt x="19402" y="150948"/>
                  </a:lnTo>
                  <a:lnTo>
                    <a:pt x="17587" y="168056"/>
                  </a:lnTo>
                  <a:lnTo>
                    <a:pt x="15272" y="184987"/>
                  </a:lnTo>
                  <a:lnTo>
                    <a:pt x="13728" y="201802"/>
                  </a:lnTo>
                  <a:lnTo>
                    <a:pt x="12699" y="218538"/>
                  </a:lnTo>
                  <a:lnTo>
                    <a:pt x="12013" y="235222"/>
                  </a:lnTo>
                  <a:lnTo>
                    <a:pt x="10450" y="250766"/>
                  </a:lnTo>
                  <a:lnTo>
                    <a:pt x="8303" y="265549"/>
                  </a:lnTo>
                  <a:lnTo>
                    <a:pt x="5767" y="279826"/>
                  </a:lnTo>
                  <a:lnTo>
                    <a:pt x="2970" y="292660"/>
                  </a:lnTo>
                  <a:lnTo>
                    <a:pt x="0" y="304532"/>
                  </a:lnTo>
                  <a:lnTo>
                    <a:pt x="693" y="338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711158" y="3392193"/>
              <a:ext cx="324951" cy="415665"/>
            </a:xfrm>
            <a:custGeom>
              <a:avLst/>
              <a:gdLst/>
              <a:ahLst/>
              <a:cxnLst/>
              <a:rect l="0" t="0" r="0" b="0"/>
              <a:pathLst>
                <a:path w="324951" h="415665">
                  <a:moveTo>
                    <a:pt x="118737" y="19896"/>
                  </a:moveTo>
                  <a:lnTo>
                    <a:pt x="102894" y="14614"/>
                  </a:lnTo>
                  <a:lnTo>
                    <a:pt x="94912" y="17480"/>
                  </a:lnTo>
                  <a:lnTo>
                    <a:pt x="86274" y="23812"/>
                  </a:lnTo>
                  <a:lnTo>
                    <a:pt x="77199" y="32454"/>
                  </a:lnTo>
                  <a:lnTo>
                    <a:pt x="68939" y="41532"/>
                  </a:lnTo>
                  <a:lnTo>
                    <a:pt x="61222" y="50899"/>
                  </a:lnTo>
                  <a:lnTo>
                    <a:pt x="53866" y="60460"/>
                  </a:lnTo>
                  <a:lnTo>
                    <a:pt x="46752" y="70150"/>
                  </a:lnTo>
                  <a:lnTo>
                    <a:pt x="32952" y="89759"/>
                  </a:lnTo>
                  <a:lnTo>
                    <a:pt x="27282" y="99631"/>
                  </a:lnTo>
                  <a:lnTo>
                    <a:pt x="22397" y="109527"/>
                  </a:lnTo>
                  <a:lnTo>
                    <a:pt x="18036" y="119441"/>
                  </a:lnTo>
                  <a:lnTo>
                    <a:pt x="14022" y="130472"/>
                  </a:lnTo>
                  <a:lnTo>
                    <a:pt x="10241" y="142247"/>
                  </a:lnTo>
                  <a:lnTo>
                    <a:pt x="6615" y="154518"/>
                  </a:lnTo>
                  <a:lnTo>
                    <a:pt x="4198" y="167119"/>
                  </a:lnTo>
                  <a:lnTo>
                    <a:pt x="2587" y="179942"/>
                  </a:lnTo>
                  <a:lnTo>
                    <a:pt x="1512" y="192912"/>
                  </a:lnTo>
                  <a:lnTo>
                    <a:pt x="796" y="208190"/>
                  </a:lnTo>
                  <a:lnTo>
                    <a:pt x="0" y="242851"/>
                  </a:lnTo>
                  <a:lnTo>
                    <a:pt x="1999" y="258062"/>
                  </a:lnTo>
                  <a:lnTo>
                    <a:pt x="5541" y="271519"/>
                  </a:lnTo>
                  <a:lnTo>
                    <a:pt x="14268" y="295314"/>
                  </a:lnTo>
                  <a:lnTo>
                    <a:pt x="21831" y="316943"/>
                  </a:lnTo>
                  <a:lnTo>
                    <a:pt x="26500" y="326247"/>
                  </a:lnTo>
                  <a:lnTo>
                    <a:pt x="31824" y="334660"/>
                  </a:lnTo>
                  <a:lnTo>
                    <a:pt x="37583" y="342480"/>
                  </a:lnTo>
                  <a:lnTo>
                    <a:pt x="44739" y="349904"/>
                  </a:lnTo>
                  <a:lnTo>
                    <a:pt x="52825" y="357064"/>
                  </a:lnTo>
                  <a:lnTo>
                    <a:pt x="61532" y="364048"/>
                  </a:lnTo>
                  <a:lnTo>
                    <a:pt x="69548" y="370914"/>
                  </a:lnTo>
                  <a:lnTo>
                    <a:pt x="77102" y="377703"/>
                  </a:lnTo>
                  <a:lnTo>
                    <a:pt x="84348" y="384439"/>
                  </a:lnTo>
                  <a:lnTo>
                    <a:pt x="92495" y="390035"/>
                  </a:lnTo>
                  <a:lnTo>
                    <a:pt x="101243" y="394871"/>
                  </a:lnTo>
                  <a:lnTo>
                    <a:pt x="110390" y="399200"/>
                  </a:lnTo>
                  <a:lnTo>
                    <a:pt x="120910" y="403192"/>
                  </a:lnTo>
                  <a:lnTo>
                    <a:pt x="132344" y="406958"/>
                  </a:lnTo>
                  <a:lnTo>
                    <a:pt x="144388" y="410574"/>
                  </a:lnTo>
                  <a:lnTo>
                    <a:pt x="157944" y="412985"/>
                  </a:lnTo>
                  <a:lnTo>
                    <a:pt x="172508" y="414592"/>
                  </a:lnTo>
                  <a:lnTo>
                    <a:pt x="187743" y="415664"/>
                  </a:lnTo>
                  <a:lnTo>
                    <a:pt x="201216" y="415273"/>
                  </a:lnTo>
                  <a:lnTo>
                    <a:pt x="213514" y="413907"/>
                  </a:lnTo>
                  <a:lnTo>
                    <a:pt x="225029" y="411891"/>
                  </a:lnTo>
                  <a:lnTo>
                    <a:pt x="234916" y="408336"/>
                  </a:lnTo>
                  <a:lnTo>
                    <a:pt x="243718" y="403756"/>
                  </a:lnTo>
                  <a:lnTo>
                    <a:pt x="251797" y="398491"/>
                  </a:lnTo>
                  <a:lnTo>
                    <a:pt x="260498" y="390561"/>
                  </a:lnTo>
                  <a:lnTo>
                    <a:pt x="269615" y="380853"/>
                  </a:lnTo>
                  <a:lnTo>
                    <a:pt x="279009" y="369959"/>
                  </a:lnTo>
                  <a:lnTo>
                    <a:pt x="287482" y="357170"/>
                  </a:lnTo>
                  <a:lnTo>
                    <a:pt x="295342" y="343118"/>
                  </a:lnTo>
                  <a:lnTo>
                    <a:pt x="302792" y="328223"/>
                  </a:lnTo>
                  <a:lnTo>
                    <a:pt x="308864" y="314977"/>
                  </a:lnTo>
                  <a:lnTo>
                    <a:pt x="314018" y="302831"/>
                  </a:lnTo>
                  <a:lnTo>
                    <a:pt x="318559" y="291417"/>
                  </a:lnTo>
                  <a:lnTo>
                    <a:pt x="321586" y="277176"/>
                  </a:lnTo>
                  <a:lnTo>
                    <a:pt x="323605" y="261051"/>
                  </a:lnTo>
                  <a:lnTo>
                    <a:pt x="324950" y="243668"/>
                  </a:lnTo>
                  <a:lnTo>
                    <a:pt x="324741" y="228764"/>
                  </a:lnTo>
                  <a:lnTo>
                    <a:pt x="323497" y="215512"/>
                  </a:lnTo>
                  <a:lnTo>
                    <a:pt x="321562" y="203361"/>
                  </a:lnTo>
                  <a:lnTo>
                    <a:pt x="319167" y="191945"/>
                  </a:lnTo>
                  <a:lnTo>
                    <a:pt x="316465" y="181018"/>
                  </a:lnTo>
                  <a:lnTo>
                    <a:pt x="313559" y="170417"/>
                  </a:lnTo>
                  <a:lnTo>
                    <a:pt x="307381" y="149797"/>
                  </a:lnTo>
                  <a:lnTo>
                    <a:pt x="294409" y="109540"/>
                  </a:lnTo>
                  <a:lnTo>
                    <a:pt x="288907" y="98448"/>
                  </a:lnTo>
                  <a:lnTo>
                    <a:pt x="281923" y="86633"/>
                  </a:lnTo>
                  <a:lnTo>
                    <a:pt x="273951" y="74335"/>
                  </a:lnTo>
                  <a:lnTo>
                    <a:pt x="263109" y="62820"/>
                  </a:lnTo>
                  <a:lnTo>
                    <a:pt x="250355" y="51828"/>
                  </a:lnTo>
                  <a:lnTo>
                    <a:pt x="236326" y="41184"/>
                  </a:lnTo>
                  <a:lnTo>
                    <a:pt x="222552" y="31877"/>
                  </a:lnTo>
                  <a:lnTo>
                    <a:pt x="208948" y="23462"/>
                  </a:lnTo>
                  <a:lnTo>
                    <a:pt x="1585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63420" y="3063916"/>
            <a:ext cx="2536685" cy="888106"/>
            <a:chOff x="5063420" y="3063916"/>
            <a:chExt cx="2536685" cy="888106"/>
          </a:xfrm>
        </p:grpSpPr>
        <p:sp>
          <p:nvSpPr>
            <p:cNvPr id="30" name="Freeform 29"/>
            <p:cNvSpPr/>
            <p:nvPr/>
          </p:nvSpPr>
          <p:spPr>
            <a:xfrm>
              <a:off x="5063420" y="3153446"/>
              <a:ext cx="2536685" cy="79583"/>
            </a:xfrm>
            <a:custGeom>
              <a:avLst/>
              <a:gdLst/>
              <a:ahLst/>
              <a:cxnLst/>
              <a:rect l="0" t="0" r="0" b="0"/>
              <a:pathLst>
                <a:path w="2536685" h="79583">
                  <a:moveTo>
                    <a:pt x="0" y="0"/>
                  </a:moveTo>
                  <a:lnTo>
                    <a:pt x="30662" y="1105"/>
                  </a:lnTo>
                  <a:lnTo>
                    <a:pt x="40337" y="2948"/>
                  </a:lnTo>
                  <a:lnTo>
                    <a:pt x="50103" y="5281"/>
                  </a:lnTo>
                  <a:lnTo>
                    <a:pt x="61035" y="6837"/>
                  </a:lnTo>
                  <a:lnTo>
                    <a:pt x="99754" y="9026"/>
                  </a:lnTo>
                  <a:lnTo>
                    <a:pt x="168184" y="9765"/>
                  </a:lnTo>
                  <a:lnTo>
                    <a:pt x="491353" y="9947"/>
                  </a:lnTo>
                  <a:lnTo>
                    <a:pt x="509945" y="11053"/>
                  </a:lnTo>
                  <a:lnTo>
                    <a:pt x="525655" y="12895"/>
                  </a:lnTo>
                  <a:lnTo>
                    <a:pt x="539444" y="15229"/>
                  </a:lnTo>
                  <a:lnTo>
                    <a:pt x="553059" y="16784"/>
                  </a:lnTo>
                  <a:lnTo>
                    <a:pt x="596659" y="18974"/>
                  </a:lnTo>
                  <a:lnTo>
                    <a:pt x="701380" y="19774"/>
                  </a:lnTo>
                  <a:lnTo>
                    <a:pt x="769804" y="19860"/>
                  </a:lnTo>
                  <a:lnTo>
                    <a:pt x="788425" y="20977"/>
                  </a:lnTo>
                  <a:lnTo>
                    <a:pt x="804155" y="22827"/>
                  </a:lnTo>
                  <a:lnTo>
                    <a:pt x="817957" y="25166"/>
                  </a:lnTo>
                  <a:lnTo>
                    <a:pt x="831580" y="26725"/>
                  </a:lnTo>
                  <a:lnTo>
                    <a:pt x="875192" y="28920"/>
                  </a:lnTo>
                  <a:lnTo>
                    <a:pt x="979917" y="29722"/>
                  </a:lnTo>
                  <a:lnTo>
                    <a:pt x="1375998" y="29843"/>
                  </a:lnTo>
                  <a:lnTo>
                    <a:pt x="1389299" y="30949"/>
                  </a:lnTo>
                  <a:lnTo>
                    <a:pt x="1402588" y="32791"/>
                  </a:lnTo>
                  <a:lnTo>
                    <a:pt x="1415868" y="35124"/>
                  </a:lnTo>
                  <a:lnTo>
                    <a:pt x="1429143" y="36680"/>
                  </a:lnTo>
                  <a:lnTo>
                    <a:pt x="1468949" y="38869"/>
                  </a:lnTo>
                  <a:lnTo>
                    <a:pt x="1535273" y="39670"/>
                  </a:lnTo>
                  <a:lnTo>
                    <a:pt x="1548537" y="40816"/>
                  </a:lnTo>
                  <a:lnTo>
                    <a:pt x="1561801" y="42685"/>
                  </a:lnTo>
                  <a:lnTo>
                    <a:pt x="1575065" y="45036"/>
                  </a:lnTo>
                  <a:lnTo>
                    <a:pt x="1588329" y="46604"/>
                  </a:lnTo>
                  <a:lnTo>
                    <a:pt x="1628120" y="48810"/>
                  </a:lnTo>
                  <a:lnTo>
                    <a:pt x="1671227" y="50569"/>
                  </a:lnTo>
                  <a:lnTo>
                    <a:pt x="1690018" y="52503"/>
                  </a:lnTo>
                  <a:lnTo>
                    <a:pt x="1710282" y="54897"/>
                  </a:lnTo>
                  <a:lnTo>
                    <a:pt x="1731528" y="56494"/>
                  </a:lnTo>
                  <a:lnTo>
                    <a:pt x="1798397" y="58741"/>
                  </a:lnTo>
                  <a:lnTo>
                    <a:pt x="2162094" y="59686"/>
                  </a:lnTo>
                  <a:lnTo>
                    <a:pt x="2180847" y="60791"/>
                  </a:lnTo>
                  <a:lnTo>
                    <a:pt x="2196666" y="62634"/>
                  </a:lnTo>
                  <a:lnTo>
                    <a:pt x="2210527" y="64968"/>
                  </a:lnTo>
                  <a:lnTo>
                    <a:pt x="2224190" y="66523"/>
                  </a:lnTo>
                  <a:lnTo>
                    <a:pt x="2266752" y="68713"/>
                  </a:lnTo>
                  <a:lnTo>
                    <a:pt x="2339428" y="69452"/>
                  </a:lnTo>
                  <a:lnTo>
                    <a:pt x="2377170" y="70659"/>
                  </a:lnTo>
                  <a:lnTo>
                    <a:pt x="2394972" y="72528"/>
                  </a:lnTo>
                  <a:lnTo>
                    <a:pt x="2412366" y="74880"/>
                  </a:lnTo>
                  <a:lnTo>
                    <a:pt x="2428383" y="76447"/>
                  </a:lnTo>
                  <a:lnTo>
                    <a:pt x="2472050" y="78653"/>
                  </a:lnTo>
                  <a:lnTo>
                    <a:pt x="2536684" y="79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485952" y="3063916"/>
              <a:ext cx="15680" cy="407860"/>
            </a:xfrm>
            <a:custGeom>
              <a:avLst/>
              <a:gdLst/>
              <a:ahLst/>
              <a:cxnLst/>
              <a:rect l="0" t="0" r="0" b="0"/>
              <a:pathLst>
                <a:path w="15680" h="407860">
                  <a:moveTo>
                    <a:pt x="9948" y="0"/>
                  </a:moveTo>
                  <a:lnTo>
                    <a:pt x="15229" y="15843"/>
                  </a:lnTo>
                  <a:lnTo>
                    <a:pt x="15679" y="24931"/>
                  </a:lnTo>
                  <a:lnTo>
                    <a:pt x="14874" y="35411"/>
                  </a:lnTo>
                  <a:lnTo>
                    <a:pt x="13232" y="46819"/>
                  </a:lnTo>
                  <a:lnTo>
                    <a:pt x="12138" y="59951"/>
                  </a:lnTo>
                  <a:lnTo>
                    <a:pt x="11408" y="74232"/>
                  </a:lnTo>
                  <a:lnTo>
                    <a:pt x="10597" y="104837"/>
                  </a:lnTo>
                  <a:lnTo>
                    <a:pt x="9949" y="347917"/>
                  </a:lnTo>
                  <a:lnTo>
                    <a:pt x="0" y="407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247206" y="3591149"/>
              <a:ext cx="48358" cy="338225"/>
            </a:xfrm>
            <a:custGeom>
              <a:avLst/>
              <a:gdLst/>
              <a:ahLst/>
              <a:cxnLst/>
              <a:rect l="0" t="0" r="0" b="0"/>
              <a:pathLst>
                <a:path w="48358" h="338225">
                  <a:moveTo>
                    <a:pt x="39791" y="0"/>
                  </a:moveTo>
                  <a:lnTo>
                    <a:pt x="45072" y="15842"/>
                  </a:lnTo>
                  <a:lnTo>
                    <a:pt x="46628" y="24930"/>
                  </a:lnTo>
                  <a:lnTo>
                    <a:pt x="47665" y="35410"/>
                  </a:lnTo>
                  <a:lnTo>
                    <a:pt x="48357" y="46818"/>
                  </a:lnTo>
                  <a:lnTo>
                    <a:pt x="47712" y="59950"/>
                  </a:lnTo>
                  <a:lnTo>
                    <a:pt x="46177" y="74231"/>
                  </a:lnTo>
                  <a:lnTo>
                    <a:pt x="44048" y="89278"/>
                  </a:lnTo>
                  <a:lnTo>
                    <a:pt x="38735" y="120735"/>
                  </a:lnTo>
                  <a:lnTo>
                    <a:pt x="35772" y="136861"/>
                  </a:lnTo>
                  <a:lnTo>
                    <a:pt x="32690" y="150927"/>
                  </a:lnTo>
                  <a:lnTo>
                    <a:pt x="29531" y="163620"/>
                  </a:lnTo>
                  <a:lnTo>
                    <a:pt x="26319" y="175399"/>
                  </a:lnTo>
                  <a:lnTo>
                    <a:pt x="24178" y="188777"/>
                  </a:lnTo>
                  <a:lnTo>
                    <a:pt x="22750" y="203223"/>
                  </a:lnTo>
                  <a:lnTo>
                    <a:pt x="21798" y="218380"/>
                  </a:lnTo>
                  <a:lnTo>
                    <a:pt x="20059" y="232906"/>
                  </a:lnTo>
                  <a:lnTo>
                    <a:pt x="17794" y="247011"/>
                  </a:lnTo>
                  <a:lnTo>
                    <a:pt x="15179" y="260836"/>
                  </a:lnTo>
                  <a:lnTo>
                    <a:pt x="13435" y="275578"/>
                  </a:lnTo>
                  <a:lnTo>
                    <a:pt x="12272" y="290934"/>
                  </a:lnTo>
                  <a:lnTo>
                    <a:pt x="0" y="338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47206" y="39393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08787" y="3640887"/>
              <a:ext cx="170322" cy="310803"/>
            </a:xfrm>
            <a:custGeom>
              <a:avLst/>
              <a:gdLst/>
              <a:ahLst/>
              <a:cxnLst/>
              <a:rect l="0" t="0" r="0" b="0"/>
              <a:pathLst>
                <a:path w="170322" h="310803">
                  <a:moveTo>
                    <a:pt x="77165" y="9948"/>
                  </a:moveTo>
                  <a:lnTo>
                    <a:pt x="49474" y="65332"/>
                  </a:lnTo>
                  <a:lnTo>
                    <a:pt x="44336" y="76714"/>
                  </a:lnTo>
                  <a:lnTo>
                    <a:pt x="39805" y="87618"/>
                  </a:lnTo>
                  <a:lnTo>
                    <a:pt x="35679" y="98203"/>
                  </a:lnTo>
                  <a:lnTo>
                    <a:pt x="30718" y="107471"/>
                  </a:lnTo>
                  <a:lnTo>
                    <a:pt x="25199" y="115860"/>
                  </a:lnTo>
                  <a:lnTo>
                    <a:pt x="19310" y="123663"/>
                  </a:lnTo>
                  <a:lnTo>
                    <a:pt x="14278" y="134392"/>
                  </a:lnTo>
                  <a:lnTo>
                    <a:pt x="9819" y="147070"/>
                  </a:lnTo>
                  <a:lnTo>
                    <a:pt x="5740" y="161050"/>
                  </a:lnTo>
                  <a:lnTo>
                    <a:pt x="3021" y="175896"/>
                  </a:lnTo>
                  <a:lnTo>
                    <a:pt x="1209" y="191320"/>
                  </a:lnTo>
                  <a:lnTo>
                    <a:pt x="0" y="207129"/>
                  </a:lnTo>
                  <a:lnTo>
                    <a:pt x="300" y="223194"/>
                  </a:lnTo>
                  <a:lnTo>
                    <a:pt x="1605" y="239432"/>
                  </a:lnTo>
                  <a:lnTo>
                    <a:pt x="3580" y="255783"/>
                  </a:lnTo>
                  <a:lnTo>
                    <a:pt x="7108" y="268895"/>
                  </a:lnTo>
                  <a:lnTo>
                    <a:pt x="11670" y="279846"/>
                  </a:lnTo>
                  <a:lnTo>
                    <a:pt x="16922" y="289358"/>
                  </a:lnTo>
                  <a:lnTo>
                    <a:pt x="23740" y="296804"/>
                  </a:lnTo>
                  <a:lnTo>
                    <a:pt x="31601" y="302874"/>
                  </a:lnTo>
                  <a:lnTo>
                    <a:pt x="40157" y="308026"/>
                  </a:lnTo>
                  <a:lnTo>
                    <a:pt x="50283" y="310355"/>
                  </a:lnTo>
                  <a:lnTo>
                    <a:pt x="61455" y="310802"/>
                  </a:lnTo>
                  <a:lnTo>
                    <a:pt x="73323" y="309995"/>
                  </a:lnTo>
                  <a:lnTo>
                    <a:pt x="84552" y="307247"/>
                  </a:lnTo>
                  <a:lnTo>
                    <a:pt x="95353" y="303204"/>
                  </a:lnTo>
                  <a:lnTo>
                    <a:pt x="105871" y="298298"/>
                  </a:lnTo>
                  <a:lnTo>
                    <a:pt x="116198" y="291711"/>
                  </a:lnTo>
                  <a:lnTo>
                    <a:pt x="126399" y="284004"/>
                  </a:lnTo>
                  <a:lnTo>
                    <a:pt x="136515" y="275551"/>
                  </a:lnTo>
                  <a:lnTo>
                    <a:pt x="144364" y="266598"/>
                  </a:lnTo>
                  <a:lnTo>
                    <a:pt x="150704" y="257314"/>
                  </a:lnTo>
                  <a:lnTo>
                    <a:pt x="156034" y="247809"/>
                  </a:lnTo>
                  <a:lnTo>
                    <a:pt x="160693" y="237051"/>
                  </a:lnTo>
                  <a:lnTo>
                    <a:pt x="164904" y="225458"/>
                  </a:lnTo>
                  <a:lnTo>
                    <a:pt x="168817" y="213308"/>
                  </a:lnTo>
                  <a:lnTo>
                    <a:pt x="170321" y="200787"/>
                  </a:lnTo>
                  <a:lnTo>
                    <a:pt x="170218" y="188018"/>
                  </a:lnTo>
                  <a:lnTo>
                    <a:pt x="169044" y="175085"/>
                  </a:lnTo>
                  <a:lnTo>
                    <a:pt x="167155" y="162041"/>
                  </a:lnTo>
                  <a:lnTo>
                    <a:pt x="164792" y="148924"/>
                  </a:lnTo>
                  <a:lnTo>
                    <a:pt x="162111" y="135758"/>
                  </a:lnTo>
                  <a:lnTo>
                    <a:pt x="158112" y="123664"/>
                  </a:lnTo>
                  <a:lnTo>
                    <a:pt x="153236" y="112287"/>
                  </a:lnTo>
                  <a:lnTo>
                    <a:pt x="147775" y="101385"/>
                  </a:lnTo>
                  <a:lnTo>
                    <a:pt x="141924" y="90802"/>
                  </a:lnTo>
                  <a:lnTo>
                    <a:pt x="135811" y="80430"/>
                  </a:lnTo>
                  <a:lnTo>
                    <a:pt x="123126" y="60064"/>
                  </a:lnTo>
                  <a:lnTo>
                    <a:pt x="110119" y="39959"/>
                  </a:lnTo>
                  <a:lnTo>
                    <a:pt x="102451" y="31061"/>
                  </a:lnTo>
                  <a:lnTo>
                    <a:pt x="94023" y="22918"/>
                  </a:lnTo>
                  <a:lnTo>
                    <a:pt x="672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863968" y="3063916"/>
            <a:ext cx="1730915" cy="984831"/>
            <a:chOff x="6863968" y="3063916"/>
            <a:chExt cx="1730915" cy="984831"/>
          </a:xfrm>
        </p:grpSpPr>
        <p:sp>
          <p:nvSpPr>
            <p:cNvPr id="36" name="Freeform 35"/>
            <p:cNvSpPr/>
            <p:nvPr/>
          </p:nvSpPr>
          <p:spPr>
            <a:xfrm>
              <a:off x="6903759" y="3063916"/>
              <a:ext cx="15680" cy="228800"/>
            </a:xfrm>
            <a:custGeom>
              <a:avLst/>
              <a:gdLst/>
              <a:ahLst/>
              <a:cxnLst/>
              <a:rect l="0" t="0" r="0" b="0"/>
              <a:pathLst>
                <a:path w="15680" h="228800">
                  <a:moveTo>
                    <a:pt x="9948" y="0"/>
                  </a:moveTo>
                  <a:lnTo>
                    <a:pt x="15229" y="21124"/>
                  </a:lnTo>
                  <a:lnTo>
                    <a:pt x="15679" y="31767"/>
                  </a:lnTo>
                  <a:lnTo>
                    <a:pt x="14874" y="43284"/>
                  </a:lnTo>
                  <a:lnTo>
                    <a:pt x="13232" y="55384"/>
                  </a:lnTo>
                  <a:lnTo>
                    <a:pt x="12137" y="67871"/>
                  </a:lnTo>
                  <a:lnTo>
                    <a:pt x="11408" y="80617"/>
                  </a:lnTo>
                  <a:lnTo>
                    <a:pt x="10921" y="93536"/>
                  </a:lnTo>
                  <a:lnTo>
                    <a:pt x="9491" y="105464"/>
                  </a:lnTo>
                  <a:lnTo>
                    <a:pt x="7433" y="116732"/>
                  </a:lnTo>
                  <a:lnTo>
                    <a:pt x="4955" y="127560"/>
                  </a:lnTo>
                  <a:lnTo>
                    <a:pt x="3303" y="139200"/>
                  </a:lnTo>
                  <a:lnTo>
                    <a:pt x="2203" y="151381"/>
                  </a:lnTo>
                  <a:lnTo>
                    <a:pt x="1469" y="163923"/>
                  </a:lnTo>
                  <a:lnTo>
                    <a:pt x="653" y="189649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863968" y="3481723"/>
              <a:ext cx="29434" cy="378016"/>
            </a:xfrm>
            <a:custGeom>
              <a:avLst/>
              <a:gdLst/>
              <a:ahLst/>
              <a:cxnLst/>
              <a:rect l="0" t="0" r="0" b="0"/>
              <a:pathLst>
                <a:path w="29434" h="378016">
                  <a:moveTo>
                    <a:pt x="19896" y="0"/>
                  </a:moveTo>
                  <a:lnTo>
                    <a:pt x="25177" y="15842"/>
                  </a:lnTo>
                  <a:lnTo>
                    <a:pt x="26733" y="24931"/>
                  </a:lnTo>
                  <a:lnTo>
                    <a:pt x="27769" y="35411"/>
                  </a:lnTo>
                  <a:lnTo>
                    <a:pt x="28460" y="46818"/>
                  </a:lnTo>
                  <a:lnTo>
                    <a:pt x="29229" y="77179"/>
                  </a:lnTo>
                  <a:lnTo>
                    <a:pt x="29433" y="94560"/>
                  </a:lnTo>
                  <a:lnTo>
                    <a:pt x="28465" y="112778"/>
                  </a:lnTo>
                  <a:lnTo>
                    <a:pt x="26714" y="131556"/>
                  </a:lnTo>
                  <a:lnTo>
                    <a:pt x="24441" y="150707"/>
                  </a:lnTo>
                  <a:lnTo>
                    <a:pt x="22926" y="167895"/>
                  </a:lnTo>
                  <a:lnTo>
                    <a:pt x="21916" y="183775"/>
                  </a:lnTo>
                  <a:lnTo>
                    <a:pt x="21243" y="198783"/>
                  </a:lnTo>
                  <a:lnTo>
                    <a:pt x="19689" y="214315"/>
                  </a:lnTo>
                  <a:lnTo>
                    <a:pt x="17547" y="230196"/>
                  </a:lnTo>
                  <a:lnTo>
                    <a:pt x="15014" y="246310"/>
                  </a:lnTo>
                  <a:lnTo>
                    <a:pt x="12220" y="261474"/>
                  </a:lnTo>
                  <a:lnTo>
                    <a:pt x="6168" y="290112"/>
                  </a:lnTo>
                  <a:lnTo>
                    <a:pt x="4112" y="303939"/>
                  </a:lnTo>
                  <a:lnTo>
                    <a:pt x="2741" y="317578"/>
                  </a:lnTo>
                  <a:lnTo>
                    <a:pt x="0" y="378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994673" y="3511566"/>
              <a:ext cx="18513" cy="348173"/>
            </a:xfrm>
            <a:custGeom>
              <a:avLst/>
              <a:gdLst/>
              <a:ahLst/>
              <a:cxnLst/>
              <a:rect l="0" t="0" r="0" b="0"/>
              <a:pathLst>
                <a:path w="18513" h="348173">
                  <a:moveTo>
                    <a:pt x="8564" y="0"/>
                  </a:moveTo>
                  <a:lnTo>
                    <a:pt x="8564" y="172306"/>
                  </a:lnTo>
                  <a:lnTo>
                    <a:pt x="7459" y="187821"/>
                  </a:lnTo>
                  <a:lnTo>
                    <a:pt x="5616" y="201481"/>
                  </a:lnTo>
                  <a:lnTo>
                    <a:pt x="3283" y="213903"/>
                  </a:lnTo>
                  <a:lnTo>
                    <a:pt x="1728" y="227711"/>
                  </a:lnTo>
                  <a:lnTo>
                    <a:pt x="691" y="242442"/>
                  </a:lnTo>
                  <a:lnTo>
                    <a:pt x="0" y="257790"/>
                  </a:lnTo>
                  <a:lnTo>
                    <a:pt x="644" y="272443"/>
                  </a:lnTo>
                  <a:lnTo>
                    <a:pt x="2178" y="286633"/>
                  </a:lnTo>
                  <a:lnTo>
                    <a:pt x="18512" y="348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301671" y="3073864"/>
              <a:ext cx="49740" cy="387964"/>
            </a:xfrm>
            <a:custGeom>
              <a:avLst/>
              <a:gdLst/>
              <a:ahLst/>
              <a:cxnLst/>
              <a:rect l="0" t="0" r="0" b="0"/>
              <a:pathLst>
                <a:path w="49740" h="387964">
                  <a:moveTo>
                    <a:pt x="0" y="0"/>
                  </a:moveTo>
                  <a:lnTo>
                    <a:pt x="5280" y="15843"/>
                  </a:lnTo>
                  <a:lnTo>
                    <a:pt x="7941" y="26036"/>
                  </a:lnTo>
                  <a:lnTo>
                    <a:pt x="13846" y="52099"/>
                  </a:lnTo>
                  <a:lnTo>
                    <a:pt x="15862" y="66787"/>
                  </a:lnTo>
                  <a:lnTo>
                    <a:pt x="17207" y="82105"/>
                  </a:lnTo>
                  <a:lnTo>
                    <a:pt x="18103" y="97843"/>
                  </a:lnTo>
                  <a:lnTo>
                    <a:pt x="19806" y="113862"/>
                  </a:lnTo>
                  <a:lnTo>
                    <a:pt x="22046" y="130068"/>
                  </a:lnTo>
                  <a:lnTo>
                    <a:pt x="24645" y="146399"/>
                  </a:lnTo>
                  <a:lnTo>
                    <a:pt x="26378" y="162812"/>
                  </a:lnTo>
                  <a:lnTo>
                    <a:pt x="27533" y="179281"/>
                  </a:lnTo>
                  <a:lnTo>
                    <a:pt x="28303" y="195787"/>
                  </a:lnTo>
                  <a:lnTo>
                    <a:pt x="29159" y="228865"/>
                  </a:lnTo>
                  <a:lnTo>
                    <a:pt x="29387" y="245422"/>
                  </a:lnTo>
                  <a:lnTo>
                    <a:pt x="30645" y="260882"/>
                  </a:lnTo>
                  <a:lnTo>
                    <a:pt x="32588" y="275610"/>
                  </a:lnTo>
                  <a:lnTo>
                    <a:pt x="37694" y="304869"/>
                  </a:lnTo>
                  <a:lnTo>
                    <a:pt x="40604" y="320409"/>
                  </a:lnTo>
                  <a:lnTo>
                    <a:pt x="49739" y="387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301671" y="3630939"/>
              <a:ext cx="9948" cy="248696"/>
            </a:xfrm>
            <a:custGeom>
              <a:avLst/>
              <a:gdLst/>
              <a:ahLst/>
              <a:cxnLst/>
              <a:rect l="0" t="0" r="0" b="0"/>
              <a:pathLst>
                <a:path w="9948" h="248696">
                  <a:moveTo>
                    <a:pt x="0" y="0"/>
                  </a:moveTo>
                  <a:lnTo>
                    <a:pt x="5280" y="21124"/>
                  </a:lnTo>
                  <a:lnTo>
                    <a:pt x="6836" y="31768"/>
                  </a:lnTo>
                  <a:lnTo>
                    <a:pt x="7873" y="43285"/>
                  </a:lnTo>
                  <a:lnTo>
                    <a:pt x="8564" y="55384"/>
                  </a:lnTo>
                  <a:lnTo>
                    <a:pt x="9333" y="80618"/>
                  </a:lnTo>
                  <a:lnTo>
                    <a:pt x="9537" y="93536"/>
                  </a:lnTo>
                  <a:lnTo>
                    <a:pt x="8568" y="107675"/>
                  </a:lnTo>
                  <a:lnTo>
                    <a:pt x="6817" y="122628"/>
                  </a:lnTo>
                  <a:lnTo>
                    <a:pt x="4545" y="138123"/>
                  </a:lnTo>
                  <a:lnTo>
                    <a:pt x="3030" y="153979"/>
                  </a:lnTo>
                  <a:lnTo>
                    <a:pt x="2020" y="170077"/>
                  </a:lnTo>
                  <a:lnTo>
                    <a:pt x="1346" y="186335"/>
                  </a:lnTo>
                  <a:lnTo>
                    <a:pt x="2003" y="200490"/>
                  </a:lnTo>
                  <a:lnTo>
                    <a:pt x="3545" y="213243"/>
                  </a:lnTo>
                  <a:lnTo>
                    <a:pt x="9947" y="248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373048" y="3571253"/>
              <a:ext cx="197214" cy="323893"/>
            </a:xfrm>
            <a:custGeom>
              <a:avLst/>
              <a:gdLst/>
              <a:ahLst/>
              <a:cxnLst/>
              <a:rect l="0" t="0" r="0" b="0"/>
              <a:pathLst>
                <a:path w="197214" h="323893">
                  <a:moveTo>
                    <a:pt x="28101" y="0"/>
                  </a:moveTo>
                  <a:lnTo>
                    <a:pt x="49224" y="0"/>
                  </a:lnTo>
                  <a:lnTo>
                    <a:pt x="59868" y="1105"/>
                  </a:lnTo>
                  <a:lnTo>
                    <a:pt x="71385" y="2948"/>
                  </a:lnTo>
                  <a:lnTo>
                    <a:pt x="83485" y="5281"/>
                  </a:lnTo>
                  <a:lnTo>
                    <a:pt x="94866" y="9047"/>
                  </a:lnTo>
                  <a:lnTo>
                    <a:pt x="105771" y="13769"/>
                  </a:lnTo>
                  <a:lnTo>
                    <a:pt x="116356" y="19127"/>
                  </a:lnTo>
                  <a:lnTo>
                    <a:pt x="125623" y="24910"/>
                  </a:lnTo>
                  <a:lnTo>
                    <a:pt x="134013" y="30975"/>
                  </a:lnTo>
                  <a:lnTo>
                    <a:pt x="141815" y="37230"/>
                  </a:lnTo>
                  <a:lnTo>
                    <a:pt x="149228" y="45821"/>
                  </a:lnTo>
                  <a:lnTo>
                    <a:pt x="156380" y="55969"/>
                  </a:lnTo>
                  <a:lnTo>
                    <a:pt x="163359" y="67156"/>
                  </a:lnTo>
                  <a:lnTo>
                    <a:pt x="169117" y="80141"/>
                  </a:lnTo>
                  <a:lnTo>
                    <a:pt x="174061" y="94324"/>
                  </a:lnTo>
                  <a:lnTo>
                    <a:pt x="178463" y="109305"/>
                  </a:lnTo>
                  <a:lnTo>
                    <a:pt x="180291" y="124820"/>
                  </a:lnTo>
                  <a:lnTo>
                    <a:pt x="180405" y="140689"/>
                  </a:lnTo>
                  <a:lnTo>
                    <a:pt x="179376" y="156795"/>
                  </a:lnTo>
                  <a:lnTo>
                    <a:pt x="177584" y="173059"/>
                  </a:lnTo>
                  <a:lnTo>
                    <a:pt x="175285" y="189429"/>
                  </a:lnTo>
                  <a:lnTo>
                    <a:pt x="172646" y="205868"/>
                  </a:lnTo>
                  <a:lnTo>
                    <a:pt x="168676" y="219038"/>
                  </a:lnTo>
                  <a:lnTo>
                    <a:pt x="163820" y="230029"/>
                  </a:lnTo>
                  <a:lnTo>
                    <a:pt x="158371" y="239567"/>
                  </a:lnTo>
                  <a:lnTo>
                    <a:pt x="152528" y="248136"/>
                  </a:lnTo>
                  <a:lnTo>
                    <a:pt x="146422" y="256059"/>
                  </a:lnTo>
                  <a:lnTo>
                    <a:pt x="140141" y="263552"/>
                  </a:lnTo>
                  <a:lnTo>
                    <a:pt x="132638" y="271863"/>
                  </a:lnTo>
                  <a:lnTo>
                    <a:pt x="115458" y="289940"/>
                  </a:lnTo>
                  <a:lnTo>
                    <a:pt x="105129" y="298298"/>
                  </a:lnTo>
                  <a:lnTo>
                    <a:pt x="93822" y="306080"/>
                  </a:lnTo>
                  <a:lnTo>
                    <a:pt x="81862" y="313479"/>
                  </a:lnTo>
                  <a:lnTo>
                    <a:pt x="69469" y="318411"/>
                  </a:lnTo>
                  <a:lnTo>
                    <a:pt x="56784" y="321700"/>
                  </a:lnTo>
                  <a:lnTo>
                    <a:pt x="43907" y="323892"/>
                  </a:lnTo>
                  <a:lnTo>
                    <a:pt x="32006" y="323143"/>
                  </a:lnTo>
                  <a:lnTo>
                    <a:pt x="20757" y="320433"/>
                  </a:lnTo>
                  <a:lnTo>
                    <a:pt x="9941" y="316415"/>
                  </a:lnTo>
                  <a:lnTo>
                    <a:pt x="3835" y="310422"/>
                  </a:lnTo>
                  <a:lnTo>
                    <a:pt x="871" y="303110"/>
                  </a:lnTo>
                  <a:lnTo>
                    <a:pt x="0" y="294919"/>
                  </a:lnTo>
                  <a:lnTo>
                    <a:pt x="1630" y="286143"/>
                  </a:lnTo>
                  <a:lnTo>
                    <a:pt x="4927" y="276976"/>
                  </a:lnTo>
                  <a:lnTo>
                    <a:pt x="9336" y="267549"/>
                  </a:lnTo>
                  <a:lnTo>
                    <a:pt x="16696" y="260158"/>
                  </a:lnTo>
                  <a:lnTo>
                    <a:pt x="26024" y="254127"/>
                  </a:lnTo>
                  <a:lnTo>
                    <a:pt x="36664" y="249000"/>
                  </a:lnTo>
                  <a:lnTo>
                    <a:pt x="49284" y="245582"/>
                  </a:lnTo>
                  <a:lnTo>
                    <a:pt x="63224" y="243304"/>
                  </a:lnTo>
                  <a:lnTo>
                    <a:pt x="78043" y="241785"/>
                  </a:lnTo>
                  <a:lnTo>
                    <a:pt x="91239" y="241877"/>
                  </a:lnTo>
                  <a:lnTo>
                    <a:pt x="103353" y="243044"/>
                  </a:lnTo>
                  <a:lnTo>
                    <a:pt x="114743" y="244928"/>
                  </a:lnTo>
                  <a:lnTo>
                    <a:pt x="126759" y="248394"/>
                  </a:lnTo>
                  <a:lnTo>
                    <a:pt x="139191" y="252915"/>
                  </a:lnTo>
                  <a:lnTo>
                    <a:pt x="151899" y="258140"/>
                  </a:lnTo>
                  <a:lnTo>
                    <a:pt x="162582" y="263834"/>
                  </a:lnTo>
                  <a:lnTo>
                    <a:pt x="171915" y="269841"/>
                  </a:lnTo>
                  <a:lnTo>
                    <a:pt x="197213" y="288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580209" y="38597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480730" y="3193768"/>
              <a:ext cx="895302" cy="89000"/>
            </a:xfrm>
            <a:custGeom>
              <a:avLst/>
              <a:gdLst/>
              <a:ahLst/>
              <a:cxnLst/>
              <a:rect l="0" t="0" r="0" b="0"/>
              <a:pathLst>
                <a:path w="895302" h="89000">
                  <a:moveTo>
                    <a:pt x="0" y="19365"/>
                  </a:moveTo>
                  <a:lnTo>
                    <a:pt x="21124" y="19365"/>
                  </a:lnTo>
                  <a:lnTo>
                    <a:pt x="31768" y="18259"/>
                  </a:lnTo>
                  <a:lnTo>
                    <a:pt x="43285" y="16417"/>
                  </a:lnTo>
                  <a:lnTo>
                    <a:pt x="55385" y="14084"/>
                  </a:lnTo>
                  <a:lnTo>
                    <a:pt x="80618" y="8544"/>
                  </a:lnTo>
                  <a:lnTo>
                    <a:pt x="93537" y="5519"/>
                  </a:lnTo>
                  <a:lnTo>
                    <a:pt x="106571" y="3502"/>
                  </a:lnTo>
                  <a:lnTo>
                    <a:pt x="132842" y="1261"/>
                  </a:lnTo>
                  <a:lnTo>
                    <a:pt x="147143" y="664"/>
                  </a:lnTo>
                  <a:lnTo>
                    <a:pt x="177770" y="0"/>
                  </a:lnTo>
                  <a:lnTo>
                    <a:pt x="203909" y="2653"/>
                  </a:lnTo>
                  <a:lnTo>
                    <a:pt x="215522" y="4907"/>
                  </a:lnTo>
                  <a:lnTo>
                    <a:pt x="243162" y="7413"/>
                  </a:lnTo>
                  <a:lnTo>
                    <a:pt x="258271" y="8081"/>
                  </a:lnTo>
                  <a:lnTo>
                    <a:pt x="289794" y="8823"/>
                  </a:lnTo>
                  <a:lnTo>
                    <a:pt x="305938" y="9021"/>
                  </a:lnTo>
                  <a:lnTo>
                    <a:pt x="320017" y="10258"/>
                  </a:lnTo>
                  <a:lnTo>
                    <a:pt x="332718" y="12189"/>
                  </a:lnTo>
                  <a:lnTo>
                    <a:pt x="344502" y="14580"/>
                  </a:lnTo>
                  <a:lnTo>
                    <a:pt x="358989" y="16175"/>
                  </a:lnTo>
                  <a:lnTo>
                    <a:pt x="375279" y="17238"/>
                  </a:lnTo>
                  <a:lnTo>
                    <a:pt x="392771" y="17947"/>
                  </a:lnTo>
                  <a:lnTo>
                    <a:pt x="407748" y="19525"/>
                  </a:lnTo>
                  <a:lnTo>
                    <a:pt x="421049" y="21682"/>
                  </a:lnTo>
                  <a:lnTo>
                    <a:pt x="433233" y="24226"/>
                  </a:lnTo>
                  <a:lnTo>
                    <a:pt x="447986" y="25921"/>
                  </a:lnTo>
                  <a:lnTo>
                    <a:pt x="464454" y="27052"/>
                  </a:lnTo>
                  <a:lnTo>
                    <a:pt x="482065" y="27805"/>
                  </a:lnTo>
                  <a:lnTo>
                    <a:pt x="497121" y="29413"/>
                  </a:lnTo>
                  <a:lnTo>
                    <a:pt x="510474" y="31590"/>
                  </a:lnTo>
                  <a:lnTo>
                    <a:pt x="522692" y="34147"/>
                  </a:lnTo>
                  <a:lnTo>
                    <a:pt x="553953" y="39935"/>
                  </a:lnTo>
                  <a:lnTo>
                    <a:pt x="571573" y="43026"/>
                  </a:lnTo>
                  <a:lnTo>
                    <a:pt x="589953" y="45087"/>
                  </a:lnTo>
                  <a:lnTo>
                    <a:pt x="608838" y="46461"/>
                  </a:lnTo>
                  <a:lnTo>
                    <a:pt x="628059" y="47376"/>
                  </a:lnTo>
                  <a:lnTo>
                    <a:pt x="644189" y="49092"/>
                  </a:lnTo>
                  <a:lnTo>
                    <a:pt x="658259" y="51342"/>
                  </a:lnTo>
                  <a:lnTo>
                    <a:pt x="670954" y="53946"/>
                  </a:lnTo>
                  <a:lnTo>
                    <a:pt x="771911" y="72545"/>
                  </a:lnTo>
                  <a:lnTo>
                    <a:pt x="787618" y="74713"/>
                  </a:lnTo>
                  <a:lnTo>
                    <a:pt x="802512" y="76159"/>
                  </a:lnTo>
                  <a:lnTo>
                    <a:pt x="829744" y="78871"/>
                  </a:lnTo>
                  <a:lnTo>
                    <a:pt x="841648" y="81142"/>
                  </a:lnTo>
                  <a:lnTo>
                    <a:pt x="895301" y="889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868694" y="3073864"/>
              <a:ext cx="29434" cy="447651"/>
            </a:xfrm>
            <a:custGeom>
              <a:avLst/>
              <a:gdLst/>
              <a:ahLst/>
              <a:cxnLst/>
              <a:rect l="0" t="0" r="0" b="0"/>
              <a:pathLst>
                <a:path w="29434" h="447651">
                  <a:moveTo>
                    <a:pt x="19896" y="0"/>
                  </a:moveTo>
                  <a:lnTo>
                    <a:pt x="19896" y="60664"/>
                  </a:lnTo>
                  <a:lnTo>
                    <a:pt x="21001" y="73602"/>
                  </a:lnTo>
                  <a:lnTo>
                    <a:pt x="22844" y="85543"/>
                  </a:lnTo>
                  <a:lnTo>
                    <a:pt x="25177" y="96820"/>
                  </a:lnTo>
                  <a:lnTo>
                    <a:pt x="26733" y="110969"/>
                  </a:lnTo>
                  <a:lnTo>
                    <a:pt x="27769" y="127034"/>
                  </a:lnTo>
                  <a:lnTo>
                    <a:pt x="28922" y="160359"/>
                  </a:lnTo>
                  <a:lnTo>
                    <a:pt x="29433" y="189907"/>
                  </a:lnTo>
                  <a:lnTo>
                    <a:pt x="28465" y="203976"/>
                  </a:lnTo>
                  <a:lnTo>
                    <a:pt x="26714" y="217777"/>
                  </a:lnTo>
                  <a:lnTo>
                    <a:pt x="24442" y="231398"/>
                  </a:lnTo>
                  <a:lnTo>
                    <a:pt x="22926" y="248217"/>
                  </a:lnTo>
                  <a:lnTo>
                    <a:pt x="21916" y="267166"/>
                  </a:lnTo>
                  <a:lnTo>
                    <a:pt x="21243" y="287537"/>
                  </a:lnTo>
                  <a:lnTo>
                    <a:pt x="19688" y="304432"/>
                  </a:lnTo>
                  <a:lnTo>
                    <a:pt x="17547" y="319012"/>
                  </a:lnTo>
                  <a:lnTo>
                    <a:pt x="15014" y="332048"/>
                  </a:lnTo>
                  <a:lnTo>
                    <a:pt x="13325" y="346265"/>
                  </a:lnTo>
                  <a:lnTo>
                    <a:pt x="12200" y="361270"/>
                  </a:lnTo>
                  <a:lnTo>
                    <a:pt x="11449" y="376799"/>
                  </a:lnTo>
                  <a:lnTo>
                    <a:pt x="9843" y="391574"/>
                  </a:lnTo>
                  <a:lnTo>
                    <a:pt x="7667" y="405844"/>
                  </a:lnTo>
                  <a:lnTo>
                    <a:pt x="0" y="4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99060" y="3690626"/>
              <a:ext cx="39791" cy="238748"/>
            </a:xfrm>
            <a:custGeom>
              <a:avLst/>
              <a:gdLst/>
              <a:ahLst/>
              <a:cxnLst/>
              <a:rect l="0" t="0" r="0" b="0"/>
              <a:pathLst>
                <a:path w="39791" h="238748">
                  <a:moveTo>
                    <a:pt x="39790" y="0"/>
                  </a:moveTo>
                  <a:lnTo>
                    <a:pt x="34509" y="15843"/>
                  </a:lnTo>
                  <a:lnTo>
                    <a:pt x="31849" y="26037"/>
                  </a:lnTo>
                  <a:lnTo>
                    <a:pt x="25945" y="52100"/>
                  </a:lnTo>
                  <a:lnTo>
                    <a:pt x="23929" y="66788"/>
                  </a:lnTo>
                  <a:lnTo>
                    <a:pt x="22585" y="82106"/>
                  </a:lnTo>
                  <a:lnTo>
                    <a:pt x="21688" y="97844"/>
                  </a:lnTo>
                  <a:lnTo>
                    <a:pt x="19985" y="112758"/>
                  </a:lnTo>
                  <a:lnTo>
                    <a:pt x="17745" y="127121"/>
                  </a:lnTo>
                  <a:lnTo>
                    <a:pt x="15145" y="141118"/>
                  </a:lnTo>
                  <a:lnTo>
                    <a:pt x="13413" y="154871"/>
                  </a:lnTo>
                  <a:lnTo>
                    <a:pt x="12257" y="168460"/>
                  </a:lnTo>
                  <a:lnTo>
                    <a:pt x="11488" y="181942"/>
                  </a:lnTo>
                  <a:lnTo>
                    <a:pt x="9868" y="194245"/>
                  </a:lnTo>
                  <a:lnTo>
                    <a:pt x="7685" y="205763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898538" y="3643653"/>
              <a:ext cx="210512" cy="335460"/>
            </a:xfrm>
            <a:custGeom>
              <a:avLst/>
              <a:gdLst/>
              <a:ahLst/>
              <a:cxnLst/>
              <a:rect l="0" t="0" r="0" b="0"/>
              <a:pathLst>
                <a:path w="210512" h="335460">
                  <a:moveTo>
                    <a:pt x="0" y="17130"/>
                  </a:moveTo>
                  <a:lnTo>
                    <a:pt x="21123" y="6568"/>
                  </a:lnTo>
                  <a:lnTo>
                    <a:pt x="31767" y="3457"/>
                  </a:lnTo>
                  <a:lnTo>
                    <a:pt x="43284" y="1383"/>
                  </a:lnTo>
                  <a:lnTo>
                    <a:pt x="55383" y="0"/>
                  </a:lnTo>
                  <a:lnTo>
                    <a:pt x="66765" y="183"/>
                  </a:lnTo>
                  <a:lnTo>
                    <a:pt x="77669" y="1411"/>
                  </a:lnTo>
                  <a:lnTo>
                    <a:pt x="88255" y="3335"/>
                  </a:lnTo>
                  <a:lnTo>
                    <a:pt x="97522" y="6828"/>
                  </a:lnTo>
                  <a:lnTo>
                    <a:pt x="105911" y="11367"/>
                  </a:lnTo>
                  <a:lnTo>
                    <a:pt x="113714" y="16604"/>
                  </a:lnTo>
                  <a:lnTo>
                    <a:pt x="117811" y="24516"/>
                  </a:lnTo>
                  <a:lnTo>
                    <a:pt x="119437" y="34213"/>
                  </a:lnTo>
                  <a:lnTo>
                    <a:pt x="119416" y="45098"/>
                  </a:lnTo>
                  <a:lnTo>
                    <a:pt x="117191" y="54565"/>
                  </a:lnTo>
                  <a:lnTo>
                    <a:pt x="113496" y="63088"/>
                  </a:lnTo>
                  <a:lnTo>
                    <a:pt x="108824" y="70980"/>
                  </a:lnTo>
                  <a:lnTo>
                    <a:pt x="103498" y="78452"/>
                  </a:lnTo>
                  <a:lnTo>
                    <a:pt x="97736" y="85644"/>
                  </a:lnTo>
                  <a:lnTo>
                    <a:pt x="91685" y="92649"/>
                  </a:lnTo>
                  <a:lnTo>
                    <a:pt x="85439" y="99530"/>
                  </a:lnTo>
                  <a:lnTo>
                    <a:pt x="72606" y="113070"/>
                  </a:lnTo>
                  <a:lnTo>
                    <a:pt x="71615" y="120881"/>
                  </a:lnTo>
                  <a:lnTo>
                    <a:pt x="74271" y="129405"/>
                  </a:lnTo>
                  <a:lnTo>
                    <a:pt x="79357" y="138403"/>
                  </a:lnTo>
                  <a:lnTo>
                    <a:pt x="87169" y="145507"/>
                  </a:lnTo>
                  <a:lnTo>
                    <a:pt x="96798" y="151348"/>
                  </a:lnTo>
                  <a:lnTo>
                    <a:pt x="107639" y="156347"/>
                  </a:lnTo>
                  <a:lnTo>
                    <a:pt x="118182" y="161891"/>
                  </a:lnTo>
                  <a:lnTo>
                    <a:pt x="128527" y="167798"/>
                  </a:lnTo>
                  <a:lnTo>
                    <a:pt x="138739" y="173946"/>
                  </a:lnTo>
                  <a:lnTo>
                    <a:pt x="148863" y="179150"/>
                  </a:lnTo>
                  <a:lnTo>
                    <a:pt x="158929" y="183725"/>
                  </a:lnTo>
                  <a:lnTo>
                    <a:pt x="168955" y="187880"/>
                  </a:lnTo>
                  <a:lnTo>
                    <a:pt x="177850" y="192860"/>
                  </a:lnTo>
                  <a:lnTo>
                    <a:pt x="185990" y="198391"/>
                  </a:lnTo>
                  <a:lnTo>
                    <a:pt x="193628" y="204290"/>
                  </a:lnTo>
                  <a:lnTo>
                    <a:pt x="199825" y="211538"/>
                  </a:lnTo>
                  <a:lnTo>
                    <a:pt x="205061" y="219685"/>
                  </a:lnTo>
                  <a:lnTo>
                    <a:pt x="209658" y="228433"/>
                  </a:lnTo>
                  <a:lnTo>
                    <a:pt x="210511" y="236476"/>
                  </a:lnTo>
                  <a:lnTo>
                    <a:pt x="208870" y="244048"/>
                  </a:lnTo>
                  <a:lnTo>
                    <a:pt x="205565" y="251307"/>
                  </a:lnTo>
                  <a:lnTo>
                    <a:pt x="198940" y="258357"/>
                  </a:lnTo>
                  <a:lnTo>
                    <a:pt x="190103" y="265267"/>
                  </a:lnTo>
                  <a:lnTo>
                    <a:pt x="179790" y="272085"/>
                  </a:lnTo>
                  <a:lnTo>
                    <a:pt x="170704" y="278840"/>
                  </a:lnTo>
                  <a:lnTo>
                    <a:pt x="162436" y="285555"/>
                  </a:lnTo>
                  <a:lnTo>
                    <a:pt x="154714" y="292242"/>
                  </a:lnTo>
                  <a:lnTo>
                    <a:pt x="145144" y="297805"/>
                  </a:lnTo>
                  <a:lnTo>
                    <a:pt x="134343" y="302619"/>
                  </a:lnTo>
                  <a:lnTo>
                    <a:pt x="122722" y="306934"/>
                  </a:lnTo>
                  <a:lnTo>
                    <a:pt x="110552" y="310916"/>
                  </a:lnTo>
                  <a:lnTo>
                    <a:pt x="98018" y="314675"/>
                  </a:lnTo>
                  <a:lnTo>
                    <a:pt x="73407" y="321801"/>
                  </a:lnTo>
                  <a:lnTo>
                    <a:pt x="29843" y="335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395927" y="3123603"/>
              <a:ext cx="18513" cy="427755"/>
            </a:xfrm>
            <a:custGeom>
              <a:avLst/>
              <a:gdLst/>
              <a:ahLst/>
              <a:cxnLst/>
              <a:rect l="0" t="0" r="0" b="0"/>
              <a:pathLst>
                <a:path w="18513" h="427755">
                  <a:moveTo>
                    <a:pt x="9947" y="0"/>
                  </a:moveTo>
                  <a:lnTo>
                    <a:pt x="15228" y="21123"/>
                  </a:lnTo>
                  <a:lnTo>
                    <a:pt x="16784" y="32872"/>
                  </a:lnTo>
                  <a:lnTo>
                    <a:pt x="17821" y="46232"/>
                  </a:lnTo>
                  <a:lnTo>
                    <a:pt x="18512" y="60664"/>
                  </a:lnTo>
                  <a:lnTo>
                    <a:pt x="17868" y="76918"/>
                  </a:lnTo>
                  <a:lnTo>
                    <a:pt x="16333" y="94385"/>
                  </a:lnTo>
                  <a:lnTo>
                    <a:pt x="14204" y="112663"/>
                  </a:lnTo>
                  <a:lnTo>
                    <a:pt x="12785" y="132584"/>
                  </a:lnTo>
                  <a:lnTo>
                    <a:pt x="11839" y="153603"/>
                  </a:lnTo>
                  <a:lnTo>
                    <a:pt x="10788" y="196484"/>
                  </a:lnTo>
                  <a:lnTo>
                    <a:pt x="9980" y="344177"/>
                  </a:lnTo>
                  <a:lnTo>
                    <a:pt x="8863" y="359878"/>
                  </a:lnTo>
                  <a:lnTo>
                    <a:pt x="0" y="4277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326292" y="3730417"/>
              <a:ext cx="37027" cy="288487"/>
            </a:xfrm>
            <a:custGeom>
              <a:avLst/>
              <a:gdLst/>
              <a:ahLst/>
              <a:cxnLst/>
              <a:rect l="0" t="0" r="0" b="0"/>
              <a:pathLst>
                <a:path w="37027" h="288487">
                  <a:moveTo>
                    <a:pt x="19896" y="0"/>
                  </a:moveTo>
                  <a:lnTo>
                    <a:pt x="30458" y="21124"/>
                  </a:lnTo>
                  <a:lnTo>
                    <a:pt x="33569" y="31768"/>
                  </a:lnTo>
                  <a:lnTo>
                    <a:pt x="35644" y="43285"/>
                  </a:lnTo>
                  <a:lnTo>
                    <a:pt x="37026" y="55384"/>
                  </a:lnTo>
                  <a:lnTo>
                    <a:pt x="36842" y="66766"/>
                  </a:lnTo>
                  <a:lnTo>
                    <a:pt x="35614" y="77670"/>
                  </a:lnTo>
                  <a:lnTo>
                    <a:pt x="33690" y="88255"/>
                  </a:lnTo>
                  <a:lnTo>
                    <a:pt x="31303" y="98628"/>
                  </a:lnTo>
                  <a:lnTo>
                    <a:pt x="28605" y="108859"/>
                  </a:lnTo>
                  <a:lnTo>
                    <a:pt x="22661" y="130175"/>
                  </a:lnTo>
                  <a:lnTo>
                    <a:pt x="6560" y="192873"/>
                  </a:lnTo>
                  <a:lnTo>
                    <a:pt x="4373" y="205954"/>
                  </a:lnTo>
                  <a:lnTo>
                    <a:pt x="2915" y="219095"/>
                  </a:ln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525247" y="3740365"/>
              <a:ext cx="39793" cy="308382"/>
            </a:xfrm>
            <a:custGeom>
              <a:avLst/>
              <a:gdLst/>
              <a:ahLst/>
              <a:cxnLst/>
              <a:rect l="0" t="0" r="0" b="0"/>
              <a:pathLst>
                <a:path w="39793" h="308382">
                  <a:moveTo>
                    <a:pt x="39792" y="0"/>
                  </a:moveTo>
                  <a:lnTo>
                    <a:pt x="39792" y="55384"/>
                  </a:lnTo>
                  <a:lnTo>
                    <a:pt x="38686" y="68976"/>
                  </a:lnTo>
                  <a:lnTo>
                    <a:pt x="36844" y="83565"/>
                  </a:lnTo>
                  <a:lnTo>
                    <a:pt x="34511" y="98817"/>
                  </a:lnTo>
                  <a:lnTo>
                    <a:pt x="30745" y="113406"/>
                  </a:lnTo>
                  <a:lnTo>
                    <a:pt x="26023" y="127554"/>
                  </a:lnTo>
                  <a:lnTo>
                    <a:pt x="20665" y="141407"/>
                  </a:lnTo>
                  <a:lnTo>
                    <a:pt x="15987" y="155063"/>
                  </a:lnTo>
                  <a:lnTo>
                    <a:pt x="11764" y="168589"/>
                  </a:lnTo>
                  <a:lnTo>
                    <a:pt x="7843" y="182027"/>
                  </a:lnTo>
                  <a:lnTo>
                    <a:pt x="5229" y="195407"/>
                  </a:lnTo>
                  <a:lnTo>
                    <a:pt x="3486" y="208748"/>
                  </a:lnTo>
                  <a:lnTo>
                    <a:pt x="2324" y="222064"/>
                  </a:lnTo>
                  <a:lnTo>
                    <a:pt x="1550" y="235362"/>
                  </a:lnTo>
                  <a:lnTo>
                    <a:pt x="1033" y="248648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452456" y="3750313"/>
              <a:ext cx="142427" cy="169113"/>
            </a:xfrm>
            <a:custGeom>
              <a:avLst/>
              <a:gdLst/>
              <a:ahLst/>
              <a:cxnLst/>
              <a:rect l="0" t="0" r="0" b="0"/>
              <a:pathLst>
                <a:path w="142427" h="169113">
                  <a:moveTo>
                    <a:pt x="142426" y="169112"/>
                  </a:moveTo>
                  <a:lnTo>
                    <a:pt x="137145" y="147988"/>
                  </a:lnTo>
                  <a:lnTo>
                    <a:pt x="133378" y="139555"/>
                  </a:lnTo>
                  <a:lnTo>
                    <a:pt x="128658" y="131722"/>
                  </a:lnTo>
                  <a:lnTo>
                    <a:pt x="123299" y="124290"/>
                  </a:lnTo>
                  <a:lnTo>
                    <a:pt x="115306" y="118230"/>
                  </a:lnTo>
                  <a:lnTo>
                    <a:pt x="105555" y="113084"/>
                  </a:lnTo>
                  <a:lnTo>
                    <a:pt x="94634" y="108549"/>
                  </a:lnTo>
                  <a:lnTo>
                    <a:pt x="84037" y="103315"/>
                  </a:lnTo>
                  <a:lnTo>
                    <a:pt x="73656" y="97614"/>
                  </a:lnTo>
                  <a:lnTo>
                    <a:pt x="63421" y="91604"/>
                  </a:lnTo>
                  <a:lnTo>
                    <a:pt x="53281" y="86491"/>
                  </a:lnTo>
                  <a:lnTo>
                    <a:pt x="43205" y="81978"/>
                  </a:lnTo>
                  <a:lnTo>
                    <a:pt x="33171" y="77863"/>
                  </a:lnTo>
                  <a:lnTo>
                    <a:pt x="24272" y="72910"/>
                  </a:lnTo>
                  <a:lnTo>
                    <a:pt x="16128" y="67396"/>
                  </a:lnTo>
                  <a:lnTo>
                    <a:pt x="8489" y="61511"/>
                  </a:lnTo>
                  <a:lnTo>
                    <a:pt x="3396" y="53166"/>
                  </a:lnTo>
                  <a:lnTo>
                    <a:pt x="0" y="43181"/>
                  </a:lnTo>
                  <a:lnTo>
                    <a:pt x="315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657575" y="3024125"/>
            <a:ext cx="2081099" cy="1004727"/>
            <a:chOff x="4657575" y="3024125"/>
            <a:chExt cx="2081099" cy="1004727"/>
          </a:xfrm>
        </p:grpSpPr>
        <p:sp>
          <p:nvSpPr>
            <p:cNvPr id="52" name="Freeform 51"/>
            <p:cNvSpPr/>
            <p:nvPr/>
          </p:nvSpPr>
          <p:spPr>
            <a:xfrm>
              <a:off x="5968668" y="3024125"/>
              <a:ext cx="99479" cy="437703"/>
            </a:xfrm>
            <a:custGeom>
              <a:avLst/>
              <a:gdLst/>
              <a:ahLst/>
              <a:cxnLst/>
              <a:rect l="0" t="0" r="0" b="0"/>
              <a:pathLst>
                <a:path w="99479" h="437703">
                  <a:moveTo>
                    <a:pt x="99478" y="0"/>
                  </a:moveTo>
                  <a:lnTo>
                    <a:pt x="94197" y="15843"/>
                  </a:lnTo>
                  <a:lnTo>
                    <a:pt x="92641" y="24931"/>
                  </a:lnTo>
                  <a:lnTo>
                    <a:pt x="91604" y="35411"/>
                  </a:lnTo>
                  <a:lnTo>
                    <a:pt x="90912" y="46819"/>
                  </a:lnTo>
                  <a:lnTo>
                    <a:pt x="89346" y="61056"/>
                  </a:lnTo>
                  <a:lnTo>
                    <a:pt x="84659" y="94560"/>
                  </a:lnTo>
                  <a:lnTo>
                    <a:pt x="75805" y="150707"/>
                  </a:lnTo>
                  <a:lnTo>
                    <a:pt x="72643" y="166790"/>
                  </a:lnTo>
                  <a:lnTo>
                    <a:pt x="69430" y="180828"/>
                  </a:lnTo>
                  <a:lnTo>
                    <a:pt x="66182" y="193502"/>
                  </a:lnTo>
                  <a:lnTo>
                    <a:pt x="62912" y="208584"/>
                  </a:lnTo>
                  <a:lnTo>
                    <a:pt x="56331" y="243025"/>
                  </a:lnTo>
                  <a:lnTo>
                    <a:pt x="53028" y="258179"/>
                  </a:lnTo>
                  <a:lnTo>
                    <a:pt x="49721" y="271597"/>
                  </a:lnTo>
                  <a:lnTo>
                    <a:pt x="46411" y="283859"/>
                  </a:lnTo>
                  <a:lnTo>
                    <a:pt x="43099" y="297559"/>
                  </a:lnTo>
                  <a:lnTo>
                    <a:pt x="26527" y="370177"/>
                  </a:lnTo>
                  <a:lnTo>
                    <a:pt x="22106" y="383843"/>
                  </a:lnTo>
                  <a:lnTo>
                    <a:pt x="16948" y="397375"/>
                  </a:lnTo>
                  <a:lnTo>
                    <a:pt x="0" y="4377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852069" y="3564890"/>
              <a:ext cx="146443" cy="165536"/>
            </a:xfrm>
            <a:custGeom>
              <a:avLst/>
              <a:gdLst/>
              <a:ahLst/>
              <a:cxnLst/>
              <a:rect l="0" t="0" r="0" b="0"/>
              <a:pathLst>
                <a:path w="146443" h="165536">
                  <a:moveTo>
                    <a:pt x="146442" y="36206"/>
                  </a:moveTo>
                  <a:lnTo>
                    <a:pt x="118751" y="8514"/>
                  </a:lnTo>
                  <a:lnTo>
                    <a:pt x="109191" y="4481"/>
                  </a:lnTo>
                  <a:lnTo>
                    <a:pt x="97291" y="1793"/>
                  </a:lnTo>
                  <a:lnTo>
                    <a:pt x="83832" y="0"/>
                  </a:lnTo>
                  <a:lnTo>
                    <a:pt x="71543" y="1015"/>
                  </a:lnTo>
                  <a:lnTo>
                    <a:pt x="60034" y="3903"/>
                  </a:lnTo>
                  <a:lnTo>
                    <a:pt x="49045" y="8039"/>
                  </a:lnTo>
                  <a:lnTo>
                    <a:pt x="39509" y="14112"/>
                  </a:lnTo>
                  <a:lnTo>
                    <a:pt x="30941" y="21477"/>
                  </a:lnTo>
                  <a:lnTo>
                    <a:pt x="23018" y="29702"/>
                  </a:lnTo>
                  <a:lnTo>
                    <a:pt x="16631" y="39608"/>
                  </a:lnTo>
                  <a:lnTo>
                    <a:pt x="11268" y="50632"/>
                  </a:lnTo>
                  <a:lnTo>
                    <a:pt x="6587" y="62403"/>
                  </a:lnTo>
                  <a:lnTo>
                    <a:pt x="3467" y="74672"/>
                  </a:lnTo>
                  <a:lnTo>
                    <a:pt x="1387" y="87272"/>
                  </a:lnTo>
                  <a:lnTo>
                    <a:pt x="0" y="100094"/>
                  </a:lnTo>
                  <a:lnTo>
                    <a:pt x="1286" y="111957"/>
                  </a:lnTo>
                  <a:lnTo>
                    <a:pt x="4354" y="123182"/>
                  </a:lnTo>
                  <a:lnTo>
                    <a:pt x="8610" y="133981"/>
                  </a:lnTo>
                  <a:lnTo>
                    <a:pt x="14763" y="143391"/>
                  </a:lnTo>
                  <a:lnTo>
                    <a:pt x="22181" y="151875"/>
                  </a:lnTo>
                  <a:lnTo>
                    <a:pt x="30442" y="159742"/>
                  </a:lnTo>
                  <a:lnTo>
                    <a:pt x="39265" y="163881"/>
                  </a:lnTo>
                  <a:lnTo>
                    <a:pt x="48463" y="165535"/>
                  </a:lnTo>
                  <a:lnTo>
                    <a:pt x="76808" y="1655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843262" y="3571253"/>
              <a:ext cx="155060" cy="457599"/>
            </a:xfrm>
            <a:custGeom>
              <a:avLst/>
              <a:gdLst/>
              <a:ahLst/>
              <a:cxnLst/>
              <a:rect l="0" t="0" r="0" b="0"/>
              <a:pathLst>
                <a:path w="155060" h="457599">
                  <a:moveTo>
                    <a:pt x="115458" y="0"/>
                  </a:moveTo>
                  <a:lnTo>
                    <a:pt x="94334" y="0"/>
                  </a:lnTo>
                  <a:lnTo>
                    <a:pt x="83691" y="1105"/>
                  </a:lnTo>
                  <a:lnTo>
                    <a:pt x="72174" y="2948"/>
                  </a:lnTo>
                  <a:lnTo>
                    <a:pt x="60074" y="5281"/>
                  </a:lnTo>
                  <a:lnTo>
                    <a:pt x="49798" y="9047"/>
                  </a:lnTo>
                  <a:lnTo>
                    <a:pt x="40736" y="13769"/>
                  </a:lnTo>
                  <a:lnTo>
                    <a:pt x="32484" y="19127"/>
                  </a:lnTo>
                  <a:lnTo>
                    <a:pt x="24772" y="26015"/>
                  </a:lnTo>
                  <a:lnTo>
                    <a:pt x="17420" y="33923"/>
                  </a:lnTo>
                  <a:lnTo>
                    <a:pt x="10308" y="42511"/>
                  </a:lnTo>
                  <a:lnTo>
                    <a:pt x="5567" y="53762"/>
                  </a:lnTo>
                  <a:lnTo>
                    <a:pt x="2407" y="66790"/>
                  </a:lnTo>
                  <a:lnTo>
                    <a:pt x="299" y="81002"/>
                  </a:lnTo>
                  <a:lnTo>
                    <a:pt x="0" y="93792"/>
                  </a:lnTo>
                  <a:lnTo>
                    <a:pt x="905" y="105635"/>
                  </a:lnTo>
                  <a:lnTo>
                    <a:pt x="2614" y="116847"/>
                  </a:lnTo>
                  <a:lnTo>
                    <a:pt x="5965" y="126531"/>
                  </a:lnTo>
                  <a:lnTo>
                    <a:pt x="10409" y="135198"/>
                  </a:lnTo>
                  <a:lnTo>
                    <a:pt x="15582" y="143187"/>
                  </a:lnTo>
                  <a:lnTo>
                    <a:pt x="21241" y="150723"/>
                  </a:lnTo>
                  <a:lnTo>
                    <a:pt x="27225" y="157958"/>
                  </a:lnTo>
                  <a:lnTo>
                    <a:pt x="33425" y="164992"/>
                  </a:lnTo>
                  <a:lnTo>
                    <a:pt x="43084" y="169681"/>
                  </a:lnTo>
                  <a:lnTo>
                    <a:pt x="55050" y="172808"/>
                  </a:lnTo>
                  <a:lnTo>
                    <a:pt x="68555" y="174892"/>
                  </a:lnTo>
                  <a:lnTo>
                    <a:pt x="79768" y="174071"/>
                  </a:lnTo>
                  <a:lnTo>
                    <a:pt x="89454" y="171312"/>
                  </a:lnTo>
                  <a:lnTo>
                    <a:pt x="98122" y="167263"/>
                  </a:lnTo>
                  <a:lnTo>
                    <a:pt x="106111" y="162353"/>
                  </a:lnTo>
                  <a:lnTo>
                    <a:pt x="113648" y="156869"/>
                  </a:lnTo>
                  <a:lnTo>
                    <a:pt x="120884" y="151002"/>
                  </a:lnTo>
                  <a:lnTo>
                    <a:pt x="126812" y="143775"/>
                  </a:lnTo>
                  <a:lnTo>
                    <a:pt x="131870" y="135641"/>
                  </a:lnTo>
                  <a:lnTo>
                    <a:pt x="136347" y="126903"/>
                  </a:lnTo>
                  <a:lnTo>
                    <a:pt x="140437" y="117761"/>
                  </a:lnTo>
                  <a:lnTo>
                    <a:pt x="144269" y="108350"/>
                  </a:lnTo>
                  <a:lnTo>
                    <a:pt x="147930" y="98761"/>
                  </a:lnTo>
                  <a:lnTo>
                    <a:pt x="150369" y="87947"/>
                  </a:lnTo>
                  <a:lnTo>
                    <a:pt x="151996" y="76316"/>
                  </a:lnTo>
                  <a:lnTo>
                    <a:pt x="153080" y="64141"/>
                  </a:lnTo>
                  <a:lnTo>
                    <a:pt x="153804" y="62656"/>
                  </a:lnTo>
                  <a:lnTo>
                    <a:pt x="154286" y="68298"/>
                  </a:lnTo>
                  <a:lnTo>
                    <a:pt x="154607" y="78691"/>
                  </a:lnTo>
                  <a:lnTo>
                    <a:pt x="155059" y="125004"/>
                  </a:lnTo>
                  <a:lnTo>
                    <a:pt x="154017" y="143022"/>
                  </a:lnTo>
                  <a:lnTo>
                    <a:pt x="152217" y="161667"/>
                  </a:lnTo>
                  <a:lnTo>
                    <a:pt x="144403" y="222540"/>
                  </a:lnTo>
                  <a:lnTo>
                    <a:pt x="141387" y="244522"/>
                  </a:lnTo>
                  <a:lnTo>
                    <a:pt x="135087" y="283684"/>
                  </a:lnTo>
                  <a:lnTo>
                    <a:pt x="131860" y="301864"/>
                  </a:lnTo>
                  <a:lnTo>
                    <a:pt x="129709" y="320616"/>
                  </a:lnTo>
                  <a:lnTo>
                    <a:pt x="128275" y="339749"/>
                  </a:lnTo>
                  <a:lnTo>
                    <a:pt x="127318" y="359136"/>
                  </a:lnTo>
                  <a:lnTo>
                    <a:pt x="125575" y="376483"/>
                  </a:lnTo>
                  <a:lnTo>
                    <a:pt x="123309" y="392468"/>
                  </a:lnTo>
                  <a:lnTo>
                    <a:pt x="115458" y="457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550861" y="3034073"/>
              <a:ext cx="69636" cy="328277"/>
            </a:xfrm>
            <a:custGeom>
              <a:avLst/>
              <a:gdLst/>
              <a:ahLst/>
              <a:cxnLst/>
              <a:rect l="0" t="0" r="0" b="0"/>
              <a:pathLst>
                <a:path w="69636" h="328277">
                  <a:moveTo>
                    <a:pt x="69635" y="0"/>
                  </a:moveTo>
                  <a:lnTo>
                    <a:pt x="69635" y="21124"/>
                  </a:lnTo>
                  <a:lnTo>
                    <a:pt x="68529" y="31767"/>
                  </a:lnTo>
                  <a:lnTo>
                    <a:pt x="66687" y="43284"/>
                  </a:lnTo>
                  <a:lnTo>
                    <a:pt x="61693" y="70082"/>
                  </a:lnTo>
                  <a:lnTo>
                    <a:pt x="55789" y="104098"/>
                  </a:lnTo>
                  <a:lnTo>
                    <a:pt x="52667" y="119137"/>
                  </a:lnTo>
                  <a:lnTo>
                    <a:pt x="49480" y="132480"/>
                  </a:lnTo>
                  <a:lnTo>
                    <a:pt x="46251" y="144690"/>
                  </a:lnTo>
                  <a:lnTo>
                    <a:pt x="39715" y="167100"/>
                  </a:lnTo>
                  <a:lnTo>
                    <a:pt x="36424" y="177719"/>
                  </a:lnTo>
                  <a:lnTo>
                    <a:pt x="33126" y="190324"/>
                  </a:lnTo>
                  <a:lnTo>
                    <a:pt x="16575" y="261040"/>
                  </a:lnTo>
                  <a:lnTo>
                    <a:pt x="13261" y="273504"/>
                  </a:lnTo>
                  <a:lnTo>
                    <a:pt x="9946" y="285130"/>
                  </a:lnTo>
                  <a:lnTo>
                    <a:pt x="0" y="3282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378591" y="3461827"/>
              <a:ext cx="158379" cy="264810"/>
            </a:xfrm>
            <a:custGeom>
              <a:avLst/>
              <a:gdLst/>
              <a:ahLst/>
              <a:cxnLst/>
              <a:rect l="0" t="0" r="0" b="0"/>
              <a:pathLst>
                <a:path w="158379" h="264810">
                  <a:moveTo>
                    <a:pt x="152375" y="0"/>
                  </a:moveTo>
                  <a:lnTo>
                    <a:pt x="136532" y="10562"/>
                  </a:lnTo>
                  <a:lnTo>
                    <a:pt x="128549" y="16989"/>
                  </a:lnTo>
                  <a:lnTo>
                    <a:pt x="119912" y="24590"/>
                  </a:lnTo>
                  <a:lnTo>
                    <a:pt x="110837" y="32973"/>
                  </a:lnTo>
                  <a:lnTo>
                    <a:pt x="91912" y="51130"/>
                  </a:lnTo>
                  <a:lnTo>
                    <a:pt x="82223" y="60614"/>
                  </a:lnTo>
                  <a:lnTo>
                    <a:pt x="73553" y="70253"/>
                  </a:lnTo>
                  <a:lnTo>
                    <a:pt x="65562" y="79995"/>
                  </a:lnTo>
                  <a:lnTo>
                    <a:pt x="58024" y="89805"/>
                  </a:lnTo>
                  <a:lnTo>
                    <a:pt x="50789" y="99661"/>
                  </a:lnTo>
                  <a:lnTo>
                    <a:pt x="36854" y="119455"/>
                  </a:lnTo>
                  <a:lnTo>
                    <a:pt x="16581" y="149241"/>
                  </a:lnTo>
                  <a:lnTo>
                    <a:pt x="11001" y="161392"/>
                  </a:lnTo>
                  <a:lnTo>
                    <a:pt x="6176" y="175018"/>
                  </a:lnTo>
                  <a:lnTo>
                    <a:pt x="1854" y="189629"/>
                  </a:lnTo>
                  <a:lnTo>
                    <a:pt x="78" y="203791"/>
                  </a:lnTo>
                  <a:lnTo>
                    <a:pt x="0" y="217654"/>
                  </a:lnTo>
                  <a:lnTo>
                    <a:pt x="1052" y="231317"/>
                  </a:lnTo>
                  <a:lnTo>
                    <a:pt x="6175" y="241531"/>
                  </a:lnTo>
                  <a:lnTo>
                    <a:pt x="14012" y="249445"/>
                  </a:lnTo>
                  <a:lnTo>
                    <a:pt x="23658" y="255827"/>
                  </a:lnTo>
                  <a:lnTo>
                    <a:pt x="34509" y="260081"/>
                  </a:lnTo>
                  <a:lnTo>
                    <a:pt x="46165" y="262918"/>
                  </a:lnTo>
                  <a:lnTo>
                    <a:pt x="58357" y="264809"/>
                  </a:lnTo>
                  <a:lnTo>
                    <a:pt x="70906" y="263858"/>
                  </a:lnTo>
                  <a:lnTo>
                    <a:pt x="83693" y="261014"/>
                  </a:lnTo>
                  <a:lnTo>
                    <a:pt x="96639" y="256908"/>
                  </a:lnTo>
                  <a:lnTo>
                    <a:pt x="107481" y="249749"/>
                  </a:lnTo>
                  <a:lnTo>
                    <a:pt x="116919" y="240555"/>
                  </a:lnTo>
                  <a:lnTo>
                    <a:pt x="125421" y="230005"/>
                  </a:lnTo>
                  <a:lnTo>
                    <a:pt x="133301" y="217444"/>
                  </a:lnTo>
                  <a:lnTo>
                    <a:pt x="140764" y="203544"/>
                  </a:lnTo>
                  <a:lnTo>
                    <a:pt x="147950" y="188751"/>
                  </a:lnTo>
                  <a:lnTo>
                    <a:pt x="152741" y="174468"/>
                  </a:lnTo>
                  <a:lnTo>
                    <a:pt x="155935" y="160524"/>
                  </a:lnTo>
                  <a:lnTo>
                    <a:pt x="158064" y="146808"/>
                  </a:lnTo>
                  <a:lnTo>
                    <a:pt x="158378" y="133241"/>
                  </a:lnTo>
                  <a:lnTo>
                    <a:pt x="157483" y="119776"/>
                  </a:lnTo>
                  <a:lnTo>
                    <a:pt x="155780" y="106378"/>
                  </a:lnTo>
                  <a:lnTo>
                    <a:pt x="153540" y="94130"/>
                  </a:lnTo>
                  <a:lnTo>
                    <a:pt x="150941" y="82649"/>
                  </a:lnTo>
                  <a:lnTo>
                    <a:pt x="132479" y="49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413385" y="3680678"/>
              <a:ext cx="172200" cy="188043"/>
            </a:xfrm>
            <a:custGeom>
              <a:avLst/>
              <a:gdLst/>
              <a:ahLst/>
              <a:cxnLst/>
              <a:rect l="0" t="0" r="0" b="0"/>
              <a:pathLst>
                <a:path w="172200" h="188043">
                  <a:moveTo>
                    <a:pt x="18103" y="0"/>
                  </a:moveTo>
                  <a:lnTo>
                    <a:pt x="12822" y="15843"/>
                  </a:lnTo>
                  <a:lnTo>
                    <a:pt x="10161" y="26036"/>
                  </a:lnTo>
                  <a:lnTo>
                    <a:pt x="4257" y="52100"/>
                  </a:lnTo>
                  <a:lnTo>
                    <a:pt x="2241" y="66787"/>
                  </a:lnTo>
                  <a:lnTo>
                    <a:pt x="896" y="82105"/>
                  </a:lnTo>
                  <a:lnTo>
                    <a:pt x="0" y="97844"/>
                  </a:lnTo>
                  <a:lnTo>
                    <a:pt x="508" y="113863"/>
                  </a:lnTo>
                  <a:lnTo>
                    <a:pt x="1951" y="130069"/>
                  </a:lnTo>
                  <a:lnTo>
                    <a:pt x="4019" y="146400"/>
                  </a:lnTo>
                  <a:lnTo>
                    <a:pt x="8714" y="159497"/>
                  </a:lnTo>
                  <a:lnTo>
                    <a:pt x="15160" y="170440"/>
                  </a:lnTo>
                  <a:lnTo>
                    <a:pt x="22773" y="179945"/>
                  </a:lnTo>
                  <a:lnTo>
                    <a:pt x="32269" y="185177"/>
                  </a:lnTo>
                  <a:lnTo>
                    <a:pt x="43021" y="187559"/>
                  </a:lnTo>
                  <a:lnTo>
                    <a:pt x="54611" y="188042"/>
                  </a:lnTo>
                  <a:lnTo>
                    <a:pt x="66758" y="187259"/>
                  </a:lnTo>
                  <a:lnTo>
                    <a:pt x="79278" y="185631"/>
                  </a:lnTo>
                  <a:lnTo>
                    <a:pt x="92046" y="183441"/>
                  </a:lnTo>
                  <a:lnTo>
                    <a:pt x="104978" y="179770"/>
                  </a:lnTo>
                  <a:lnTo>
                    <a:pt x="118022" y="175113"/>
                  </a:lnTo>
                  <a:lnTo>
                    <a:pt x="131138" y="169797"/>
                  </a:lnTo>
                  <a:lnTo>
                    <a:pt x="142094" y="162937"/>
                  </a:lnTo>
                  <a:lnTo>
                    <a:pt x="151607" y="155048"/>
                  </a:lnTo>
                  <a:lnTo>
                    <a:pt x="160161" y="146472"/>
                  </a:lnTo>
                  <a:lnTo>
                    <a:pt x="165863" y="136334"/>
                  </a:lnTo>
                  <a:lnTo>
                    <a:pt x="169664" y="125154"/>
                  </a:lnTo>
                  <a:lnTo>
                    <a:pt x="172199" y="113280"/>
                  </a:lnTo>
                  <a:lnTo>
                    <a:pt x="170572" y="103153"/>
                  </a:lnTo>
                  <a:lnTo>
                    <a:pt x="166172" y="94191"/>
                  </a:lnTo>
                  <a:lnTo>
                    <a:pt x="159923" y="86006"/>
                  </a:lnTo>
                  <a:lnTo>
                    <a:pt x="151335" y="80549"/>
                  </a:lnTo>
                  <a:lnTo>
                    <a:pt x="141189" y="76911"/>
                  </a:lnTo>
                  <a:lnTo>
                    <a:pt x="87737" y="696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172845" y="3024125"/>
              <a:ext cx="49741" cy="417808"/>
            </a:xfrm>
            <a:custGeom>
              <a:avLst/>
              <a:gdLst/>
              <a:ahLst/>
              <a:cxnLst/>
              <a:rect l="0" t="0" r="0" b="0"/>
              <a:pathLst>
                <a:path w="49741" h="417808">
                  <a:moveTo>
                    <a:pt x="49740" y="0"/>
                  </a:moveTo>
                  <a:lnTo>
                    <a:pt x="49740" y="26404"/>
                  </a:lnTo>
                  <a:lnTo>
                    <a:pt x="48634" y="37498"/>
                  </a:lnTo>
                  <a:lnTo>
                    <a:pt x="46792" y="48210"/>
                  </a:lnTo>
                  <a:lnTo>
                    <a:pt x="44459" y="58668"/>
                  </a:lnTo>
                  <a:lnTo>
                    <a:pt x="38919" y="87972"/>
                  </a:lnTo>
                  <a:lnTo>
                    <a:pt x="26355" y="160822"/>
                  </a:lnTo>
                  <a:lnTo>
                    <a:pt x="24202" y="177954"/>
                  </a:lnTo>
                  <a:lnTo>
                    <a:pt x="22767" y="193797"/>
                  </a:lnTo>
                  <a:lnTo>
                    <a:pt x="21810" y="208780"/>
                  </a:lnTo>
                  <a:lnTo>
                    <a:pt x="20067" y="222085"/>
                  </a:lnTo>
                  <a:lnTo>
                    <a:pt x="17799" y="234271"/>
                  </a:lnTo>
                  <a:lnTo>
                    <a:pt x="15182" y="245711"/>
                  </a:lnTo>
                  <a:lnTo>
                    <a:pt x="13438" y="259969"/>
                  </a:lnTo>
                  <a:lnTo>
                    <a:pt x="12274" y="276106"/>
                  </a:lnTo>
                  <a:lnTo>
                    <a:pt x="10982" y="309511"/>
                  </a:lnTo>
                  <a:lnTo>
                    <a:pt x="10408" y="339095"/>
                  </a:lnTo>
                  <a:lnTo>
                    <a:pt x="9149" y="352068"/>
                  </a:lnTo>
                  <a:lnTo>
                    <a:pt x="7205" y="364033"/>
                  </a:lnTo>
                  <a:lnTo>
                    <a:pt x="0" y="4178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023629" y="3541409"/>
              <a:ext cx="138263" cy="298435"/>
            </a:xfrm>
            <a:custGeom>
              <a:avLst/>
              <a:gdLst/>
              <a:ahLst/>
              <a:cxnLst/>
              <a:rect l="0" t="0" r="0" b="0"/>
              <a:pathLst>
                <a:path w="138263" h="298435">
                  <a:moveTo>
                    <a:pt x="0" y="0"/>
                  </a:moveTo>
                  <a:lnTo>
                    <a:pt x="69229" y="13846"/>
                  </a:lnTo>
                  <a:lnTo>
                    <a:pt x="82628" y="19179"/>
                  </a:lnTo>
                  <a:lnTo>
                    <a:pt x="94876" y="26050"/>
                  </a:lnTo>
                  <a:lnTo>
                    <a:pt x="106358" y="33946"/>
                  </a:lnTo>
                  <a:lnTo>
                    <a:pt x="115118" y="42527"/>
                  </a:lnTo>
                  <a:lnTo>
                    <a:pt x="122063" y="51563"/>
                  </a:lnTo>
                  <a:lnTo>
                    <a:pt x="127798" y="60902"/>
                  </a:lnTo>
                  <a:lnTo>
                    <a:pt x="131622" y="71551"/>
                  </a:lnTo>
                  <a:lnTo>
                    <a:pt x="134171" y="83070"/>
                  </a:lnTo>
                  <a:lnTo>
                    <a:pt x="135870" y="95172"/>
                  </a:lnTo>
                  <a:lnTo>
                    <a:pt x="137003" y="108766"/>
                  </a:lnTo>
                  <a:lnTo>
                    <a:pt x="137758" y="123355"/>
                  </a:lnTo>
                  <a:lnTo>
                    <a:pt x="138262" y="138607"/>
                  </a:lnTo>
                  <a:lnTo>
                    <a:pt x="136387" y="154303"/>
                  </a:lnTo>
                  <a:lnTo>
                    <a:pt x="132926" y="170292"/>
                  </a:lnTo>
                  <a:lnTo>
                    <a:pt x="128409" y="186479"/>
                  </a:lnTo>
                  <a:lnTo>
                    <a:pt x="123186" y="201691"/>
                  </a:lnTo>
                  <a:lnTo>
                    <a:pt x="117494" y="216254"/>
                  </a:lnTo>
                  <a:lnTo>
                    <a:pt x="111488" y="230384"/>
                  </a:lnTo>
                  <a:lnTo>
                    <a:pt x="106379" y="243119"/>
                  </a:lnTo>
                  <a:lnTo>
                    <a:pt x="101868" y="254925"/>
                  </a:lnTo>
                  <a:lnTo>
                    <a:pt x="89530" y="2984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745091" y="3103707"/>
              <a:ext cx="358121" cy="69460"/>
            </a:xfrm>
            <a:custGeom>
              <a:avLst/>
              <a:gdLst/>
              <a:ahLst/>
              <a:cxnLst/>
              <a:rect l="0" t="0" r="0" b="0"/>
              <a:pathLst>
                <a:path w="358121" h="69460">
                  <a:moveTo>
                    <a:pt x="358120" y="0"/>
                  </a:moveTo>
                  <a:lnTo>
                    <a:pt x="330429" y="27692"/>
                  </a:lnTo>
                  <a:lnTo>
                    <a:pt x="321974" y="32831"/>
                  </a:lnTo>
                  <a:lnTo>
                    <a:pt x="311916" y="37361"/>
                  </a:lnTo>
                  <a:lnTo>
                    <a:pt x="290057" y="45343"/>
                  </a:lnTo>
                  <a:lnTo>
                    <a:pt x="269288" y="52575"/>
                  </a:lnTo>
                  <a:lnTo>
                    <a:pt x="258002" y="56051"/>
                  </a:lnTo>
                  <a:lnTo>
                    <a:pt x="233673" y="62860"/>
                  </a:lnTo>
                  <a:lnTo>
                    <a:pt x="219890" y="65119"/>
                  </a:lnTo>
                  <a:lnTo>
                    <a:pt x="205175" y="66624"/>
                  </a:lnTo>
                  <a:lnTo>
                    <a:pt x="189838" y="67628"/>
                  </a:lnTo>
                  <a:lnTo>
                    <a:pt x="174087" y="68297"/>
                  </a:lnTo>
                  <a:lnTo>
                    <a:pt x="141848" y="69040"/>
                  </a:lnTo>
                  <a:lnTo>
                    <a:pt x="97909" y="69459"/>
                  </a:lnTo>
                  <a:lnTo>
                    <a:pt x="85168" y="68412"/>
                  </a:lnTo>
                  <a:lnTo>
                    <a:pt x="73358" y="66609"/>
                  </a:lnTo>
                  <a:lnTo>
                    <a:pt x="62169" y="64301"/>
                  </a:lnTo>
                  <a:lnTo>
                    <a:pt x="50289" y="62763"/>
                  </a:lnTo>
                  <a:lnTo>
                    <a:pt x="37947" y="61737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834621" y="3024125"/>
              <a:ext cx="59688" cy="318330"/>
            </a:xfrm>
            <a:custGeom>
              <a:avLst/>
              <a:gdLst/>
              <a:ahLst/>
              <a:cxnLst/>
              <a:rect l="0" t="0" r="0" b="0"/>
              <a:pathLst>
                <a:path w="59688" h="318330">
                  <a:moveTo>
                    <a:pt x="59687" y="0"/>
                  </a:moveTo>
                  <a:lnTo>
                    <a:pt x="54406" y="15843"/>
                  </a:lnTo>
                  <a:lnTo>
                    <a:pt x="52850" y="24931"/>
                  </a:lnTo>
                  <a:lnTo>
                    <a:pt x="51813" y="35411"/>
                  </a:lnTo>
                  <a:lnTo>
                    <a:pt x="51122" y="46819"/>
                  </a:lnTo>
                  <a:lnTo>
                    <a:pt x="50353" y="71284"/>
                  </a:lnTo>
                  <a:lnTo>
                    <a:pt x="50149" y="83998"/>
                  </a:lnTo>
                  <a:lnTo>
                    <a:pt x="48907" y="96895"/>
                  </a:lnTo>
                  <a:lnTo>
                    <a:pt x="46974" y="109914"/>
                  </a:lnTo>
                  <a:lnTo>
                    <a:pt x="44579" y="123015"/>
                  </a:lnTo>
                  <a:lnTo>
                    <a:pt x="42983" y="137276"/>
                  </a:lnTo>
                  <a:lnTo>
                    <a:pt x="41919" y="152309"/>
                  </a:lnTo>
                  <a:lnTo>
                    <a:pt x="41210" y="167858"/>
                  </a:lnTo>
                  <a:lnTo>
                    <a:pt x="39631" y="182645"/>
                  </a:lnTo>
                  <a:lnTo>
                    <a:pt x="37474" y="196924"/>
                  </a:lnTo>
                  <a:lnTo>
                    <a:pt x="34930" y="210865"/>
                  </a:lnTo>
                  <a:lnTo>
                    <a:pt x="32130" y="224580"/>
                  </a:lnTo>
                  <a:lnTo>
                    <a:pt x="26070" y="251609"/>
                  </a:lnTo>
                  <a:lnTo>
                    <a:pt x="22906" y="263901"/>
                  </a:lnTo>
                  <a:lnTo>
                    <a:pt x="19692" y="275412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657575" y="3402141"/>
              <a:ext cx="177282" cy="281587"/>
            </a:xfrm>
            <a:custGeom>
              <a:avLst/>
              <a:gdLst/>
              <a:ahLst/>
              <a:cxnLst/>
              <a:rect l="0" t="0" r="0" b="0"/>
              <a:pathLst>
                <a:path w="177282" h="281587">
                  <a:moveTo>
                    <a:pt x="87516" y="0"/>
                  </a:moveTo>
                  <a:lnTo>
                    <a:pt x="76954" y="10561"/>
                  </a:lnTo>
                  <a:lnTo>
                    <a:pt x="71632" y="18094"/>
                  </a:lnTo>
                  <a:lnTo>
                    <a:pt x="65874" y="27537"/>
                  </a:lnTo>
                  <a:lnTo>
                    <a:pt x="59824" y="38254"/>
                  </a:lnTo>
                  <a:lnTo>
                    <a:pt x="53580" y="50924"/>
                  </a:lnTo>
                  <a:lnTo>
                    <a:pt x="47207" y="64898"/>
                  </a:lnTo>
                  <a:lnTo>
                    <a:pt x="40748" y="79740"/>
                  </a:lnTo>
                  <a:lnTo>
                    <a:pt x="35336" y="92951"/>
                  </a:lnTo>
                  <a:lnTo>
                    <a:pt x="26376" y="116472"/>
                  </a:lnTo>
                  <a:lnTo>
                    <a:pt x="15118" y="148357"/>
                  </a:lnTo>
                  <a:lnTo>
                    <a:pt x="4781" y="178805"/>
                  </a:lnTo>
                  <a:lnTo>
                    <a:pt x="2516" y="189943"/>
                  </a:lnTo>
                  <a:lnTo>
                    <a:pt x="1006" y="201790"/>
                  </a:lnTo>
                  <a:lnTo>
                    <a:pt x="0" y="214109"/>
                  </a:lnTo>
                  <a:lnTo>
                    <a:pt x="1539" y="224532"/>
                  </a:lnTo>
                  <a:lnTo>
                    <a:pt x="4776" y="233691"/>
                  </a:lnTo>
                  <a:lnTo>
                    <a:pt x="9144" y="242008"/>
                  </a:lnTo>
                  <a:lnTo>
                    <a:pt x="15373" y="249763"/>
                  </a:lnTo>
                  <a:lnTo>
                    <a:pt x="22841" y="257144"/>
                  </a:lnTo>
                  <a:lnTo>
                    <a:pt x="31136" y="264275"/>
                  </a:lnTo>
                  <a:lnTo>
                    <a:pt x="39981" y="270134"/>
                  </a:lnTo>
                  <a:lnTo>
                    <a:pt x="49194" y="275146"/>
                  </a:lnTo>
                  <a:lnTo>
                    <a:pt x="58652" y="279593"/>
                  </a:lnTo>
                  <a:lnTo>
                    <a:pt x="68273" y="281451"/>
                  </a:lnTo>
                  <a:lnTo>
                    <a:pt x="78004" y="281586"/>
                  </a:lnTo>
                  <a:lnTo>
                    <a:pt x="87806" y="280569"/>
                  </a:lnTo>
                  <a:lnTo>
                    <a:pt x="97657" y="278787"/>
                  </a:lnTo>
                  <a:lnTo>
                    <a:pt x="107540" y="276493"/>
                  </a:lnTo>
                  <a:lnTo>
                    <a:pt x="117445" y="273859"/>
                  </a:lnTo>
                  <a:lnTo>
                    <a:pt x="127364" y="269891"/>
                  </a:lnTo>
                  <a:lnTo>
                    <a:pt x="137293" y="265036"/>
                  </a:lnTo>
                  <a:lnTo>
                    <a:pt x="147228" y="259589"/>
                  </a:lnTo>
                  <a:lnTo>
                    <a:pt x="156062" y="252641"/>
                  </a:lnTo>
                  <a:lnTo>
                    <a:pt x="164162" y="244694"/>
                  </a:lnTo>
                  <a:lnTo>
                    <a:pt x="171773" y="236079"/>
                  </a:lnTo>
                  <a:lnTo>
                    <a:pt x="175741" y="227020"/>
                  </a:lnTo>
                  <a:lnTo>
                    <a:pt x="177281" y="217665"/>
                  </a:lnTo>
                  <a:lnTo>
                    <a:pt x="177203" y="208113"/>
                  </a:lnTo>
                  <a:lnTo>
                    <a:pt x="172730" y="203955"/>
                  </a:lnTo>
                  <a:lnTo>
                    <a:pt x="165326" y="203394"/>
                  </a:lnTo>
                  <a:lnTo>
                    <a:pt x="155969" y="205230"/>
                  </a:lnTo>
                  <a:lnTo>
                    <a:pt x="147520" y="209770"/>
                  </a:lnTo>
                  <a:lnTo>
                    <a:pt x="139677" y="216113"/>
                  </a:lnTo>
                  <a:lnTo>
                    <a:pt x="118077" y="237936"/>
                  </a:lnTo>
                  <a:lnTo>
                    <a:pt x="87516" y="2785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494614" y="3148165"/>
              <a:ext cx="51026" cy="40737"/>
            </a:xfrm>
            <a:custGeom>
              <a:avLst/>
              <a:gdLst/>
              <a:ahLst/>
              <a:cxnLst/>
              <a:rect l="0" t="0" r="0" b="0"/>
              <a:pathLst>
                <a:path w="51026" h="40737">
                  <a:moveTo>
                    <a:pt x="51025" y="5281"/>
                  </a:moveTo>
                  <a:lnTo>
                    <a:pt x="35183" y="0"/>
                  </a:lnTo>
                  <a:lnTo>
                    <a:pt x="28305" y="655"/>
                  </a:lnTo>
                  <a:lnTo>
                    <a:pt x="21509" y="3302"/>
                  </a:lnTo>
                  <a:lnTo>
                    <a:pt x="14768" y="7278"/>
                  </a:lnTo>
                  <a:lnTo>
                    <a:pt x="9169" y="13244"/>
                  </a:lnTo>
                  <a:lnTo>
                    <a:pt x="4331" y="20538"/>
                  </a:lnTo>
                  <a:lnTo>
                    <a:pt x="0" y="28716"/>
                  </a:lnTo>
                  <a:lnTo>
                    <a:pt x="1534" y="34168"/>
                  </a:lnTo>
                  <a:lnTo>
                    <a:pt x="6978" y="37803"/>
                  </a:lnTo>
                  <a:lnTo>
                    <a:pt x="15028" y="40226"/>
                  </a:lnTo>
                  <a:lnTo>
                    <a:pt x="23712" y="40736"/>
                  </a:lnTo>
                  <a:lnTo>
                    <a:pt x="32817" y="39971"/>
                  </a:lnTo>
                  <a:lnTo>
                    <a:pt x="42202" y="38355"/>
                  </a:lnTo>
                  <a:lnTo>
                    <a:pt x="47354" y="33962"/>
                  </a:lnTo>
                  <a:lnTo>
                    <a:pt x="49683" y="27718"/>
                  </a:lnTo>
                  <a:lnTo>
                    <a:pt x="51025" y="15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410131" y="3077624"/>
              <a:ext cx="328543" cy="262144"/>
            </a:xfrm>
            <a:custGeom>
              <a:avLst/>
              <a:gdLst/>
              <a:ahLst/>
              <a:cxnLst/>
              <a:rect l="0" t="0" r="0" b="0"/>
              <a:pathLst>
                <a:path w="328543" h="262144">
                  <a:moveTo>
                    <a:pt x="185247" y="45979"/>
                  </a:moveTo>
                  <a:lnTo>
                    <a:pt x="169405" y="35417"/>
                  </a:lnTo>
                  <a:lnTo>
                    <a:pt x="160316" y="32306"/>
                  </a:lnTo>
                  <a:lnTo>
                    <a:pt x="149837" y="30231"/>
                  </a:lnTo>
                  <a:lnTo>
                    <a:pt x="138428" y="28848"/>
                  </a:lnTo>
                  <a:lnTo>
                    <a:pt x="127507" y="29032"/>
                  </a:lnTo>
                  <a:lnTo>
                    <a:pt x="116910" y="30260"/>
                  </a:lnTo>
                  <a:lnTo>
                    <a:pt x="106530" y="32184"/>
                  </a:lnTo>
                  <a:lnTo>
                    <a:pt x="96294" y="34571"/>
                  </a:lnTo>
                  <a:lnTo>
                    <a:pt x="86154" y="37269"/>
                  </a:lnTo>
                  <a:lnTo>
                    <a:pt x="76078" y="40172"/>
                  </a:lnTo>
                  <a:lnTo>
                    <a:pt x="67150" y="44318"/>
                  </a:lnTo>
                  <a:lnTo>
                    <a:pt x="58988" y="49293"/>
                  </a:lnTo>
                  <a:lnTo>
                    <a:pt x="51335" y="54820"/>
                  </a:lnTo>
                  <a:lnTo>
                    <a:pt x="44023" y="60715"/>
                  </a:lnTo>
                  <a:lnTo>
                    <a:pt x="36937" y="66856"/>
                  </a:lnTo>
                  <a:lnTo>
                    <a:pt x="30003" y="73161"/>
                  </a:lnTo>
                  <a:lnTo>
                    <a:pt x="23170" y="80680"/>
                  </a:lnTo>
                  <a:lnTo>
                    <a:pt x="16403" y="89008"/>
                  </a:lnTo>
                  <a:lnTo>
                    <a:pt x="9682" y="97876"/>
                  </a:lnTo>
                  <a:lnTo>
                    <a:pt x="5201" y="108210"/>
                  </a:lnTo>
                  <a:lnTo>
                    <a:pt x="2214" y="119520"/>
                  </a:lnTo>
                  <a:lnTo>
                    <a:pt x="222" y="131482"/>
                  </a:lnTo>
                  <a:lnTo>
                    <a:pt x="0" y="142772"/>
                  </a:lnTo>
                  <a:lnTo>
                    <a:pt x="957" y="153614"/>
                  </a:lnTo>
                  <a:lnTo>
                    <a:pt x="2700" y="164159"/>
                  </a:lnTo>
                  <a:lnTo>
                    <a:pt x="6073" y="173399"/>
                  </a:lnTo>
                  <a:lnTo>
                    <a:pt x="10532" y="181770"/>
                  </a:lnTo>
                  <a:lnTo>
                    <a:pt x="33572" y="216369"/>
                  </a:lnTo>
                  <a:lnTo>
                    <a:pt x="41024" y="224785"/>
                  </a:lnTo>
                  <a:lnTo>
                    <a:pt x="49307" y="232607"/>
                  </a:lnTo>
                  <a:lnTo>
                    <a:pt x="58145" y="240032"/>
                  </a:lnTo>
                  <a:lnTo>
                    <a:pt x="67353" y="246087"/>
                  </a:lnTo>
                  <a:lnTo>
                    <a:pt x="76807" y="251230"/>
                  </a:lnTo>
                  <a:lnTo>
                    <a:pt x="86427" y="255763"/>
                  </a:lnTo>
                  <a:lnTo>
                    <a:pt x="97260" y="258785"/>
                  </a:lnTo>
                  <a:lnTo>
                    <a:pt x="108905" y="260800"/>
                  </a:lnTo>
                  <a:lnTo>
                    <a:pt x="121088" y="262143"/>
                  </a:lnTo>
                  <a:lnTo>
                    <a:pt x="134737" y="261934"/>
                  </a:lnTo>
                  <a:lnTo>
                    <a:pt x="149363" y="260688"/>
                  </a:lnTo>
                  <a:lnTo>
                    <a:pt x="164641" y="258753"/>
                  </a:lnTo>
                  <a:lnTo>
                    <a:pt x="179247" y="255252"/>
                  </a:lnTo>
                  <a:lnTo>
                    <a:pt x="193406" y="250707"/>
                  </a:lnTo>
                  <a:lnTo>
                    <a:pt x="207266" y="245467"/>
                  </a:lnTo>
                  <a:lnTo>
                    <a:pt x="218717" y="239763"/>
                  </a:lnTo>
                  <a:lnTo>
                    <a:pt x="228561" y="233750"/>
                  </a:lnTo>
                  <a:lnTo>
                    <a:pt x="237335" y="227530"/>
                  </a:lnTo>
                  <a:lnTo>
                    <a:pt x="245394" y="221173"/>
                  </a:lnTo>
                  <a:lnTo>
                    <a:pt x="252978" y="214725"/>
                  </a:lnTo>
                  <a:lnTo>
                    <a:pt x="260244" y="208215"/>
                  </a:lnTo>
                  <a:lnTo>
                    <a:pt x="274213" y="195087"/>
                  </a:lnTo>
                  <a:lnTo>
                    <a:pt x="301193" y="168647"/>
                  </a:lnTo>
                  <a:lnTo>
                    <a:pt x="306757" y="159811"/>
                  </a:lnTo>
                  <a:lnTo>
                    <a:pt x="311571" y="149500"/>
                  </a:lnTo>
                  <a:lnTo>
                    <a:pt x="319868" y="127358"/>
                  </a:lnTo>
                  <a:lnTo>
                    <a:pt x="327240" y="106464"/>
                  </a:lnTo>
                  <a:lnTo>
                    <a:pt x="328542" y="96250"/>
                  </a:lnTo>
                  <a:lnTo>
                    <a:pt x="328306" y="86125"/>
                  </a:lnTo>
                  <a:lnTo>
                    <a:pt x="327043" y="76059"/>
                  </a:lnTo>
                  <a:lnTo>
                    <a:pt x="323990" y="67137"/>
                  </a:lnTo>
                  <a:lnTo>
                    <a:pt x="319744" y="58979"/>
                  </a:lnTo>
                  <a:lnTo>
                    <a:pt x="314703" y="51330"/>
                  </a:lnTo>
                  <a:lnTo>
                    <a:pt x="308026" y="44020"/>
                  </a:lnTo>
                  <a:lnTo>
                    <a:pt x="300259" y="36935"/>
                  </a:lnTo>
                  <a:lnTo>
                    <a:pt x="291766" y="30002"/>
                  </a:lnTo>
                  <a:lnTo>
                    <a:pt x="281682" y="23169"/>
                  </a:lnTo>
                  <a:lnTo>
                    <a:pt x="270537" y="16403"/>
                  </a:lnTo>
                  <a:lnTo>
                    <a:pt x="258687" y="9682"/>
                  </a:lnTo>
                  <a:lnTo>
                    <a:pt x="246366" y="5201"/>
                  </a:lnTo>
                  <a:lnTo>
                    <a:pt x="233730" y="2214"/>
                  </a:lnTo>
                  <a:lnTo>
                    <a:pt x="220885" y="223"/>
                  </a:lnTo>
                  <a:lnTo>
                    <a:pt x="206795" y="0"/>
                  </a:lnTo>
                  <a:lnTo>
                    <a:pt x="191875" y="958"/>
                  </a:lnTo>
                  <a:lnTo>
                    <a:pt x="176402" y="2701"/>
                  </a:lnTo>
                  <a:lnTo>
                    <a:pt x="161666" y="4969"/>
                  </a:lnTo>
                  <a:lnTo>
                    <a:pt x="147419" y="7585"/>
                  </a:lnTo>
                  <a:lnTo>
                    <a:pt x="119802" y="13441"/>
                  </a:lnTo>
                  <a:lnTo>
                    <a:pt x="106247" y="16549"/>
                  </a:lnTo>
                  <a:lnTo>
                    <a:pt x="55926" y="36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665013" y="3160166"/>
            <a:ext cx="2089035" cy="222080"/>
            <a:chOff x="6665013" y="3160166"/>
            <a:chExt cx="2089035" cy="222080"/>
          </a:xfrm>
        </p:grpSpPr>
        <p:sp>
          <p:nvSpPr>
            <p:cNvPr id="66" name="Freeform 65"/>
            <p:cNvSpPr/>
            <p:nvPr/>
          </p:nvSpPr>
          <p:spPr>
            <a:xfrm>
              <a:off x="6665013" y="3160166"/>
              <a:ext cx="1830720" cy="176784"/>
            </a:xfrm>
            <a:custGeom>
              <a:avLst/>
              <a:gdLst/>
              <a:ahLst/>
              <a:cxnLst/>
              <a:rect l="0" t="0" r="0" b="0"/>
              <a:pathLst>
                <a:path w="1830720" h="176784">
                  <a:moveTo>
                    <a:pt x="99477" y="43019"/>
                  </a:moveTo>
                  <a:lnTo>
                    <a:pt x="88915" y="53581"/>
                  </a:lnTo>
                  <a:lnTo>
                    <a:pt x="86909" y="53376"/>
                  </a:lnTo>
                  <a:lnTo>
                    <a:pt x="86677" y="49924"/>
                  </a:lnTo>
                  <a:lnTo>
                    <a:pt x="87629" y="44306"/>
                  </a:lnTo>
                  <a:lnTo>
                    <a:pt x="90473" y="38351"/>
                  </a:lnTo>
                  <a:lnTo>
                    <a:pt x="94580" y="32170"/>
                  </a:lnTo>
                  <a:lnTo>
                    <a:pt x="99529" y="25838"/>
                  </a:lnTo>
                  <a:lnTo>
                    <a:pt x="103932" y="24933"/>
                  </a:lnTo>
                  <a:lnTo>
                    <a:pt x="107974" y="27646"/>
                  </a:lnTo>
                  <a:lnTo>
                    <a:pt x="111774" y="32770"/>
                  </a:lnTo>
                  <a:lnTo>
                    <a:pt x="116518" y="33976"/>
                  </a:lnTo>
                  <a:lnTo>
                    <a:pt x="121891" y="32569"/>
                  </a:lnTo>
                  <a:lnTo>
                    <a:pt x="127684" y="29420"/>
                  </a:lnTo>
                  <a:lnTo>
                    <a:pt x="134861" y="26216"/>
                  </a:lnTo>
                  <a:lnTo>
                    <a:pt x="142962" y="22975"/>
                  </a:lnTo>
                  <a:lnTo>
                    <a:pt x="151679" y="19708"/>
                  </a:lnTo>
                  <a:lnTo>
                    <a:pt x="157490" y="21952"/>
                  </a:lnTo>
                  <a:lnTo>
                    <a:pt x="161364" y="27869"/>
                  </a:lnTo>
                  <a:lnTo>
                    <a:pt x="163946" y="36235"/>
                  </a:lnTo>
                  <a:lnTo>
                    <a:pt x="164563" y="45128"/>
                  </a:lnTo>
                  <a:lnTo>
                    <a:pt x="163869" y="54373"/>
                  </a:lnTo>
                  <a:lnTo>
                    <a:pt x="162301" y="63852"/>
                  </a:lnTo>
                  <a:lnTo>
                    <a:pt x="164571" y="67961"/>
                  </a:lnTo>
                  <a:lnTo>
                    <a:pt x="169400" y="68489"/>
                  </a:lnTo>
                  <a:lnTo>
                    <a:pt x="175936" y="66631"/>
                  </a:lnTo>
                  <a:lnTo>
                    <a:pt x="182504" y="63182"/>
                  </a:lnTo>
                  <a:lnTo>
                    <a:pt x="189093" y="58671"/>
                  </a:lnTo>
                  <a:lnTo>
                    <a:pt x="195696" y="53454"/>
                  </a:lnTo>
                  <a:lnTo>
                    <a:pt x="202309" y="47765"/>
                  </a:lnTo>
                  <a:lnTo>
                    <a:pt x="208928" y="41762"/>
                  </a:lnTo>
                  <a:lnTo>
                    <a:pt x="222178" y="29197"/>
                  </a:lnTo>
                  <a:lnTo>
                    <a:pt x="235435" y="16243"/>
                  </a:lnTo>
                  <a:lnTo>
                    <a:pt x="238750" y="15221"/>
                  </a:lnTo>
                  <a:lnTo>
                    <a:pt x="239853" y="17855"/>
                  </a:lnTo>
                  <a:lnTo>
                    <a:pt x="239484" y="22927"/>
                  </a:lnTo>
                  <a:lnTo>
                    <a:pt x="237028" y="29624"/>
                  </a:lnTo>
                  <a:lnTo>
                    <a:pt x="233179" y="37405"/>
                  </a:lnTo>
                  <a:lnTo>
                    <a:pt x="228404" y="45908"/>
                  </a:lnTo>
                  <a:lnTo>
                    <a:pt x="227430" y="48261"/>
                  </a:lnTo>
                  <a:lnTo>
                    <a:pt x="228991" y="46514"/>
                  </a:lnTo>
                  <a:lnTo>
                    <a:pt x="232243" y="42033"/>
                  </a:lnTo>
                  <a:lnTo>
                    <a:pt x="247382" y="19884"/>
                  </a:lnTo>
                  <a:lnTo>
                    <a:pt x="254451" y="13226"/>
                  </a:lnTo>
                  <a:lnTo>
                    <a:pt x="262480" y="7683"/>
                  </a:lnTo>
                  <a:lnTo>
                    <a:pt x="271148" y="2882"/>
                  </a:lnTo>
                  <a:lnTo>
                    <a:pt x="280243" y="1892"/>
                  </a:lnTo>
                  <a:lnTo>
                    <a:pt x="289622" y="3443"/>
                  </a:lnTo>
                  <a:lnTo>
                    <a:pt x="299191" y="6687"/>
                  </a:lnTo>
                  <a:lnTo>
                    <a:pt x="305570" y="13271"/>
                  </a:lnTo>
                  <a:lnTo>
                    <a:pt x="309823" y="22082"/>
                  </a:lnTo>
                  <a:lnTo>
                    <a:pt x="312658" y="32377"/>
                  </a:lnTo>
                  <a:lnTo>
                    <a:pt x="313443" y="42556"/>
                  </a:lnTo>
                  <a:lnTo>
                    <a:pt x="312861" y="52658"/>
                  </a:lnTo>
                  <a:lnTo>
                    <a:pt x="311368" y="62709"/>
                  </a:lnTo>
                  <a:lnTo>
                    <a:pt x="313688" y="68304"/>
                  </a:lnTo>
                  <a:lnTo>
                    <a:pt x="318551" y="70929"/>
                  </a:lnTo>
                  <a:lnTo>
                    <a:pt x="325109" y="71573"/>
                  </a:lnTo>
                  <a:lnTo>
                    <a:pt x="333902" y="68687"/>
                  </a:lnTo>
                  <a:lnTo>
                    <a:pt x="344185" y="63447"/>
                  </a:lnTo>
                  <a:lnTo>
                    <a:pt x="355462" y="56638"/>
                  </a:lnTo>
                  <a:lnTo>
                    <a:pt x="366295" y="48782"/>
                  </a:lnTo>
                  <a:lnTo>
                    <a:pt x="376834" y="40229"/>
                  </a:lnTo>
                  <a:lnTo>
                    <a:pt x="387175" y="31212"/>
                  </a:lnTo>
                  <a:lnTo>
                    <a:pt x="397386" y="24094"/>
                  </a:lnTo>
                  <a:lnTo>
                    <a:pt x="407508" y="18244"/>
                  </a:lnTo>
                  <a:lnTo>
                    <a:pt x="417573" y="13239"/>
                  </a:lnTo>
                  <a:lnTo>
                    <a:pt x="427599" y="11007"/>
                  </a:lnTo>
                  <a:lnTo>
                    <a:pt x="447580" y="11475"/>
                  </a:lnTo>
                  <a:lnTo>
                    <a:pt x="454236" y="16463"/>
                  </a:lnTo>
                  <a:lnTo>
                    <a:pt x="458673" y="24210"/>
                  </a:lnTo>
                  <a:lnTo>
                    <a:pt x="461630" y="33795"/>
                  </a:lnTo>
                  <a:lnTo>
                    <a:pt x="462496" y="43502"/>
                  </a:lnTo>
                  <a:lnTo>
                    <a:pt x="461969" y="53289"/>
                  </a:lnTo>
                  <a:lnTo>
                    <a:pt x="460511" y="63129"/>
                  </a:lnTo>
                  <a:lnTo>
                    <a:pt x="462856" y="67479"/>
                  </a:lnTo>
                  <a:lnTo>
                    <a:pt x="467735" y="68168"/>
                  </a:lnTo>
                  <a:lnTo>
                    <a:pt x="474303" y="66417"/>
                  </a:lnTo>
                  <a:lnTo>
                    <a:pt x="480893" y="63039"/>
                  </a:lnTo>
                  <a:lnTo>
                    <a:pt x="487496" y="58576"/>
                  </a:lnTo>
                  <a:lnTo>
                    <a:pt x="494110" y="53390"/>
                  </a:lnTo>
                  <a:lnTo>
                    <a:pt x="501835" y="46617"/>
                  </a:lnTo>
                  <a:lnTo>
                    <a:pt x="510300" y="38786"/>
                  </a:lnTo>
                  <a:lnTo>
                    <a:pt x="519260" y="30249"/>
                  </a:lnTo>
                  <a:lnTo>
                    <a:pt x="528550" y="23453"/>
                  </a:lnTo>
                  <a:lnTo>
                    <a:pt x="538058" y="17816"/>
                  </a:lnTo>
                  <a:lnTo>
                    <a:pt x="547713" y="12953"/>
                  </a:lnTo>
                  <a:lnTo>
                    <a:pt x="556360" y="11922"/>
                  </a:lnTo>
                  <a:lnTo>
                    <a:pt x="564336" y="13445"/>
                  </a:lnTo>
                  <a:lnTo>
                    <a:pt x="571864" y="16671"/>
                  </a:lnTo>
                  <a:lnTo>
                    <a:pt x="576882" y="24348"/>
                  </a:lnTo>
                  <a:lnTo>
                    <a:pt x="580228" y="34993"/>
                  </a:lnTo>
                  <a:lnTo>
                    <a:pt x="582459" y="47616"/>
                  </a:lnTo>
                  <a:lnTo>
                    <a:pt x="588367" y="52716"/>
                  </a:lnTo>
                  <a:lnTo>
                    <a:pt x="596726" y="52799"/>
                  </a:lnTo>
                  <a:lnTo>
                    <a:pt x="606721" y="49539"/>
                  </a:lnTo>
                  <a:lnTo>
                    <a:pt x="615594" y="45155"/>
                  </a:lnTo>
                  <a:lnTo>
                    <a:pt x="623721" y="40022"/>
                  </a:lnTo>
                  <a:lnTo>
                    <a:pt x="631349" y="34389"/>
                  </a:lnTo>
                  <a:lnTo>
                    <a:pt x="638645" y="28423"/>
                  </a:lnTo>
                  <a:lnTo>
                    <a:pt x="645719" y="22235"/>
                  </a:lnTo>
                  <a:lnTo>
                    <a:pt x="652647" y="15899"/>
                  </a:lnTo>
                  <a:lnTo>
                    <a:pt x="660580" y="10570"/>
                  </a:lnTo>
                  <a:lnTo>
                    <a:pt x="669186" y="5912"/>
                  </a:lnTo>
                  <a:lnTo>
                    <a:pt x="678239" y="1701"/>
                  </a:lnTo>
                  <a:lnTo>
                    <a:pt x="687590" y="0"/>
                  </a:lnTo>
                  <a:lnTo>
                    <a:pt x="706823" y="1056"/>
                  </a:lnTo>
                  <a:lnTo>
                    <a:pt x="714383" y="5096"/>
                  </a:lnTo>
                  <a:lnTo>
                    <a:pt x="720529" y="11105"/>
                  </a:lnTo>
                  <a:lnTo>
                    <a:pt x="725731" y="18427"/>
                  </a:lnTo>
                  <a:lnTo>
                    <a:pt x="728093" y="26624"/>
                  </a:lnTo>
                  <a:lnTo>
                    <a:pt x="728564" y="35405"/>
                  </a:lnTo>
                  <a:lnTo>
                    <a:pt x="727772" y="44575"/>
                  </a:lnTo>
                  <a:lnTo>
                    <a:pt x="727244" y="55109"/>
                  </a:lnTo>
                  <a:lnTo>
                    <a:pt x="726658" y="78604"/>
                  </a:lnTo>
                  <a:lnTo>
                    <a:pt x="728712" y="84428"/>
                  </a:lnTo>
                  <a:lnTo>
                    <a:pt x="732292" y="86099"/>
                  </a:lnTo>
                  <a:lnTo>
                    <a:pt x="736888" y="85002"/>
                  </a:lnTo>
                  <a:lnTo>
                    <a:pt x="741058" y="80956"/>
                  </a:lnTo>
                  <a:lnTo>
                    <a:pt x="744944" y="74942"/>
                  </a:lnTo>
                  <a:lnTo>
                    <a:pt x="748639" y="67617"/>
                  </a:lnTo>
                  <a:lnTo>
                    <a:pt x="754419" y="59417"/>
                  </a:lnTo>
                  <a:lnTo>
                    <a:pt x="761588" y="50635"/>
                  </a:lnTo>
                  <a:lnTo>
                    <a:pt x="769684" y="41465"/>
                  </a:lnTo>
                  <a:lnTo>
                    <a:pt x="778397" y="34246"/>
                  </a:lnTo>
                  <a:lnTo>
                    <a:pt x="787521" y="28328"/>
                  </a:lnTo>
                  <a:lnTo>
                    <a:pt x="796920" y="23277"/>
                  </a:lnTo>
                  <a:lnTo>
                    <a:pt x="807607" y="21015"/>
                  </a:lnTo>
                  <a:lnTo>
                    <a:pt x="831272" y="21450"/>
                  </a:lnTo>
                  <a:lnTo>
                    <a:pt x="839351" y="27534"/>
                  </a:lnTo>
                  <a:lnTo>
                    <a:pt x="844737" y="37117"/>
                  </a:lnTo>
                  <a:lnTo>
                    <a:pt x="851826" y="60291"/>
                  </a:lnTo>
                  <a:lnTo>
                    <a:pt x="858661" y="81644"/>
                  </a:lnTo>
                  <a:lnTo>
                    <a:pt x="864242" y="86454"/>
                  </a:lnTo>
                  <a:lnTo>
                    <a:pt x="871279" y="87450"/>
                  </a:lnTo>
                  <a:lnTo>
                    <a:pt x="879286" y="85903"/>
                  </a:lnTo>
                  <a:lnTo>
                    <a:pt x="886835" y="80451"/>
                  </a:lnTo>
                  <a:lnTo>
                    <a:pt x="894078" y="72395"/>
                  </a:lnTo>
                  <a:lnTo>
                    <a:pt x="901117" y="62603"/>
                  </a:lnTo>
                  <a:lnTo>
                    <a:pt x="910231" y="52759"/>
                  </a:lnTo>
                  <a:lnTo>
                    <a:pt x="920728" y="42880"/>
                  </a:lnTo>
                  <a:lnTo>
                    <a:pt x="932148" y="32979"/>
                  </a:lnTo>
                  <a:lnTo>
                    <a:pt x="944182" y="25272"/>
                  </a:lnTo>
                  <a:lnTo>
                    <a:pt x="956627" y="19030"/>
                  </a:lnTo>
                  <a:lnTo>
                    <a:pt x="969344" y="13762"/>
                  </a:lnTo>
                  <a:lnTo>
                    <a:pt x="981138" y="11356"/>
                  </a:lnTo>
                  <a:lnTo>
                    <a:pt x="1003084" y="11630"/>
                  </a:lnTo>
                  <a:lnTo>
                    <a:pt x="1011368" y="15461"/>
                  </a:lnTo>
                  <a:lnTo>
                    <a:pt x="1017997" y="21331"/>
                  </a:lnTo>
                  <a:lnTo>
                    <a:pt x="1023521" y="28561"/>
                  </a:lnTo>
                  <a:lnTo>
                    <a:pt x="1027204" y="37801"/>
                  </a:lnTo>
                  <a:lnTo>
                    <a:pt x="1029659" y="48383"/>
                  </a:lnTo>
                  <a:lnTo>
                    <a:pt x="1031296" y="59859"/>
                  </a:lnTo>
                  <a:lnTo>
                    <a:pt x="1032387" y="71930"/>
                  </a:lnTo>
                  <a:lnTo>
                    <a:pt x="1033114" y="84399"/>
                  </a:lnTo>
                  <a:lnTo>
                    <a:pt x="1033600" y="97133"/>
                  </a:lnTo>
                  <a:lnTo>
                    <a:pt x="1038344" y="104517"/>
                  </a:lnTo>
                  <a:lnTo>
                    <a:pt x="1045928" y="108335"/>
                  </a:lnTo>
                  <a:lnTo>
                    <a:pt x="1055405" y="109774"/>
                  </a:lnTo>
                  <a:lnTo>
                    <a:pt x="1065039" y="108524"/>
                  </a:lnTo>
                  <a:lnTo>
                    <a:pt x="1074778" y="105479"/>
                  </a:lnTo>
                  <a:lnTo>
                    <a:pt x="1084586" y="101238"/>
                  </a:lnTo>
                  <a:lnTo>
                    <a:pt x="1095547" y="93990"/>
                  </a:lnTo>
                  <a:lnTo>
                    <a:pt x="1107275" y="84737"/>
                  </a:lnTo>
                  <a:lnTo>
                    <a:pt x="1119514" y="74147"/>
                  </a:lnTo>
                  <a:lnTo>
                    <a:pt x="1132096" y="63771"/>
                  </a:lnTo>
                  <a:lnTo>
                    <a:pt x="1157865" y="43399"/>
                  </a:lnTo>
                  <a:lnTo>
                    <a:pt x="1170926" y="36641"/>
                  </a:lnTo>
                  <a:lnTo>
                    <a:pt x="1184055" y="32135"/>
                  </a:lnTo>
                  <a:lnTo>
                    <a:pt x="1197229" y="29131"/>
                  </a:lnTo>
                  <a:lnTo>
                    <a:pt x="1220710" y="28741"/>
                  </a:lnTo>
                  <a:lnTo>
                    <a:pt x="1231613" y="30184"/>
                  </a:lnTo>
                  <a:lnTo>
                    <a:pt x="1239987" y="35568"/>
                  </a:lnTo>
                  <a:lnTo>
                    <a:pt x="1246676" y="43578"/>
                  </a:lnTo>
                  <a:lnTo>
                    <a:pt x="1252240" y="53339"/>
                  </a:lnTo>
                  <a:lnTo>
                    <a:pt x="1255950" y="64268"/>
                  </a:lnTo>
                  <a:lnTo>
                    <a:pt x="1258422" y="75975"/>
                  </a:lnTo>
                  <a:lnTo>
                    <a:pt x="1260071" y="88201"/>
                  </a:lnTo>
                  <a:lnTo>
                    <a:pt x="1262275" y="99668"/>
                  </a:lnTo>
                  <a:lnTo>
                    <a:pt x="1264850" y="110628"/>
                  </a:lnTo>
                  <a:lnTo>
                    <a:pt x="1267672" y="121251"/>
                  </a:lnTo>
                  <a:lnTo>
                    <a:pt x="1272869" y="127227"/>
                  </a:lnTo>
                  <a:lnTo>
                    <a:pt x="1279650" y="130107"/>
                  </a:lnTo>
                  <a:lnTo>
                    <a:pt x="1287486" y="130921"/>
                  </a:lnTo>
                  <a:lnTo>
                    <a:pt x="1297132" y="128148"/>
                  </a:lnTo>
                  <a:lnTo>
                    <a:pt x="1307984" y="122983"/>
                  </a:lnTo>
                  <a:lnTo>
                    <a:pt x="1319639" y="116224"/>
                  </a:lnTo>
                  <a:lnTo>
                    <a:pt x="1341433" y="102819"/>
                  </a:lnTo>
                  <a:lnTo>
                    <a:pt x="1351886" y="96149"/>
                  </a:lnTo>
                  <a:lnTo>
                    <a:pt x="1363277" y="88387"/>
                  </a:lnTo>
                  <a:lnTo>
                    <a:pt x="1387723" y="70920"/>
                  </a:lnTo>
                  <a:lnTo>
                    <a:pt x="1400431" y="62725"/>
                  </a:lnTo>
                  <a:lnTo>
                    <a:pt x="1413324" y="55051"/>
                  </a:lnTo>
                  <a:lnTo>
                    <a:pt x="1426341" y="47724"/>
                  </a:lnTo>
                  <a:lnTo>
                    <a:pt x="1439441" y="42840"/>
                  </a:lnTo>
                  <a:lnTo>
                    <a:pt x="1465786" y="37413"/>
                  </a:lnTo>
                  <a:lnTo>
                    <a:pt x="1476790" y="38176"/>
                  </a:lnTo>
                  <a:lnTo>
                    <a:pt x="1486337" y="40896"/>
                  </a:lnTo>
                  <a:lnTo>
                    <a:pt x="1494912" y="44919"/>
                  </a:lnTo>
                  <a:lnTo>
                    <a:pt x="1502840" y="50918"/>
                  </a:lnTo>
                  <a:lnTo>
                    <a:pt x="1510336" y="58232"/>
                  </a:lnTo>
                  <a:lnTo>
                    <a:pt x="1517543" y="66425"/>
                  </a:lnTo>
                  <a:lnTo>
                    <a:pt x="1522348" y="76308"/>
                  </a:lnTo>
                  <a:lnTo>
                    <a:pt x="1525552" y="87318"/>
                  </a:lnTo>
                  <a:lnTo>
                    <a:pt x="1527687" y="99079"/>
                  </a:lnTo>
                  <a:lnTo>
                    <a:pt x="1531321" y="109130"/>
                  </a:lnTo>
                  <a:lnTo>
                    <a:pt x="1535955" y="118042"/>
                  </a:lnTo>
                  <a:lnTo>
                    <a:pt x="1541255" y="126193"/>
                  </a:lnTo>
                  <a:lnTo>
                    <a:pt x="1546998" y="129417"/>
                  </a:lnTo>
                  <a:lnTo>
                    <a:pt x="1553038" y="129356"/>
                  </a:lnTo>
                  <a:lnTo>
                    <a:pt x="1559275" y="127104"/>
                  </a:lnTo>
                  <a:lnTo>
                    <a:pt x="1565644" y="123393"/>
                  </a:lnTo>
                  <a:lnTo>
                    <a:pt x="1572099" y="118708"/>
                  </a:lnTo>
                  <a:lnTo>
                    <a:pt x="1578614" y="113374"/>
                  </a:lnTo>
                  <a:lnTo>
                    <a:pt x="1586274" y="108712"/>
                  </a:lnTo>
                  <a:lnTo>
                    <a:pt x="1594696" y="104499"/>
                  </a:lnTo>
                  <a:lnTo>
                    <a:pt x="1603627" y="100586"/>
                  </a:lnTo>
                  <a:lnTo>
                    <a:pt x="1611791" y="95766"/>
                  </a:lnTo>
                  <a:lnTo>
                    <a:pt x="1619444" y="90342"/>
                  </a:lnTo>
                  <a:lnTo>
                    <a:pt x="1626757" y="84515"/>
                  </a:lnTo>
                  <a:lnTo>
                    <a:pt x="1636053" y="78420"/>
                  </a:lnTo>
                  <a:lnTo>
                    <a:pt x="1646673" y="72146"/>
                  </a:lnTo>
                  <a:lnTo>
                    <a:pt x="1658174" y="65753"/>
                  </a:lnTo>
                  <a:lnTo>
                    <a:pt x="1670261" y="61491"/>
                  </a:lnTo>
                  <a:lnTo>
                    <a:pt x="1695484" y="56755"/>
                  </a:lnTo>
                  <a:lnTo>
                    <a:pt x="1705083" y="58808"/>
                  </a:lnTo>
                  <a:lnTo>
                    <a:pt x="1712588" y="63493"/>
                  </a:lnTo>
                  <a:lnTo>
                    <a:pt x="1718696" y="69932"/>
                  </a:lnTo>
                  <a:lnTo>
                    <a:pt x="1723874" y="78646"/>
                  </a:lnTo>
                  <a:lnTo>
                    <a:pt x="1728431" y="88876"/>
                  </a:lnTo>
                  <a:lnTo>
                    <a:pt x="1732575" y="100118"/>
                  </a:lnTo>
                  <a:lnTo>
                    <a:pt x="1734231" y="112034"/>
                  </a:lnTo>
                  <a:lnTo>
                    <a:pt x="1734230" y="124399"/>
                  </a:lnTo>
                  <a:lnTo>
                    <a:pt x="1733125" y="137063"/>
                  </a:lnTo>
                  <a:lnTo>
                    <a:pt x="1731283" y="148822"/>
                  </a:lnTo>
                  <a:lnTo>
                    <a:pt x="1728949" y="159977"/>
                  </a:lnTo>
                  <a:lnTo>
                    <a:pt x="1726288" y="170730"/>
                  </a:lnTo>
                  <a:lnTo>
                    <a:pt x="1726725" y="175688"/>
                  </a:lnTo>
                  <a:lnTo>
                    <a:pt x="1729226" y="176783"/>
                  </a:lnTo>
                  <a:lnTo>
                    <a:pt x="1733104" y="175302"/>
                  </a:lnTo>
                  <a:lnTo>
                    <a:pt x="1737901" y="172104"/>
                  </a:lnTo>
                  <a:lnTo>
                    <a:pt x="1743308" y="167761"/>
                  </a:lnTo>
                  <a:lnTo>
                    <a:pt x="1749124" y="162655"/>
                  </a:lnTo>
                  <a:lnTo>
                    <a:pt x="1756317" y="154831"/>
                  </a:lnTo>
                  <a:lnTo>
                    <a:pt x="1764429" y="145193"/>
                  </a:lnTo>
                  <a:lnTo>
                    <a:pt x="1782285" y="122694"/>
                  </a:lnTo>
                  <a:lnTo>
                    <a:pt x="1801274" y="97957"/>
                  </a:lnTo>
                  <a:lnTo>
                    <a:pt x="1809875" y="87382"/>
                  </a:lnTo>
                  <a:lnTo>
                    <a:pt x="1817819" y="78121"/>
                  </a:lnTo>
                  <a:lnTo>
                    <a:pt x="1825326" y="69736"/>
                  </a:lnTo>
                  <a:lnTo>
                    <a:pt x="1829225" y="68567"/>
                  </a:lnTo>
                  <a:lnTo>
                    <a:pt x="1830719" y="72209"/>
                  </a:lnTo>
                  <a:lnTo>
                    <a:pt x="1830610" y="79059"/>
                  </a:lnTo>
                  <a:lnTo>
                    <a:pt x="1827222" y="88046"/>
                  </a:lnTo>
                  <a:lnTo>
                    <a:pt x="1821647" y="98459"/>
                  </a:lnTo>
                  <a:lnTo>
                    <a:pt x="1814614" y="109823"/>
                  </a:lnTo>
                  <a:lnTo>
                    <a:pt x="1805504" y="120714"/>
                  </a:lnTo>
                  <a:lnTo>
                    <a:pt x="1795009" y="131291"/>
                  </a:lnTo>
                  <a:lnTo>
                    <a:pt x="1783592" y="141658"/>
                  </a:lnTo>
                  <a:lnTo>
                    <a:pt x="1771558" y="150780"/>
                  </a:lnTo>
                  <a:lnTo>
                    <a:pt x="1759116" y="159072"/>
                  </a:lnTo>
                  <a:lnTo>
                    <a:pt x="1746399" y="166811"/>
                  </a:lnTo>
                  <a:lnTo>
                    <a:pt x="1734606" y="170864"/>
                  </a:lnTo>
                  <a:lnTo>
                    <a:pt x="1712659" y="172421"/>
                  </a:lnTo>
                  <a:lnTo>
                    <a:pt x="1706586" y="165762"/>
                  </a:lnTo>
                  <a:lnTo>
                    <a:pt x="1703642" y="154691"/>
                  </a:lnTo>
                  <a:lnTo>
                    <a:pt x="1702784" y="140679"/>
                  </a:lnTo>
                  <a:lnTo>
                    <a:pt x="1703318" y="126916"/>
                  </a:lnTo>
                  <a:lnTo>
                    <a:pt x="1704779" y="113319"/>
                  </a:lnTo>
                  <a:lnTo>
                    <a:pt x="1706859" y="99833"/>
                  </a:lnTo>
                  <a:lnTo>
                    <a:pt x="1710456" y="88632"/>
                  </a:lnTo>
                  <a:lnTo>
                    <a:pt x="1715065" y="78955"/>
                  </a:lnTo>
                  <a:lnTo>
                    <a:pt x="1720348" y="70292"/>
                  </a:lnTo>
                  <a:lnTo>
                    <a:pt x="1732113" y="51824"/>
                  </a:lnTo>
                  <a:lnTo>
                    <a:pt x="1738345" y="42257"/>
                  </a:lnTo>
                  <a:lnTo>
                    <a:pt x="1738078" y="38090"/>
                  </a:lnTo>
                  <a:lnTo>
                    <a:pt x="1733479" y="37522"/>
                  </a:lnTo>
                  <a:lnTo>
                    <a:pt x="1725992" y="39354"/>
                  </a:lnTo>
                  <a:lnTo>
                    <a:pt x="1717685" y="42787"/>
                  </a:lnTo>
                  <a:lnTo>
                    <a:pt x="1708830" y="47285"/>
                  </a:lnTo>
                  <a:lnTo>
                    <a:pt x="1699612" y="52495"/>
                  </a:lnTo>
                  <a:lnTo>
                    <a:pt x="1691256" y="58179"/>
                  </a:lnTo>
                  <a:lnTo>
                    <a:pt x="1683474" y="64179"/>
                  </a:lnTo>
                  <a:lnTo>
                    <a:pt x="1676076" y="70389"/>
                  </a:lnTo>
                  <a:lnTo>
                    <a:pt x="1668933" y="76740"/>
                  </a:lnTo>
                  <a:lnTo>
                    <a:pt x="1655101" y="89692"/>
                  </a:lnTo>
                  <a:lnTo>
                    <a:pt x="1647212" y="96240"/>
                  </a:lnTo>
                  <a:lnTo>
                    <a:pt x="1638638" y="102817"/>
                  </a:lnTo>
                  <a:lnTo>
                    <a:pt x="1629605" y="109411"/>
                  </a:lnTo>
                  <a:lnTo>
                    <a:pt x="1620268" y="114913"/>
                  </a:lnTo>
                  <a:lnTo>
                    <a:pt x="1610726" y="119687"/>
                  </a:lnTo>
                  <a:lnTo>
                    <a:pt x="1601050" y="123974"/>
                  </a:lnTo>
                  <a:lnTo>
                    <a:pt x="1592389" y="129043"/>
                  </a:lnTo>
                  <a:lnTo>
                    <a:pt x="1584403" y="134633"/>
                  </a:lnTo>
                  <a:lnTo>
                    <a:pt x="1576869" y="140570"/>
                  </a:lnTo>
                  <a:lnTo>
                    <a:pt x="1567426" y="145634"/>
                  </a:lnTo>
                  <a:lnTo>
                    <a:pt x="1556708" y="150114"/>
                  </a:lnTo>
                  <a:lnTo>
                    <a:pt x="1545142" y="154207"/>
                  </a:lnTo>
                  <a:lnTo>
                    <a:pt x="1534115" y="155830"/>
                  </a:lnTo>
                  <a:lnTo>
                    <a:pt x="1513021" y="154686"/>
                  </a:lnTo>
                  <a:lnTo>
                    <a:pt x="1504965" y="149518"/>
                  </a:lnTo>
                  <a:lnTo>
                    <a:pt x="1498488" y="141651"/>
                  </a:lnTo>
                  <a:lnTo>
                    <a:pt x="1493065" y="131985"/>
                  </a:lnTo>
                  <a:lnTo>
                    <a:pt x="1490555" y="120015"/>
                  </a:lnTo>
                  <a:lnTo>
                    <a:pt x="1489987" y="106508"/>
                  </a:lnTo>
                  <a:lnTo>
                    <a:pt x="1490713" y="91977"/>
                  </a:lnTo>
                  <a:lnTo>
                    <a:pt x="1492303" y="78973"/>
                  </a:lnTo>
                  <a:lnTo>
                    <a:pt x="1494468" y="66988"/>
                  </a:lnTo>
                  <a:lnTo>
                    <a:pt x="1497017" y="55683"/>
                  </a:lnTo>
                  <a:lnTo>
                    <a:pt x="1496505" y="45935"/>
                  </a:lnTo>
                  <a:lnTo>
                    <a:pt x="1493954" y="37226"/>
                  </a:lnTo>
                  <a:lnTo>
                    <a:pt x="1490042" y="29209"/>
                  </a:lnTo>
                  <a:lnTo>
                    <a:pt x="1483013" y="26075"/>
                  </a:lnTo>
                  <a:lnTo>
                    <a:pt x="1473906" y="26197"/>
                  </a:lnTo>
                  <a:lnTo>
                    <a:pt x="1463414" y="28488"/>
                  </a:lnTo>
                  <a:lnTo>
                    <a:pt x="1454208" y="32226"/>
                  </a:lnTo>
                  <a:lnTo>
                    <a:pt x="1445860" y="36929"/>
                  </a:lnTo>
                  <a:lnTo>
                    <a:pt x="1411297" y="60361"/>
                  </a:lnTo>
                  <a:lnTo>
                    <a:pt x="1402884" y="66739"/>
                  </a:lnTo>
                  <a:lnTo>
                    <a:pt x="1395064" y="73201"/>
                  </a:lnTo>
                  <a:lnTo>
                    <a:pt x="1387641" y="79720"/>
                  </a:lnTo>
                  <a:lnTo>
                    <a:pt x="1379376" y="86276"/>
                  </a:lnTo>
                  <a:lnTo>
                    <a:pt x="1370550" y="92858"/>
                  </a:lnTo>
                  <a:lnTo>
                    <a:pt x="1361350" y="99457"/>
                  </a:lnTo>
                  <a:lnTo>
                    <a:pt x="1351901" y="107172"/>
                  </a:lnTo>
                  <a:lnTo>
                    <a:pt x="1342285" y="115631"/>
                  </a:lnTo>
                  <a:lnTo>
                    <a:pt x="1332559" y="124586"/>
                  </a:lnTo>
                  <a:lnTo>
                    <a:pt x="1322759" y="131662"/>
                  </a:lnTo>
                  <a:lnTo>
                    <a:pt x="1312910" y="137484"/>
                  </a:lnTo>
                  <a:lnTo>
                    <a:pt x="1303028" y="142471"/>
                  </a:lnTo>
                  <a:lnTo>
                    <a:pt x="1292019" y="146901"/>
                  </a:lnTo>
                  <a:lnTo>
                    <a:pt x="1280257" y="150959"/>
                  </a:lnTo>
                  <a:lnTo>
                    <a:pt x="1267995" y="154770"/>
                  </a:lnTo>
                  <a:lnTo>
                    <a:pt x="1242581" y="156057"/>
                  </a:lnTo>
                  <a:lnTo>
                    <a:pt x="1229615" y="154853"/>
                  </a:lnTo>
                  <a:lnTo>
                    <a:pt x="1220970" y="148523"/>
                  </a:lnTo>
                  <a:lnTo>
                    <a:pt x="1215207" y="138777"/>
                  </a:lnTo>
                  <a:lnTo>
                    <a:pt x="1211365" y="126753"/>
                  </a:lnTo>
                  <a:lnTo>
                    <a:pt x="1208804" y="114316"/>
                  </a:lnTo>
                  <a:lnTo>
                    <a:pt x="1207096" y="101603"/>
                  </a:lnTo>
                  <a:lnTo>
                    <a:pt x="1205957" y="88707"/>
                  </a:lnTo>
                  <a:lnTo>
                    <a:pt x="1206304" y="76794"/>
                  </a:lnTo>
                  <a:lnTo>
                    <a:pt x="1207640" y="65535"/>
                  </a:lnTo>
                  <a:lnTo>
                    <a:pt x="1209637" y="54714"/>
                  </a:lnTo>
                  <a:lnTo>
                    <a:pt x="1209862" y="44184"/>
                  </a:lnTo>
                  <a:lnTo>
                    <a:pt x="1208907" y="33848"/>
                  </a:lnTo>
                  <a:lnTo>
                    <a:pt x="1207165" y="23641"/>
                  </a:lnTo>
                  <a:lnTo>
                    <a:pt x="1201582" y="19047"/>
                  </a:lnTo>
                  <a:lnTo>
                    <a:pt x="1193439" y="18195"/>
                  </a:lnTo>
                  <a:lnTo>
                    <a:pt x="1183590" y="19838"/>
                  </a:lnTo>
                  <a:lnTo>
                    <a:pt x="1174813" y="23144"/>
                  </a:lnTo>
                  <a:lnTo>
                    <a:pt x="1166750" y="27558"/>
                  </a:lnTo>
                  <a:lnTo>
                    <a:pt x="1132647" y="50527"/>
                  </a:lnTo>
                  <a:lnTo>
                    <a:pt x="1124271" y="56867"/>
                  </a:lnTo>
                  <a:lnTo>
                    <a:pt x="1116477" y="63304"/>
                  </a:lnTo>
                  <a:lnTo>
                    <a:pt x="1109069" y="69806"/>
                  </a:lnTo>
                  <a:lnTo>
                    <a:pt x="1098605" y="77457"/>
                  </a:lnTo>
                  <a:lnTo>
                    <a:pt x="1086102" y="85873"/>
                  </a:lnTo>
                  <a:lnTo>
                    <a:pt x="1072241" y="94800"/>
                  </a:lnTo>
                  <a:lnTo>
                    <a:pt x="1058578" y="101856"/>
                  </a:lnTo>
                  <a:lnTo>
                    <a:pt x="1045048" y="107666"/>
                  </a:lnTo>
                  <a:lnTo>
                    <a:pt x="1031607" y="112645"/>
                  </a:lnTo>
                  <a:lnTo>
                    <a:pt x="1018225" y="115963"/>
                  </a:lnTo>
                  <a:lnTo>
                    <a:pt x="991567" y="119651"/>
                  </a:lnTo>
                  <a:lnTo>
                    <a:pt x="981584" y="117319"/>
                  </a:lnTo>
                  <a:lnTo>
                    <a:pt x="973823" y="112448"/>
                  </a:lnTo>
                  <a:lnTo>
                    <a:pt x="967545" y="105884"/>
                  </a:lnTo>
                  <a:lnTo>
                    <a:pt x="962253" y="98193"/>
                  </a:lnTo>
                  <a:lnTo>
                    <a:pt x="957620" y="89749"/>
                  </a:lnTo>
                  <a:lnTo>
                    <a:pt x="953427" y="80804"/>
                  </a:lnTo>
                  <a:lnTo>
                    <a:pt x="949526" y="69315"/>
                  </a:lnTo>
                  <a:lnTo>
                    <a:pt x="945819" y="56128"/>
                  </a:lnTo>
                  <a:lnTo>
                    <a:pt x="942243" y="41811"/>
                  </a:lnTo>
                  <a:lnTo>
                    <a:pt x="935438" y="33371"/>
                  </a:lnTo>
                  <a:lnTo>
                    <a:pt x="926480" y="28850"/>
                  </a:lnTo>
                  <a:lnTo>
                    <a:pt x="916087" y="26941"/>
                  </a:lnTo>
                  <a:lnTo>
                    <a:pt x="903631" y="28984"/>
                  </a:lnTo>
                  <a:lnTo>
                    <a:pt x="889801" y="33663"/>
                  </a:lnTo>
                  <a:lnTo>
                    <a:pt x="875054" y="40097"/>
                  </a:lnTo>
                  <a:lnTo>
                    <a:pt x="863013" y="46598"/>
                  </a:lnTo>
                  <a:lnTo>
                    <a:pt x="852775" y="53142"/>
                  </a:lnTo>
                  <a:lnTo>
                    <a:pt x="843738" y="59715"/>
                  </a:lnTo>
                  <a:lnTo>
                    <a:pt x="834399" y="67414"/>
                  </a:lnTo>
                  <a:lnTo>
                    <a:pt x="824856" y="75862"/>
                  </a:lnTo>
                  <a:lnTo>
                    <a:pt x="815178" y="84810"/>
                  </a:lnTo>
                  <a:lnTo>
                    <a:pt x="805410" y="91880"/>
                  </a:lnTo>
                  <a:lnTo>
                    <a:pt x="795582" y="97699"/>
                  </a:lnTo>
                  <a:lnTo>
                    <a:pt x="785714" y="102684"/>
                  </a:lnTo>
                  <a:lnTo>
                    <a:pt x="775820" y="108218"/>
                  </a:lnTo>
                  <a:lnTo>
                    <a:pt x="765908" y="114118"/>
                  </a:lnTo>
                  <a:lnTo>
                    <a:pt x="755984" y="120262"/>
                  </a:lnTo>
                  <a:lnTo>
                    <a:pt x="746052" y="125462"/>
                  </a:lnTo>
                  <a:lnTo>
                    <a:pt x="736115" y="130035"/>
                  </a:lnTo>
                  <a:lnTo>
                    <a:pt x="726174" y="134189"/>
                  </a:lnTo>
                  <a:lnTo>
                    <a:pt x="700391" y="138805"/>
                  </a:lnTo>
                  <a:lnTo>
                    <a:pt x="685779" y="140035"/>
                  </a:lnTo>
                  <a:lnTo>
                    <a:pt x="672721" y="138645"/>
                  </a:lnTo>
                  <a:lnTo>
                    <a:pt x="660700" y="135508"/>
                  </a:lnTo>
                  <a:lnTo>
                    <a:pt x="649369" y="131205"/>
                  </a:lnTo>
                  <a:lnTo>
                    <a:pt x="639606" y="125021"/>
                  </a:lnTo>
                  <a:lnTo>
                    <a:pt x="630885" y="117583"/>
                  </a:lnTo>
                  <a:lnTo>
                    <a:pt x="622862" y="109308"/>
                  </a:lnTo>
                  <a:lnTo>
                    <a:pt x="615302" y="99370"/>
                  </a:lnTo>
                  <a:lnTo>
                    <a:pt x="608052" y="88323"/>
                  </a:lnTo>
                  <a:lnTo>
                    <a:pt x="601007" y="76538"/>
                  </a:lnTo>
                  <a:lnTo>
                    <a:pt x="587286" y="54600"/>
                  </a:lnTo>
                  <a:lnTo>
                    <a:pt x="580532" y="44108"/>
                  </a:lnTo>
                  <a:lnTo>
                    <a:pt x="570502" y="37113"/>
                  </a:lnTo>
                  <a:lnTo>
                    <a:pt x="558289" y="32450"/>
                  </a:lnTo>
                  <a:lnTo>
                    <a:pt x="544621" y="29341"/>
                  </a:lnTo>
                  <a:lnTo>
                    <a:pt x="531088" y="29479"/>
                  </a:lnTo>
                  <a:lnTo>
                    <a:pt x="517644" y="31782"/>
                  </a:lnTo>
                  <a:lnTo>
                    <a:pt x="504261" y="35527"/>
                  </a:lnTo>
                  <a:lnTo>
                    <a:pt x="489812" y="40235"/>
                  </a:lnTo>
                  <a:lnTo>
                    <a:pt x="474653" y="45584"/>
                  </a:lnTo>
                  <a:lnTo>
                    <a:pt x="445282" y="56318"/>
                  </a:lnTo>
                  <a:lnTo>
                    <a:pt x="421176" y="64772"/>
                  </a:lnTo>
                  <a:lnTo>
                    <a:pt x="410105" y="69680"/>
                  </a:lnTo>
                  <a:lnTo>
                    <a:pt x="399408" y="75162"/>
                  </a:lnTo>
                  <a:lnTo>
                    <a:pt x="388961" y="81027"/>
                  </a:lnTo>
                  <a:lnTo>
                    <a:pt x="376471" y="86043"/>
                  </a:lnTo>
                  <a:lnTo>
                    <a:pt x="362616" y="90492"/>
                  </a:lnTo>
                  <a:lnTo>
                    <a:pt x="347854" y="94563"/>
                  </a:lnTo>
                  <a:lnTo>
                    <a:pt x="316714" y="96139"/>
                  </a:lnTo>
                  <a:lnTo>
                    <a:pt x="286662" y="92050"/>
                  </a:lnTo>
                  <a:lnTo>
                    <a:pt x="274006" y="87865"/>
                  </a:lnTo>
                  <a:lnTo>
                    <a:pt x="262253" y="82864"/>
                  </a:lnTo>
                  <a:lnTo>
                    <a:pt x="252207" y="77319"/>
                  </a:lnTo>
                  <a:lnTo>
                    <a:pt x="243299" y="71412"/>
                  </a:lnTo>
                  <a:lnTo>
                    <a:pt x="235149" y="65264"/>
                  </a:lnTo>
                  <a:lnTo>
                    <a:pt x="227506" y="57849"/>
                  </a:lnTo>
                  <a:lnTo>
                    <a:pt x="220200" y="49590"/>
                  </a:lnTo>
                  <a:lnTo>
                    <a:pt x="213118" y="40768"/>
                  </a:lnTo>
                  <a:lnTo>
                    <a:pt x="206186" y="31570"/>
                  </a:lnTo>
                  <a:lnTo>
                    <a:pt x="192590" y="12508"/>
                  </a:lnTo>
                  <a:lnTo>
                    <a:pt x="183658" y="7204"/>
                  </a:lnTo>
                  <a:lnTo>
                    <a:pt x="173283" y="4773"/>
                  </a:lnTo>
                  <a:lnTo>
                    <a:pt x="161945" y="4258"/>
                  </a:lnTo>
                  <a:lnTo>
                    <a:pt x="148860" y="7231"/>
                  </a:lnTo>
                  <a:lnTo>
                    <a:pt x="134610" y="12528"/>
                  </a:lnTo>
                  <a:lnTo>
                    <a:pt x="119583" y="19376"/>
                  </a:lnTo>
                  <a:lnTo>
                    <a:pt x="107355" y="26151"/>
                  </a:lnTo>
                  <a:lnTo>
                    <a:pt x="96992" y="32879"/>
                  </a:lnTo>
                  <a:lnTo>
                    <a:pt x="87873" y="39575"/>
                  </a:lnTo>
                  <a:lnTo>
                    <a:pt x="79583" y="46250"/>
                  </a:lnTo>
                  <a:lnTo>
                    <a:pt x="71845" y="52910"/>
                  </a:lnTo>
                  <a:lnTo>
                    <a:pt x="64477" y="59561"/>
                  </a:lnTo>
                  <a:lnTo>
                    <a:pt x="56248" y="66205"/>
                  </a:lnTo>
                  <a:lnTo>
                    <a:pt x="47447" y="72845"/>
                  </a:lnTo>
                  <a:lnTo>
                    <a:pt x="0" y="1027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425770" y="3252924"/>
              <a:ext cx="198957" cy="9949"/>
            </a:xfrm>
            <a:custGeom>
              <a:avLst/>
              <a:gdLst/>
              <a:ahLst/>
              <a:cxnLst/>
              <a:rect l="0" t="0" r="0" b="0"/>
              <a:pathLst>
                <a:path w="198957" h="9949">
                  <a:moveTo>
                    <a:pt x="0" y="9948"/>
                  </a:moveTo>
                  <a:lnTo>
                    <a:pt x="15843" y="4667"/>
                  </a:lnTo>
                  <a:lnTo>
                    <a:pt x="23825" y="4216"/>
                  </a:lnTo>
                  <a:lnTo>
                    <a:pt x="32464" y="5021"/>
                  </a:lnTo>
                  <a:lnTo>
                    <a:pt x="41538" y="6663"/>
                  </a:lnTo>
                  <a:lnTo>
                    <a:pt x="52009" y="7758"/>
                  </a:lnTo>
                  <a:lnTo>
                    <a:pt x="63411" y="8488"/>
                  </a:lnTo>
                  <a:lnTo>
                    <a:pt x="75433" y="8974"/>
                  </a:lnTo>
                  <a:lnTo>
                    <a:pt x="86763" y="8193"/>
                  </a:lnTo>
                  <a:lnTo>
                    <a:pt x="97633" y="6568"/>
                  </a:lnTo>
                  <a:lnTo>
                    <a:pt x="108196" y="4378"/>
                  </a:lnTo>
                  <a:lnTo>
                    <a:pt x="120764" y="2919"/>
                  </a:lnTo>
                  <a:lnTo>
                    <a:pt x="134670" y="1946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515300" y="3163394"/>
              <a:ext cx="59688" cy="218852"/>
            </a:xfrm>
            <a:custGeom>
              <a:avLst/>
              <a:gdLst/>
              <a:ahLst/>
              <a:cxnLst/>
              <a:rect l="0" t="0" r="0" b="0"/>
              <a:pathLst>
                <a:path w="59688" h="218852">
                  <a:moveTo>
                    <a:pt x="59687" y="0"/>
                  </a:moveTo>
                  <a:lnTo>
                    <a:pt x="16564" y="129367"/>
                  </a:lnTo>
                  <a:lnTo>
                    <a:pt x="14359" y="140404"/>
                  </a:lnTo>
                  <a:lnTo>
                    <a:pt x="12888" y="152185"/>
                  </a:lnTo>
                  <a:lnTo>
                    <a:pt x="11908" y="164459"/>
                  </a:lnTo>
                  <a:lnTo>
                    <a:pt x="10149" y="175957"/>
                  </a:lnTo>
                  <a:lnTo>
                    <a:pt x="7872" y="186939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555091" y="3163394"/>
              <a:ext cx="198957" cy="149217"/>
            </a:xfrm>
            <a:custGeom>
              <a:avLst/>
              <a:gdLst/>
              <a:ahLst/>
              <a:cxnLst/>
              <a:rect l="0" t="0" r="0" b="0"/>
              <a:pathLst>
                <a:path w="198957" h="149217">
                  <a:moveTo>
                    <a:pt x="0" y="0"/>
                  </a:moveTo>
                  <a:lnTo>
                    <a:pt x="10562" y="10562"/>
                  </a:lnTo>
                  <a:lnTo>
                    <a:pt x="16989" y="14778"/>
                  </a:lnTo>
                  <a:lnTo>
                    <a:pt x="24590" y="18694"/>
                  </a:lnTo>
                  <a:lnTo>
                    <a:pt x="32973" y="22411"/>
                  </a:lnTo>
                  <a:lnTo>
                    <a:pt x="40772" y="27099"/>
                  </a:lnTo>
                  <a:lnTo>
                    <a:pt x="48183" y="32435"/>
                  </a:lnTo>
                  <a:lnTo>
                    <a:pt x="55333" y="38203"/>
                  </a:lnTo>
                  <a:lnTo>
                    <a:pt x="62311" y="44259"/>
                  </a:lnTo>
                  <a:lnTo>
                    <a:pt x="69174" y="50506"/>
                  </a:lnTo>
                  <a:lnTo>
                    <a:pt x="75959" y="56882"/>
                  </a:lnTo>
                  <a:lnTo>
                    <a:pt x="83799" y="62238"/>
                  </a:lnTo>
                  <a:lnTo>
                    <a:pt x="92341" y="66915"/>
                  </a:lnTo>
                  <a:lnTo>
                    <a:pt x="101352" y="71137"/>
                  </a:lnTo>
                  <a:lnTo>
                    <a:pt x="109570" y="76163"/>
                  </a:lnTo>
                  <a:lnTo>
                    <a:pt x="117259" y="81724"/>
                  </a:lnTo>
                  <a:lnTo>
                    <a:pt x="124596" y="87642"/>
                  </a:lnTo>
                  <a:lnTo>
                    <a:pt x="131698" y="93797"/>
                  </a:lnTo>
                  <a:lnTo>
                    <a:pt x="138643" y="100112"/>
                  </a:lnTo>
                  <a:lnTo>
                    <a:pt x="152255" y="113023"/>
                  </a:lnTo>
                  <a:lnTo>
                    <a:pt x="158979" y="119561"/>
                  </a:lnTo>
                  <a:lnTo>
                    <a:pt x="198956" y="149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525247" y="3252924"/>
              <a:ext cx="208905" cy="99478"/>
            </a:xfrm>
            <a:custGeom>
              <a:avLst/>
              <a:gdLst/>
              <a:ahLst/>
              <a:cxnLst/>
              <a:rect l="0" t="0" r="0" b="0"/>
              <a:pathLst>
                <a:path w="208905" h="99478">
                  <a:moveTo>
                    <a:pt x="0" y="99477"/>
                  </a:moveTo>
                  <a:lnTo>
                    <a:pt x="10562" y="88916"/>
                  </a:lnTo>
                  <a:lnTo>
                    <a:pt x="16989" y="84699"/>
                  </a:lnTo>
                  <a:lnTo>
                    <a:pt x="24590" y="80783"/>
                  </a:lnTo>
                  <a:lnTo>
                    <a:pt x="32974" y="77067"/>
                  </a:lnTo>
                  <a:lnTo>
                    <a:pt x="41878" y="73484"/>
                  </a:lnTo>
                  <a:lnTo>
                    <a:pt x="60614" y="66556"/>
                  </a:lnTo>
                  <a:lnTo>
                    <a:pt x="71359" y="62055"/>
                  </a:lnTo>
                  <a:lnTo>
                    <a:pt x="82943" y="56844"/>
                  </a:lnTo>
                  <a:lnTo>
                    <a:pt x="107604" y="45160"/>
                  </a:lnTo>
                  <a:lnTo>
                    <a:pt x="133302" y="32598"/>
                  </a:lnTo>
                  <a:lnTo>
                    <a:pt x="145239" y="27258"/>
                  </a:lnTo>
                  <a:lnTo>
                    <a:pt x="156513" y="22593"/>
                  </a:lnTo>
                  <a:lnTo>
                    <a:pt x="2089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505352" y="3216740"/>
              <a:ext cx="196495" cy="145610"/>
            </a:xfrm>
            <a:custGeom>
              <a:avLst/>
              <a:gdLst/>
              <a:ahLst/>
              <a:cxnLst/>
              <a:rect l="0" t="0" r="0" b="0"/>
              <a:pathLst>
                <a:path w="196495" h="145610">
                  <a:moveTo>
                    <a:pt x="89530" y="56079"/>
                  </a:moveTo>
                  <a:lnTo>
                    <a:pt x="78968" y="45518"/>
                  </a:lnTo>
                  <a:lnTo>
                    <a:pt x="78068" y="40196"/>
                  </a:lnTo>
                  <a:lnTo>
                    <a:pt x="79678" y="34437"/>
                  </a:lnTo>
                  <a:lnTo>
                    <a:pt x="82962" y="28388"/>
                  </a:lnTo>
                  <a:lnTo>
                    <a:pt x="82940" y="27670"/>
                  </a:lnTo>
                  <a:lnTo>
                    <a:pt x="80716" y="30508"/>
                  </a:lnTo>
                  <a:lnTo>
                    <a:pt x="77022" y="35716"/>
                  </a:lnTo>
                  <a:lnTo>
                    <a:pt x="75665" y="35872"/>
                  </a:lnTo>
                  <a:lnTo>
                    <a:pt x="75866" y="32660"/>
                  </a:lnTo>
                  <a:lnTo>
                    <a:pt x="77104" y="27203"/>
                  </a:lnTo>
                  <a:lnTo>
                    <a:pt x="79036" y="20249"/>
                  </a:lnTo>
                  <a:lnTo>
                    <a:pt x="84129" y="3680"/>
                  </a:lnTo>
                  <a:lnTo>
                    <a:pt x="88139" y="145"/>
                  </a:lnTo>
                  <a:lnTo>
                    <a:pt x="93024" y="0"/>
                  </a:lnTo>
                  <a:lnTo>
                    <a:pt x="98491" y="2113"/>
                  </a:lnTo>
                  <a:lnTo>
                    <a:pt x="101031" y="6838"/>
                  </a:lnTo>
                  <a:lnTo>
                    <a:pt x="101618" y="13304"/>
                  </a:lnTo>
                  <a:lnTo>
                    <a:pt x="100905" y="20931"/>
                  </a:lnTo>
                  <a:lnTo>
                    <a:pt x="98218" y="28226"/>
                  </a:lnTo>
                  <a:lnTo>
                    <a:pt x="94217" y="35300"/>
                  </a:lnTo>
                  <a:lnTo>
                    <a:pt x="89338" y="42226"/>
                  </a:lnTo>
                  <a:lnTo>
                    <a:pt x="86087" y="51265"/>
                  </a:lnTo>
                  <a:lnTo>
                    <a:pt x="83919" y="61712"/>
                  </a:lnTo>
                  <a:lnTo>
                    <a:pt x="82473" y="73099"/>
                  </a:lnTo>
                  <a:lnTo>
                    <a:pt x="80404" y="84005"/>
                  </a:lnTo>
                  <a:lnTo>
                    <a:pt x="77920" y="94592"/>
                  </a:lnTo>
                  <a:lnTo>
                    <a:pt x="75158" y="104966"/>
                  </a:lnTo>
                  <a:lnTo>
                    <a:pt x="75528" y="108566"/>
                  </a:lnTo>
                  <a:lnTo>
                    <a:pt x="77984" y="107650"/>
                  </a:lnTo>
                  <a:lnTo>
                    <a:pt x="81833" y="103723"/>
                  </a:lnTo>
                  <a:lnTo>
                    <a:pt x="87714" y="98895"/>
                  </a:lnTo>
                  <a:lnTo>
                    <a:pt x="94951" y="93466"/>
                  </a:lnTo>
                  <a:lnTo>
                    <a:pt x="103093" y="87635"/>
                  </a:lnTo>
                  <a:lnTo>
                    <a:pt x="110730" y="81538"/>
                  </a:lnTo>
                  <a:lnTo>
                    <a:pt x="118032" y="75262"/>
                  </a:lnTo>
                  <a:lnTo>
                    <a:pt x="125111" y="68868"/>
                  </a:lnTo>
                  <a:lnTo>
                    <a:pt x="133147" y="63500"/>
                  </a:lnTo>
                  <a:lnTo>
                    <a:pt x="141819" y="58816"/>
                  </a:lnTo>
                  <a:lnTo>
                    <a:pt x="150917" y="54588"/>
                  </a:lnTo>
                  <a:lnTo>
                    <a:pt x="161404" y="50664"/>
                  </a:lnTo>
                  <a:lnTo>
                    <a:pt x="172815" y="46942"/>
                  </a:lnTo>
                  <a:lnTo>
                    <a:pt x="184845" y="43356"/>
                  </a:lnTo>
                  <a:lnTo>
                    <a:pt x="191759" y="44281"/>
                  </a:lnTo>
                  <a:lnTo>
                    <a:pt x="195263" y="48214"/>
                  </a:lnTo>
                  <a:lnTo>
                    <a:pt x="196494" y="54152"/>
                  </a:lnTo>
                  <a:lnTo>
                    <a:pt x="192893" y="60321"/>
                  </a:lnTo>
                  <a:lnTo>
                    <a:pt x="186071" y="66644"/>
                  </a:lnTo>
                  <a:lnTo>
                    <a:pt x="167807" y="79565"/>
                  </a:lnTo>
                  <a:lnTo>
                    <a:pt x="148636" y="92676"/>
                  </a:lnTo>
                  <a:lnTo>
                    <a:pt x="137777" y="98163"/>
                  </a:lnTo>
                  <a:lnTo>
                    <a:pt x="126116" y="102925"/>
                  </a:lnTo>
                  <a:lnTo>
                    <a:pt x="113921" y="107205"/>
                  </a:lnTo>
                  <a:lnTo>
                    <a:pt x="101369" y="110059"/>
                  </a:lnTo>
                  <a:lnTo>
                    <a:pt x="88580" y="111961"/>
                  </a:lnTo>
                  <a:lnTo>
                    <a:pt x="75633" y="113229"/>
                  </a:lnTo>
                  <a:lnTo>
                    <a:pt x="63686" y="115181"/>
                  </a:lnTo>
                  <a:lnTo>
                    <a:pt x="52405" y="117586"/>
                  </a:lnTo>
                  <a:lnTo>
                    <a:pt x="41568" y="120295"/>
                  </a:lnTo>
                  <a:lnTo>
                    <a:pt x="33239" y="125418"/>
                  </a:lnTo>
                  <a:lnTo>
                    <a:pt x="26581" y="132148"/>
                  </a:lnTo>
                  <a:lnTo>
                    <a:pt x="0" y="145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525247" y="3292715"/>
              <a:ext cx="218853" cy="69635"/>
            </a:xfrm>
            <a:custGeom>
              <a:avLst/>
              <a:gdLst/>
              <a:ahLst/>
              <a:cxnLst/>
              <a:rect l="0" t="0" r="0" b="0"/>
              <a:pathLst>
                <a:path w="218853" h="69635">
                  <a:moveTo>
                    <a:pt x="0" y="69634"/>
                  </a:moveTo>
                  <a:lnTo>
                    <a:pt x="15844" y="59073"/>
                  </a:lnTo>
                  <a:lnTo>
                    <a:pt x="23826" y="54856"/>
                  </a:lnTo>
                  <a:lnTo>
                    <a:pt x="32464" y="50940"/>
                  </a:lnTo>
                  <a:lnTo>
                    <a:pt x="41538" y="47224"/>
                  </a:lnTo>
                  <a:lnTo>
                    <a:pt x="52010" y="44746"/>
                  </a:lnTo>
                  <a:lnTo>
                    <a:pt x="63411" y="43094"/>
                  </a:lnTo>
                  <a:lnTo>
                    <a:pt x="75434" y="41993"/>
                  </a:lnTo>
                  <a:lnTo>
                    <a:pt x="86765" y="39049"/>
                  </a:lnTo>
                  <a:lnTo>
                    <a:pt x="97634" y="34875"/>
                  </a:lnTo>
                  <a:lnTo>
                    <a:pt x="108197" y="29882"/>
                  </a:lnTo>
                  <a:lnTo>
                    <a:pt x="118554" y="25447"/>
                  </a:lnTo>
                  <a:lnTo>
                    <a:pt x="128775" y="21386"/>
                  </a:lnTo>
                  <a:lnTo>
                    <a:pt x="138905" y="17573"/>
                  </a:lnTo>
                  <a:lnTo>
                    <a:pt x="150080" y="15031"/>
                  </a:lnTo>
                  <a:lnTo>
                    <a:pt x="161951" y="13337"/>
                  </a:lnTo>
                  <a:lnTo>
                    <a:pt x="2188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80017" y="248694"/>
            <a:ext cx="3735754" cy="863437"/>
            <a:chOff x="880017" y="248694"/>
            <a:chExt cx="3735754" cy="863437"/>
          </a:xfrm>
        </p:grpSpPr>
        <p:sp>
          <p:nvSpPr>
            <p:cNvPr id="2" name="Freeform 1"/>
            <p:cNvSpPr/>
            <p:nvPr/>
          </p:nvSpPr>
          <p:spPr>
            <a:xfrm>
              <a:off x="1024621" y="499591"/>
              <a:ext cx="358121" cy="475292"/>
            </a:xfrm>
            <a:custGeom>
              <a:avLst/>
              <a:gdLst/>
              <a:ahLst/>
              <a:cxnLst/>
              <a:rect l="0" t="0" r="0" b="0"/>
              <a:pathLst>
                <a:path w="358121" h="475292">
                  <a:moveTo>
                    <a:pt x="0" y="27641"/>
                  </a:moveTo>
                  <a:lnTo>
                    <a:pt x="15843" y="17079"/>
                  </a:lnTo>
                  <a:lnTo>
                    <a:pt x="24931" y="12862"/>
                  </a:lnTo>
                  <a:lnTo>
                    <a:pt x="35411" y="8946"/>
                  </a:lnTo>
                  <a:lnTo>
                    <a:pt x="46819" y="5230"/>
                  </a:lnTo>
                  <a:lnTo>
                    <a:pt x="59950" y="2752"/>
                  </a:lnTo>
                  <a:lnTo>
                    <a:pt x="74231" y="1101"/>
                  </a:lnTo>
                  <a:lnTo>
                    <a:pt x="89279" y="0"/>
                  </a:lnTo>
                  <a:lnTo>
                    <a:pt x="104837" y="371"/>
                  </a:lnTo>
                  <a:lnTo>
                    <a:pt x="120735" y="1724"/>
                  </a:lnTo>
                  <a:lnTo>
                    <a:pt x="136861" y="3731"/>
                  </a:lnTo>
                  <a:lnTo>
                    <a:pt x="150927" y="6174"/>
                  </a:lnTo>
                  <a:lnTo>
                    <a:pt x="163621" y="8909"/>
                  </a:lnTo>
                  <a:lnTo>
                    <a:pt x="175399" y="11837"/>
                  </a:lnTo>
                  <a:lnTo>
                    <a:pt x="188778" y="16000"/>
                  </a:lnTo>
                  <a:lnTo>
                    <a:pt x="203223" y="20985"/>
                  </a:lnTo>
                  <a:lnTo>
                    <a:pt x="218380" y="26520"/>
                  </a:lnTo>
                  <a:lnTo>
                    <a:pt x="232906" y="33525"/>
                  </a:lnTo>
                  <a:lnTo>
                    <a:pt x="247012" y="41512"/>
                  </a:lnTo>
                  <a:lnTo>
                    <a:pt x="260836" y="50152"/>
                  </a:lnTo>
                  <a:lnTo>
                    <a:pt x="273369" y="61438"/>
                  </a:lnTo>
                  <a:lnTo>
                    <a:pt x="285039" y="74489"/>
                  </a:lnTo>
                  <a:lnTo>
                    <a:pt x="296136" y="88717"/>
                  </a:lnTo>
                  <a:lnTo>
                    <a:pt x="304639" y="103728"/>
                  </a:lnTo>
                  <a:lnTo>
                    <a:pt x="311413" y="119262"/>
                  </a:lnTo>
                  <a:lnTo>
                    <a:pt x="317034" y="135145"/>
                  </a:lnTo>
                  <a:lnTo>
                    <a:pt x="320782" y="151260"/>
                  </a:lnTo>
                  <a:lnTo>
                    <a:pt x="323280" y="167529"/>
                  </a:lnTo>
                  <a:lnTo>
                    <a:pt x="324946" y="183903"/>
                  </a:lnTo>
                  <a:lnTo>
                    <a:pt x="324951" y="198134"/>
                  </a:lnTo>
                  <a:lnTo>
                    <a:pt x="323849" y="210937"/>
                  </a:lnTo>
                  <a:lnTo>
                    <a:pt x="322009" y="222789"/>
                  </a:lnTo>
                  <a:lnTo>
                    <a:pt x="318572" y="234006"/>
                  </a:lnTo>
                  <a:lnTo>
                    <a:pt x="314069" y="244800"/>
                  </a:lnTo>
                  <a:lnTo>
                    <a:pt x="308857" y="255312"/>
                  </a:lnTo>
                  <a:lnTo>
                    <a:pt x="303172" y="264530"/>
                  </a:lnTo>
                  <a:lnTo>
                    <a:pt x="297171" y="272886"/>
                  </a:lnTo>
                  <a:lnTo>
                    <a:pt x="290960" y="280668"/>
                  </a:lnTo>
                  <a:lnTo>
                    <a:pt x="284609" y="289172"/>
                  </a:lnTo>
                  <a:lnTo>
                    <a:pt x="271657" y="307462"/>
                  </a:lnTo>
                  <a:lnTo>
                    <a:pt x="264003" y="315877"/>
                  </a:lnTo>
                  <a:lnTo>
                    <a:pt x="255584" y="323697"/>
                  </a:lnTo>
                  <a:lnTo>
                    <a:pt x="246656" y="331122"/>
                  </a:lnTo>
                  <a:lnTo>
                    <a:pt x="237387" y="338282"/>
                  </a:lnTo>
                  <a:lnTo>
                    <a:pt x="227893" y="345266"/>
                  </a:lnTo>
                  <a:lnTo>
                    <a:pt x="218247" y="352132"/>
                  </a:lnTo>
                  <a:lnTo>
                    <a:pt x="206290" y="358921"/>
                  </a:lnTo>
                  <a:lnTo>
                    <a:pt x="192792" y="365657"/>
                  </a:lnTo>
                  <a:lnTo>
                    <a:pt x="178267" y="372358"/>
                  </a:lnTo>
                  <a:lnTo>
                    <a:pt x="164162" y="375720"/>
                  </a:lnTo>
                  <a:lnTo>
                    <a:pt x="150338" y="376857"/>
                  </a:lnTo>
                  <a:lnTo>
                    <a:pt x="136701" y="376509"/>
                  </a:lnTo>
                  <a:lnTo>
                    <a:pt x="128714" y="372961"/>
                  </a:lnTo>
                  <a:lnTo>
                    <a:pt x="124495" y="367280"/>
                  </a:lnTo>
                  <a:lnTo>
                    <a:pt x="122788" y="360177"/>
                  </a:lnTo>
                  <a:lnTo>
                    <a:pt x="123860" y="353230"/>
                  </a:lnTo>
                  <a:lnTo>
                    <a:pt x="130947" y="339617"/>
                  </a:lnTo>
                  <a:lnTo>
                    <a:pt x="141465" y="326199"/>
                  </a:lnTo>
                  <a:lnTo>
                    <a:pt x="147365" y="319525"/>
                  </a:lnTo>
                  <a:lnTo>
                    <a:pt x="155719" y="312866"/>
                  </a:lnTo>
                  <a:lnTo>
                    <a:pt x="165710" y="306216"/>
                  </a:lnTo>
                  <a:lnTo>
                    <a:pt x="176792" y="299571"/>
                  </a:lnTo>
                  <a:lnTo>
                    <a:pt x="189706" y="295142"/>
                  </a:lnTo>
                  <a:lnTo>
                    <a:pt x="203843" y="292189"/>
                  </a:lnTo>
                  <a:lnTo>
                    <a:pt x="218793" y="290220"/>
                  </a:lnTo>
                  <a:lnTo>
                    <a:pt x="233182" y="290013"/>
                  </a:lnTo>
                  <a:lnTo>
                    <a:pt x="247195" y="290981"/>
                  </a:lnTo>
                  <a:lnTo>
                    <a:pt x="260959" y="292731"/>
                  </a:lnTo>
                  <a:lnTo>
                    <a:pt x="273450" y="296108"/>
                  </a:lnTo>
                  <a:lnTo>
                    <a:pt x="285094" y="300570"/>
                  </a:lnTo>
                  <a:lnTo>
                    <a:pt x="296172" y="305756"/>
                  </a:lnTo>
                  <a:lnTo>
                    <a:pt x="306874" y="312529"/>
                  </a:lnTo>
                  <a:lnTo>
                    <a:pt x="317324" y="320360"/>
                  </a:lnTo>
                  <a:lnTo>
                    <a:pt x="327607" y="328896"/>
                  </a:lnTo>
                  <a:lnTo>
                    <a:pt x="335567" y="339009"/>
                  </a:lnTo>
                  <a:lnTo>
                    <a:pt x="341979" y="350172"/>
                  </a:lnTo>
                  <a:lnTo>
                    <a:pt x="347360" y="362035"/>
                  </a:lnTo>
                  <a:lnTo>
                    <a:pt x="350946" y="374365"/>
                  </a:lnTo>
                  <a:lnTo>
                    <a:pt x="353338" y="387006"/>
                  </a:lnTo>
                  <a:lnTo>
                    <a:pt x="354932" y="399855"/>
                  </a:lnTo>
                  <a:lnTo>
                    <a:pt x="355995" y="412842"/>
                  </a:lnTo>
                  <a:lnTo>
                    <a:pt x="356703" y="425921"/>
                  </a:lnTo>
                  <a:lnTo>
                    <a:pt x="358120" y="475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80017" y="398088"/>
              <a:ext cx="813592" cy="714043"/>
            </a:xfrm>
            <a:custGeom>
              <a:avLst/>
              <a:gdLst/>
              <a:ahLst/>
              <a:cxnLst/>
              <a:rect l="0" t="0" r="0" b="0"/>
              <a:pathLst>
                <a:path w="813592" h="714043">
                  <a:moveTo>
                    <a:pt x="671836" y="119196"/>
                  </a:moveTo>
                  <a:lnTo>
                    <a:pt x="666555" y="103353"/>
                  </a:lnTo>
                  <a:lnTo>
                    <a:pt x="658068" y="89680"/>
                  </a:lnTo>
                  <a:lnTo>
                    <a:pt x="640861" y="69554"/>
                  </a:lnTo>
                  <a:lnTo>
                    <a:pt x="618815" y="49590"/>
                  </a:lnTo>
                  <a:lnTo>
                    <a:pt x="609961" y="42949"/>
                  </a:lnTo>
                  <a:lnTo>
                    <a:pt x="588334" y="32622"/>
                  </a:lnTo>
                  <a:lnTo>
                    <a:pt x="554249" y="20594"/>
                  </a:lnTo>
                  <a:lnTo>
                    <a:pt x="532256" y="13476"/>
                  </a:lnTo>
                  <a:lnTo>
                    <a:pt x="507744" y="6628"/>
                  </a:lnTo>
                  <a:lnTo>
                    <a:pt x="492807" y="4359"/>
                  </a:lnTo>
                  <a:lnTo>
                    <a:pt x="476217" y="2847"/>
                  </a:lnTo>
                  <a:lnTo>
                    <a:pt x="458525" y="1839"/>
                  </a:lnTo>
                  <a:lnTo>
                    <a:pt x="421183" y="719"/>
                  </a:lnTo>
                  <a:lnTo>
                    <a:pt x="343173" y="0"/>
                  </a:lnTo>
                  <a:lnTo>
                    <a:pt x="324511" y="1046"/>
                  </a:lnTo>
                  <a:lnTo>
                    <a:pt x="306544" y="2849"/>
                  </a:lnTo>
                  <a:lnTo>
                    <a:pt x="289039" y="5156"/>
                  </a:lnTo>
                  <a:lnTo>
                    <a:pt x="272948" y="8905"/>
                  </a:lnTo>
                  <a:lnTo>
                    <a:pt x="257799" y="13615"/>
                  </a:lnTo>
                  <a:lnTo>
                    <a:pt x="243279" y="18965"/>
                  </a:lnTo>
                  <a:lnTo>
                    <a:pt x="229178" y="25848"/>
                  </a:lnTo>
                  <a:lnTo>
                    <a:pt x="215355" y="33753"/>
                  </a:lnTo>
                  <a:lnTo>
                    <a:pt x="190418" y="50273"/>
                  </a:lnTo>
                  <a:lnTo>
                    <a:pt x="171966" y="64983"/>
                  </a:lnTo>
                  <a:lnTo>
                    <a:pt x="149150" y="85694"/>
                  </a:lnTo>
                  <a:lnTo>
                    <a:pt x="128389" y="105831"/>
                  </a:lnTo>
                  <a:lnTo>
                    <a:pt x="108237" y="125798"/>
                  </a:lnTo>
                  <a:lnTo>
                    <a:pt x="97861" y="142026"/>
                  </a:lnTo>
                  <a:lnTo>
                    <a:pt x="88459" y="160291"/>
                  </a:lnTo>
                  <a:lnTo>
                    <a:pt x="76912" y="179462"/>
                  </a:lnTo>
                  <a:lnTo>
                    <a:pt x="71843" y="190322"/>
                  </a:lnTo>
                  <a:lnTo>
                    <a:pt x="67359" y="201983"/>
                  </a:lnTo>
                  <a:lnTo>
                    <a:pt x="63264" y="214179"/>
                  </a:lnTo>
                  <a:lnTo>
                    <a:pt x="58323" y="225625"/>
                  </a:lnTo>
                  <a:lnTo>
                    <a:pt x="46939" y="247185"/>
                  </a:lnTo>
                  <a:lnTo>
                    <a:pt x="41913" y="258682"/>
                  </a:lnTo>
                  <a:lnTo>
                    <a:pt x="37458" y="270768"/>
                  </a:lnTo>
                  <a:lnTo>
                    <a:pt x="12100" y="347551"/>
                  </a:lnTo>
                  <a:lnTo>
                    <a:pt x="9845" y="358752"/>
                  </a:lnTo>
                  <a:lnTo>
                    <a:pt x="8342" y="370641"/>
                  </a:lnTo>
                  <a:lnTo>
                    <a:pt x="7339" y="382988"/>
                  </a:lnTo>
                  <a:lnTo>
                    <a:pt x="5566" y="395640"/>
                  </a:lnTo>
                  <a:lnTo>
                    <a:pt x="3278" y="408497"/>
                  </a:lnTo>
                  <a:lnTo>
                    <a:pt x="648" y="421489"/>
                  </a:lnTo>
                  <a:lnTo>
                    <a:pt x="0" y="434571"/>
                  </a:lnTo>
                  <a:lnTo>
                    <a:pt x="673" y="447714"/>
                  </a:lnTo>
                  <a:lnTo>
                    <a:pt x="2227" y="460898"/>
                  </a:lnTo>
                  <a:lnTo>
                    <a:pt x="3263" y="476318"/>
                  </a:lnTo>
                  <a:lnTo>
                    <a:pt x="3954" y="493230"/>
                  </a:lnTo>
                  <a:lnTo>
                    <a:pt x="4414" y="511137"/>
                  </a:lnTo>
                  <a:lnTo>
                    <a:pt x="5826" y="527496"/>
                  </a:lnTo>
                  <a:lnTo>
                    <a:pt x="7873" y="542824"/>
                  </a:lnTo>
                  <a:lnTo>
                    <a:pt x="10343" y="557463"/>
                  </a:lnTo>
                  <a:lnTo>
                    <a:pt x="14200" y="570539"/>
                  </a:lnTo>
                  <a:lnTo>
                    <a:pt x="18982" y="582571"/>
                  </a:lnTo>
                  <a:lnTo>
                    <a:pt x="30191" y="604784"/>
                  </a:lnTo>
                  <a:lnTo>
                    <a:pt x="42541" y="625709"/>
                  </a:lnTo>
                  <a:lnTo>
                    <a:pt x="55399" y="643115"/>
                  </a:lnTo>
                  <a:lnTo>
                    <a:pt x="69587" y="658220"/>
                  </a:lnTo>
                  <a:lnTo>
                    <a:pt x="86946" y="672301"/>
                  </a:lnTo>
                  <a:lnTo>
                    <a:pt x="108662" y="682981"/>
                  </a:lnTo>
                  <a:lnTo>
                    <a:pt x="133051" y="691412"/>
                  </a:lnTo>
                  <a:lnTo>
                    <a:pt x="145744" y="695208"/>
                  </a:lnTo>
                  <a:lnTo>
                    <a:pt x="171638" y="702373"/>
                  </a:lnTo>
                  <a:lnTo>
                    <a:pt x="197884" y="709242"/>
                  </a:lnTo>
                  <a:lnTo>
                    <a:pt x="212178" y="711515"/>
                  </a:lnTo>
                  <a:lnTo>
                    <a:pt x="227234" y="713031"/>
                  </a:lnTo>
                  <a:lnTo>
                    <a:pt x="242798" y="714042"/>
                  </a:lnTo>
                  <a:lnTo>
                    <a:pt x="257595" y="713610"/>
                  </a:lnTo>
                  <a:lnTo>
                    <a:pt x="271881" y="712217"/>
                  </a:lnTo>
                  <a:lnTo>
                    <a:pt x="319005" y="704976"/>
                  </a:lnTo>
                  <a:lnTo>
                    <a:pt x="354753" y="698977"/>
                  </a:lnTo>
                  <a:lnTo>
                    <a:pt x="439449" y="682837"/>
                  </a:lnTo>
                  <a:lnTo>
                    <a:pt x="457225" y="678438"/>
                  </a:lnTo>
                  <a:lnTo>
                    <a:pt x="475707" y="673295"/>
                  </a:lnTo>
                  <a:lnTo>
                    <a:pt x="494661" y="667655"/>
                  </a:lnTo>
                  <a:lnTo>
                    <a:pt x="512823" y="661685"/>
                  </a:lnTo>
                  <a:lnTo>
                    <a:pt x="547740" y="649156"/>
                  </a:lnTo>
                  <a:lnTo>
                    <a:pt x="598469" y="629675"/>
                  </a:lnTo>
                  <a:lnTo>
                    <a:pt x="614082" y="621996"/>
                  </a:lnTo>
                  <a:lnTo>
                    <a:pt x="628912" y="613560"/>
                  </a:lnTo>
                  <a:lnTo>
                    <a:pt x="667960" y="588793"/>
                  </a:lnTo>
                  <a:lnTo>
                    <a:pt x="690009" y="573284"/>
                  </a:lnTo>
                  <a:lnTo>
                    <a:pt x="710862" y="555339"/>
                  </a:lnTo>
                  <a:lnTo>
                    <a:pt x="731183" y="536310"/>
                  </a:lnTo>
                  <a:lnTo>
                    <a:pt x="750162" y="516799"/>
                  </a:lnTo>
                  <a:lnTo>
                    <a:pt x="765966" y="497075"/>
                  </a:lnTo>
                  <a:lnTo>
                    <a:pt x="774381" y="484962"/>
                  </a:lnTo>
                  <a:lnTo>
                    <a:pt x="783306" y="471360"/>
                  </a:lnTo>
                  <a:lnTo>
                    <a:pt x="792573" y="456766"/>
                  </a:lnTo>
                  <a:lnTo>
                    <a:pt x="799856" y="441510"/>
                  </a:lnTo>
                  <a:lnTo>
                    <a:pt x="805816" y="425813"/>
                  </a:lnTo>
                  <a:lnTo>
                    <a:pt x="810895" y="409821"/>
                  </a:lnTo>
                  <a:lnTo>
                    <a:pt x="813176" y="394739"/>
                  </a:lnTo>
                  <a:lnTo>
                    <a:pt x="813591" y="380263"/>
                  </a:lnTo>
                  <a:lnTo>
                    <a:pt x="812762" y="366191"/>
                  </a:lnTo>
                  <a:lnTo>
                    <a:pt x="809999" y="354599"/>
                  </a:lnTo>
                  <a:lnTo>
                    <a:pt x="801034" y="335824"/>
                  </a:lnTo>
                  <a:lnTo>
                    <a:pt x="789681" y="320111"/>
                  </a:lnTo>
                  <a:lnTo>
                    <a:pt x="770861" y="298837"/>
                  </a:lnTo>
                  <a:lnTo>
                    <a:pt x="751419" y="278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49765" y="601397"/>
              <a:ext cx="497390" cy="333695"/>
            </a:xfrm>
            <a:custGeom>
              <a:avLst/>
              <a:gdLst/>
              <a:ahLst/>
              <a:cxnLst/>
              <a:rect l="0" t="0" r="0" b="0"/>
              <a:pathLst>
                <a:path w="497390" h="333695">
                  <a:moveTo>
                    <a:pt x="0" y="124790"/>
                  </a:moveTo>
                  <a:lnTo>
                    <a:pt x="5280" y="145914"/>
                  </a:lnTo>
                  <a:lnTo>
                    <a:pt x="6836" y="158769"/>
                  </a:lnTo>
                  <a:lnTo>
                    <a:pt x="7873" y="173970"/>
                  </a:lnTo>
                  <a:lnTo>
                    <a:pt x="9025" y="206335"/>
                  </a:lnTo>
                  <a:lnTo>
                    <a:pt x="9765" y="263137"/>
                  </a:lnTo>
                  <a:lnTo>
                    <a:pt x="9866" y="281334"/>
                  </a:lnTo>
                  <a:lnTo>
                    <a:pt x="9911" y="274685"/>
                  </a:lnTo>
                  <a:lnTo>
                    <a:pt x="11029" y="266722"/>
                  </a:lnTo>
                  <a:lnTo>
                    <a:pt x="12879" y="256992"/>
                  </a:lnTo>
                  <a:lnTo>
                    <a:pt x="39867" y="127295"/>
                  </a:lnTo>
                  <a:lnTo>
                    <a:pt x="43157" y="113197"/>
                  </a:lnTo>
                  <a:lnTo>
                    <a:pt x="46456" y="100482"/>
                  </a:lnTo>
                  <a:lnTo>
                    <a:pt x="49761" y="88689"/>
                  </a:lnTo>
                  <a:lnTo>
                    <a:pt x="53069" y="77511"/>
                  </a:lnTo>
                  <a:lnTo>
                    <a:pt x="58591" y="67849"/>
                  </a:lnTo>
                  <a:lnTo>
                    <a:pt x="65588" y="59197"/>
                  </a:lnTo>
                  <a:lnTo>
                    <a:pt x="73569" y="51218"/>
                  </a:lnTo>
                  <a:lnTo>
                    <a:pt x="82205" y="47004"/>
                  </a:lnTo>
                  <a:lnTo>
                    <a:pt x="91278" y="45300"/>
                  </a:lnTo>
                  <a:lnTo>
                    <a:pt x="100643" y="45270"/>
                  </a:lnTo>
                  <a:lnTo>
                    <a:pt x="109097" y="49670"/>
                  </a:lnTo>
                  <a:lnTo>
                    <a:pt x="116943" y="57025"/>
                  </a:lnTo>
                  <a:lnTo>
                    <a:pt x="124385" y="66350"/>
                  </a:lnTo>
                  <a:lnTo>
                    <a:pt x="130452" y="78093"/>
                  </a:lnTo>
                  <a:lnTo>
                    <a:pt x="135601" y="91448"/>
                  </a:lnTo>
                  <a:lnTo>
                    <a:pt x="140139" y="105878"/>
                  </a:lnTo>
                  <a:lnTo>
                    <a:pt x="143165" y="119919"/>
                  </a:lnTo>
                  <a:lnTo>
                    <a:pt x="145182" y="133702"/>
                  </a:lnTo>
                  <a:lnTo>
                    <a:pt x="146527" y="147311"/>
                  </a:lnTo>
                  <a:lnTo>
                    <a:pt x="148529" y="160805"/>
                  </a:lnTo>
                  <a:lnTo>
                    <a:pt x="150968" y="174222"/>
                  </a:lnTo>
                  <a:lnTo>
                    <a:pt x="153700" y="187588"/>
                  </a:lnTo>
                  <a:lnTo>
                    <a:pt x="154416" y="199815"/>
                  </a:lnTo>
                  <a:lnTo>
                    <a:pt x="153788" y="211282"/>
                  </a:lnTo>
                  <a:lnTo>
                    <a:pt x="152264" y="222243"/>
                  </a:lnTo>
                  <a:lnTo>
                    <a:pt x="150143" y="232866"/>
                  </a:lnTo>
                  <a:lnTo>
                    <a:pt x="147624" y="243264"/>
                  </a:lnTo>
                  <a:lnTo>
                    <a:pt x="144838" y="253511"/>
                  </a:lnTo>
                  <a:lnTo>
                    <a:pt x="141876" y="257027"/>
                  </a:lnTo>
                  <a:lnTo>
                    <a:pt x="138796" y="256055"/>
                  </a:lnTo>
                  <a:lnTo>
                    <a:pt x="135638" y="252092"/>
                  </a:lnTo>
                  <a:lnTo>
                    <a:pt x="134638" y="243923"/>
                  </a:lnTo>
                  <a:lnTo>
                    <a:pt x="135076" y="232950"/>
                  </a:lnTo>
                  <a:lnTo>
                    <a:pt x="136473" y="220108"/>
                  </a:lnTo>
                  <a:lnTo>
                    <a:pt x="138510" y="206021"/>
                  </a:lnTo>
                  <a:lnTo>
                    <a:pt x="143721" y="175630"/>
                  </a:lnTo>
                  <a:lnTo>
                    <a:pt x="147763" y="160894"/>
                  </a:lnTo>
                  <a:lnTo>
                    <a:pt x="152669" y="146649"/>
                  </a:lnTo>
                  <a:lnTo>
                    <a:pt x="162909" y="120136"/>
                  </a:lnTo>
                  <a:lnTo>
                    <a:pt x="171145" y="97300"/>
                  </a:lnTo>
                  <a:lnTo>
                    <a:pt x="175994" y="86568"/>
                  </a:lnTo>
                  <a:lnTo>
                    <a:pt x="181437" y="76097"/>
                  </a:lnTo>
                  <a:lnTo>
                    <a:pt x="187276" y="65801"/>
                  </a:lnTo>
                  <a:lnTo>
                    <a:pt x="195590" y="55621"/>
                  </a:lnTo>
                  <a:lnTo>
                    <a:pt x="205554" y="45518"/>
                  </a:lnTo>
                  <a:lnTo>
                    <a:pt x="216618" y="35467"/>
                  </a:lnTo>
                  <a:lnTo>
                    <a:pt x="227310" y="26556"/>
                  </a:lnTo>
                  <a:lnTo>
                    <a:pt x="237754" y="18404"/>
                  </a:lnTo>
                  <a:lnTo>
                    <a:pt x="248033" y="10759"/>
                  </a:lnTo>
                  <a:lnTo>
                    <a:pt x="259306" y="5663"/>
                  </a:lnTo>
                  <a:lnTo>
                    <a:pt x="271243" y="2265"/>
                  </a:lnTo>
                  <a:lnTo>
                    <a:pt x="283622" y="0"/>
                  </a:lnTo>
                  <a:lnTo>
                    <a:pt x="296296" y="700"/>
                  </a:lnTo>
                  <a:lnTo>
                    <a:pt x="309167" y="3378"/>
                  </a:lnTo>
                  <a:lnTo>
                    <a:pt x="322168" y="7374"/>
                  </a:lnTo>
                  <a:lnTo>
                    <a:pt x="333047" y="12248"/>
                  </a:lnTo>
                  <a:lnTo>
                    <a:pt x="342510" y="17708"/>
                  </a:lnTo>
                  <a:lnTo>
                    <a:pt x="351029" y="23559"/>
                  </a:lnTo>
                  <a:lnTo>
                    <a:pt x="358919" y="29670"/>
                  </a:lnTo>
                  <a:lnTo>
                    <a:pt x="366390" y="35955"/>
                  </a:lnTo>
                  <a:lnTo>
                    <a:pt x="373581" y="42355"/>
                  </a:lnTo>
                  <a:lnTo>
                    <a:pt x="387466" y="55362"/>
                  </a:lnTo>
                  <a:lnTo>
                    <a:pt x="394263" y="61925"/>
                  </a:lnTo>
                  <a:lnTo>
                    <a:pt x="402111" y="70722"/>
                  </a:lnTo>
                  <a:lnTo>
                    <a:pt x="410659" y="81008"/>
                  </a:lnTo>
                  <a:lnTo>
                    <a:pt x="419673" y="92286"/>
                  </a:lnTo>
                  <a:lnTo>
                    <a:pt x="427893" y="102015"/>
                  </a:lnTo>
                  <a:lnTo>
                    <a:pt x="435584" y="110712"/>
                  </a:lnTo>
                  <a:lnTo>
                    <a:pt x="442922" y="118721"/>
                  </a:lnTo>
                  <a:lnTo>
                    <a:pt x="448919" y="127376"/>
                  </a:lnTo>
                  <a:lnTo>
                    <a:pt x="454022" y="136462"/>
                  </a:lnTo>
                  <a:lnTo>
                    <a:pt x="458530" y="145835"/>
                  </a:lnTo>
                  <a:lnTo>
                    <a:pt x="462641" y="157611"/>
                  </a:lnTo>
                  <a:lnTo>
                    <a:pt x="466486" y="170987"/>
                  </a:lnTo>
                  <a:lnTo>
                    <a:pt x="480600" y="226885"/>
                  </a:lnTo>
                  <a:lnTo>
                    <a:pt x="482880" y="240381"/>
                  </a:lnTo>
                  <a:lnTo>
                    <a:pt x="484400" y="253801"/>
                  </a:lnTo>
                  <a:lnTo>
                    <a:pt x="485414" y="267168"/>
                  </a:lnTo>
                  <a:lnTo>
                    <a:pt x="487195" y="279396"/>
                  </a:lnTo>
                  <a:lnTo>
                    <a:pt x="489487" y="290863"/>
                  </a:lnTo>
                  <a:lnTo>
                    <a:pt x="497389" y="333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884856" y="507336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2"/>
                  </a:lnTo>
                  <a:lnTo>
                    <a:pt x="35411" y="2074"/>
                  </a:lnTo>
                  <a:lnTo>
                    <a:pt x="46819" y="1383"/>
                  </a:lnTo>
                  <a:lnTo>
                    <a:pt x="71284" y="615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173873" y="278537"/>
              <a:ext cx="19365" cy="258644"/>
            </a:xfrm>
            <a:custGeom>
              <a:avLst/>
              <a:gdLst/>
              <a:ahLst/>
              <a:cxnLst/>
              <a:rect l="0" t="0" r="0" b="0"/>
              <a:pathLst>
                <a:path w="19365" h="258644">
                  <a:moveTo>
                    <a:pt x="19364" y="0"/>
                  </a:moveTo>
                  <a:lnTo>
                    <a:pt x="14083" y="21124"/>
                  </a:lnTo>
                  <a:lnTo>
                    <a:pt x="8543" y="46232"/>
                  </a:lnTo>
                  <a:lnTo>
                    <a:pt x="5518" y="60665"/>
                  </a:lnTo>
                  <a:lnTo>
                    <a:pt x="3502" y="74708"/>
                  </a:lnTo>
                  <a:lnTo>
                    <a:pt x="2157" y="88491"/>
                  </a:lnTo>
                  <a:lnTo>
                    <a:pt x="1261" y="102101"/>
                  </a:lnTo>
                  <a:lnTo>
                    <a:pt x="664" y="116701"/>
                  </a:lnTo>
                  <a:lnTo>
                    <a:pt x="0" y="147661"/>
                  </a:lnTo>
                  <a:lnTo>
                    <a:pt x="928" y="161443"/>
                  </a:lnTo>
                  <a:lnTo>
                    <a:pt x="2652" y="173948"/>
                  </a:lnTo>
                  <a:lnTo>
                    <a:pt x="4907" y="185600"/>
                  </a:lnTo>
                  <a:lnTo>
                    <a:pt x="6410" y="197789"/>
                  </a:lnTo>
                  <a:lnTo>
                    <a:pt x="7412" y="210336"/>
                  </a:lnTo>
                  <a:lnTo>
                    <a:pt x="9416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44020" y="646605"/>
              <a:ext cx="248696" cy="12801"/>
            </a:xfrm>
            <a:custGeom>
              <a:avLst/>
              <a:gdLst/>
              <a:ahLst/>
              <a:cxnLst/>
              <a:rect l="0" t="0" r="0" b="0"/>
              <a:pathLst>
                <a:path w="248696" h="12801">
                  <a:moveTo>
                    <a:pt x="0" y="0"/>
                  </a:moveTo>
                  <a:lnTo>
                    <a:pt x="21124" y="10562"/>
                  </a:lnTo>
                  <a:lnTo>
                    <a:pt x="30663" y="12568"/>
                  </a:lnTo>
                  <a:lnTo>
                    <a:pt x="40338" y="12800"/>
                  </a:lnTo>
                  <a:lnTo>
                    <a:pt x="50103" y="11849"/>
                  </a:lnTo>
                  <a:lnTo>
                    <a:pt x="62140" y="11216"/>
                  </a:lnTo>
                  <a:lnTo>
                    <a:pt x="90252" y="10511"/>
                  </a:lnTo>
                  <a:lnTo>
                    <a:pt x="104381" y="9218"/>
                  </a:lnTo>
                  <a:lnTo>
                    <a:pt x="118221" y="7251"/>
                  </a:lnTo>
                  <a:lnTo>
                    <a:pt x="131869" y="4834"/>
                  </a:lnTo>
                  <a:lnTo>
                    <a:pt x="145389" y="3223"/>
                  </a:lnTo>
                  <a:lnTo>
                    <a:pt x="158824" y="2149"/>
                  </a:lnTo>
                  <a:lnTo>
                    <a:pt x="172201" y="1433"/>
                  </a:lnTo>
                  <a:lnTo>
                    <a:pt x="201802" y="637"/>
                  </a:lnTo>
                  <a:lnTo>
                    <a:pt x="2486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173342" y="748528"/>
              <a:ext cx="218852" cy="295989"/>
            </a:xfrm>
            <a:custGeom>
              <a:avLst/>
              <a:gdLst/>
              <a:ahLst/>
              <a:cxnLst/>
              <a:rect l="0" t="0" r="0" b="0"/>
              <a:pathLst>
                <a:path w="218852" h="295989">
                  <a:moveTo>
                    <a:pt x="0" y="47294"/>
                  </a:moveTo>
                  <a:lnTo>
                    <a:pt x="15842" y="36732"/>
                  </a:lnTo>
                  <a:lnTo>
                    <a:pt x="24930" y="31410"/>
                  </a:lnTo>
                  <a:lnTo>
                    <a:pt x="35410" y="25652"/>
                  </a:lnTo>
                  <a:lnTo>
                    <a:pt x="46818" y="19602"/>
                  </a:lnTo>
                  <a:lnTo>
                    <a:pt x="57740" y="14464"/>
                  </a:lnTo>
                  <a:lnTo>
                    <a:pt x="68336" y="9933"/>
                  </a:lnTo>
                  <a:lnTo>
                    <a:pt x="78717" y="5807"/>
                  </a:lnTo>
                  <a:lnTo>
                    <a:pt x="91164" y="3056"/>
                  </a:lnTo>
                  <a:lnTo>
                    <a:pt x="104988" y="1223"/>
                  </a:lnTo>
                  <a:lnTo>
                    <a:pt x="119731" y="0"/>
                  </a:lnTo>
                  <a:lnTo>
                    <a:pt x="133980" y="290"/>
                  </a:lnTo>
                  <a:lnTo>
                    <a:pt x="147901" y="1589"/>
                  </a:lnTo>
                  <a:lnTo>
                    <a:pt x="161604" y="3560"/>
                  </a:lnTo>
                  <a:lnTo>
                    <a:pt x="172949" y="7085"/>
                  </a:lnTo>
                  <a:lnTo>
                    <a:pt x="182723" y="11646"/>
                  </a:lnTo>
                  <a:lnTo>
                    <a:pt x="191449" y="16897"/>
                  </a:lnTo>
                  <a:lnTo>
                    <a:pt x="198373" y="23713"/>
                  </a:lnTo>
                  <a:lnTo>
                    <a:pt x="204093" y="31573"/>
                  </a:lnTo>
                  <a:lnTo>
                    <a:pt x="209013" y="40130"/>
                  </a:lnTo>
                  <a:lnTo>
                    <a:pt x="212292" y="50255"/>
                  </a:lnTo>
                  <a:lnTo>
                    <a:pt x="214478" y="61426"/>
                  </a:lnTo>
                  <a:lnTo>
                    <a:pt x="215936" y="73295"/>
                  </a:lnTo>
                  <a:lnTo>
                    <a:pt x="215802" y="85629"/>
                  </a:lnTo>
                  <a:lnTo>
                    <a:pt x="214608" y="98273"/>
                  </a:lnTo>
                  <a:lnTo>
                    <a:pt x="212706" y="111123"/>
                  </a:lnTo>
                  <a:lnTo>
                    <a:pt x="209228" y="124111"/>
                  </a:lnTo>
                  <a:lnTo>
                    <a:pt x="204698" y="137191"/>
                  </a:lnTo>
                  <a:lnTo>
                    <a:pt x="199468" y="150333"/>
                  </a:lnTo>
                  <a:lnTo>
                    <a:pt x="192665" y="163515"/>
                  </a:lnTo>
                  <a:lnTo>
                    <a:pt x="184814" y="176724"/>
                  </a:lnTo>
                  <a:lnTo>
                    <a:pt x="176264" y="189951"/>
                  </a:lnTo>
                  <a:lnTo>
                    <a:pt x="166143" y="202086"/>
                  </a:lnTo>
                  <a:lnTo>
                    <a:pt x="154974" y="213491"/>
                  </a:lnTo>
                  <a:lnTo>
                    <a:pt x="143107" y="224410"/>
                  </a:lnTo>
                  <a:lnTo>
                    <a:pt x="130774" y="232796"/>
                  </a:lnTo>
                  <a:lnTo>
                    <a:pt x="118131" y="239491"/>
                  </a:lnTo>
                  <a:lnTo>
                    <a:pt x="105281" y="245060"/>
                  </a:lnTo>
                  <a:lnTo>
                    <a:pt x="93399" y="249878"/>
                  </a:lnTo>
                  <a:lnTo>
                    <a:pt x="71354" y="258178"/>
                  </a:lnTo>
                  <a:lnTo>
                    <a:pt x="60833" y="259729"/>
                  </a:lnTo>
                  <a:lnTo>
                    <a:pt x="50503" y="259657"/>
                  </a:lnTo>
                  <a:lnTo>
                    <a:pt x="40300" y="258504"/>
                  </a:lnTo>
                  <a:lnTo>
                    <a:pt x="32393" y="254419"/>
                  </a:lnTo>
                  <a:lnTo>
                    <a:pt x="26017" y="248380"/>
                  </a:lnTo>
                  <a:lnTo>
                    <a:pt x="20660" y="241038"/>
                  </a:lnTo>
                  <a:lnTo>
                    <a:pt x="18195" y="232827"/>
                  </a:lnTo>
                  <a:lnTo>
                    <a:pt x="17656" y="224038"/>
                  </a:lnTo>
                  <a:lnTo>
                    <a:pt x="18402" y="214862"/>
                  </a:lnTo>
                  <a:lnTo>
                    <a:pt x="22216" y="206534"/>
                  </a:lnTo>
                  <a:lnTo>
                    <a:pt x="28074" y="198772"/>
                  </a:lnTo>
                  <a:lnTo>
                    <a:pt x="35296" y="191386"/>
                  </a:lnTo>
                  <a:lnTo>
                    <a:pt x="43426" y="184252"/>
                  </a:lnTo>
                  <a:lnTo>
                    <a:pt x="52162" y="177285"/>
                  </a:lnTo>
                  <a:lnTo>
                    <a:pt x="61302" y="170430"/>
                  </a:lnTo>
                  <a:lnTo>
                    <a:pt x="72922" y="165860"/>
                  </a:lnTo>
                  <a:lnTo>
                    <a:pt x="86195" y="162813"/>
                  </a:lnTo>
                  <a:lnTo>
                    <a:pt x="100570" y="160782"/>
                  </a:lnTo>
                  <a:lnTo>
                    <a:pt x="112364" y="161638"/>
                  </a:lnTo>
                  <a:lnTo>
                    <a:pt x="122438" y="164420"/>
                  </a:lnTo>
                  <a:lnTo>
                    <a:pt x="131364" y="168485"/>
                  </a:lnTo>
                  <a:lnTo>
                    <a:pt x="139525" y="174511"/>
                  </a:lnTo>
                  <a:lnTo>
                    <a:pt x="147177" y="181844"/>
                  </a:lnTo>
                  <a:lnTo>
                    <a:pt x="154488" y="190049"/>
                  </a:lnTo>
                  <a:lnTo>
                    <a:pt x="161574" y="198835"/>
                  </a:lnTo>
                  <a:lnTo>
                    <a:pt x="168508" y="208008"/>
                  </a:lnTo>
                  <a:lnTo>
                    <a:pt x="182107" y="227043"/>
                  </a:lnTo>
                  <a:lnTo>
                    <a:pt x="195520" y="246556"/>
                  </a:lnTo>
                  <a:lnTo>
                    <a:pt x="201086" y="256401"/>
                  </a:lnTo>
                  <a:lnTo>
                    <a:pt x="205902" y="266281"/>
                  </a:lnTo>
                  <a:lnTo>
                    <a:pt x="218851" y="2959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695416" y="497389"/>
              <a:ext cx="263801" cy="218852"/>
            </a:xfrm>
            <a:custGeom>
              <a:avLst/>
              <a:gdLst/>
              <a:ahLst/>
              <a:cxnLst/>
              <a:rect l="0" t="0" r="0" b="0"/>
              <a:pathLst>
                <a:path w="263801" h="218852">
                  <a:moveTo>
                    <a:pt x="154375" y="0"/>
                  </a:moveTo>
                  <a:lnTo>
                    <a:pt x="149094" y="26404"/>
                  </a:lnTo>
                  <a:lnTo>
                    <a:pt x="143117" y="37498"/>
                  </a:lnTo>
                  <a:lnTo>
                    <a:pt x="134711" y="48210"/>
                  </a:lnTo>
                  <a:lnTo>
                    <a:pt x="104705" y="79129"/>
                  </a:lnTo>
                  <a:lnTo>
                    <a:pt x="64858" y="119283"/>
                  </a:lnTo>
                  <a:lnTo>
                    <a:pt x="54906" y="128156"/>
                  </a:lnTo>
                  <a:lnTo>
                    <a:pt x="44955" y="136281"/>
                  </a:lnTo>
                  <a:lnTo>
                    <a:pt x="35005" y="143909"/>
                  </a:lnTo>
                  <a:lnTo>
                    <a:pt x="25056" y="151205"/>
                  </a:lnTo>
                  <a:lnTo>
                    <a:pt x="5159" y="165206"/>
                  </a:lnTo>
                  <a:lnTo>
                    <a:pt x="737" y="172034"/>
                  </a:lnTo>
                  <a:lnTo>
                    <a:pt x="0" y="178797"/>
                  </a:lnTo>
                  <a:lnTo>
                    <a:pt x="1719" y="185517"/>
                  </a:lnTo>
                  <a:lnTo>
                    <a:pt x="8392" y="189996"/>
                  </a:lnTo>
                  <a:lnTo>
                    <a:pt x="18367" y="192983"/>
                  </a:lnTo>
                  <a:lnTo>
                    <a:pt x="30544" y="194973"/>
                  </a:lnTo>
                  <a:lnTo>
                    <a:pt x="44188" y="196301"/>
                  </a:lnTo>
                  <a:lnTo>
                    <a:pt x="58811" y="197185"/>
                  </a:lnTo>
                  <a:lnTo>
                    <a:pt x="89796" y="198169"/>
                  </a:lnTo>
                  <a:lnTo>
                    <a:pt x="121989" y="198606"/>
                  </a:lnTo>
                  <a:lnTo>
                    <a:pt x="138311" y="199827"/>
                  </a:lnTo>
                  <a:lnTo>
                    <a:pt x="154719" y="201747"/>
                  </a:lnTo>
                  <a:lnTo>
                    <a:pt x="171184" y="204133"/>
                  </a:lnTo>
                  <a:lnTo>
                    <a:pt x="186581" y="206828"/>
                  </a:lnTo>
                  <a:lnTo>
                    <a:pt x="201268" y="209730"/>
                  </a:lnTo>
                  <a:lnTo>
                    <a:pt x="26380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90626" y="815718"/>
              <a:ext cx="258644" cy="9948"/>
            </a:xfrm>
            <a:custGeom>
              <a:avLst/>
              <a:gdLst/>
              <a:ahLst/>
              <a:cxnLst/>
              <a:rect l="0" t="0" r="0" b="0"/>
              <a:pathLst>
                <a:path w="258644" h="9948">
                  <a:moveTo>
                    <a:pt x="0" y="9947"/>
                  </a:moveTo>
                  <a:lnTo>
                    <a:pt x="55384" y="9947"/>
                  </a:lnTo>
                  <a:lnTo>
                    <a:pt x="67871" y="8842"/>
                  </a:lnTo>
                  <a:lnTo>
                    <a:pt x="80618" y="7000"/>
                  </a:lnTo>
                  <a:lnTo>
                    <a:pt x="93536" y="4666"/>
                  </a:lnTo>
                  <a:lnTo>
                    <a:pt x="107675" y="3111"/>
                  </a:lnTo>
                  <a:lnTo>
                    <a:pt x="122628" y="2074"/>
                  </a:lnTo>
                  <a:lnTo>
                    <a:pt x="152874" y="921"/>
                  </a:lnTo>
                  <a:lnTo>
                    <a:pt x="194758" y="273"/>
                  </a:lnTo>
                  <a:lnTo>
                    <a:pt x="2586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46658" y="248694"/>
              <a:ext cx="19896" cy="298434"/>
            </a:xfrm>
            <a:custGeom>
              <a:avLst/>
              <a:gdLst/>
              <a:ahLst/>
              <a:cxnLst/>
              <a:rect l="0" t="0" r="0" b="0"/>
              <a:pathLst>
                <a:path w="19896" h="298434">
                  <a:moveTo>
                    <a:pt x="0" y="0"/>
                  </a:moveTo>
                  <a:lnTo>
                    <a:pt x="0" y="177770"/>
                  </a:lnTo>
                  <a:lnTo>
                    <a:pt x="1105" y="192569"/>
                  </a:lnTo>
                  <a:lnTo>
                    <a:pt x="2947" y="206856"/>
                  </a:lnTo>
                  <a:lnTo>
                    <a:pt x="5281" y="220802"/>
                  </a:lnTo>
                  <a:lnTo>
                    <a:pt x="7942" y="234521"/>
                  </a:lnTo>
                  <a:lnTo>
                    <a:pt x="10821" y="248088"/>
                  </a:lnTo>
                  <a:lnTo>
                    <a:pt x="19895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67598" y="567023"/>
              <a:ext cx="348173" cy="29844"/>
            </a:xfrm>
            <a:custGeom>
              <a:avLst/>
              <a:gdLst/>
              <a:ahLst/>
              <a:cxnLst/>
              <a:rect l="0" t="0" r="0" b="0"/>
              <a:pathLst>
                <a:path w="348173" h="29844">
                  <a:moveTo>
                    <a:pt x="0" y="29843"/>
                  </a:moveTo>
                  <a:lnTo>
                    <a:pt x="15842" y="24562"/>
                  </a:lnTo>
                  <a:lnTo>
                    <a:pt x="26036" y="23007"/>
                  </a:lnTo>
                  <a:lnTo>
                    <a:pt x="38358" y="21970"/>
                  </a:lnTo>
                  <a:lnTo>
                    <a:pt x="52099" y="21278"/>
                  </a:lnTo>
                  <a:lnTo>
                    <a:pt x="85052" y="20510"/>
                  </a:lnTo>
                  <a:lnTo>
                    <a:pt x="103124" y="20305"/>
                  </a:lnTo>
                  <a:lnTo>
                    <a:pt x="119594" y="19063"/>
                  </a:lnTo>
                  <a:lnTo>
                    <a:pt x="134994" y="17130"/>
                  </a:lnTo>
                  <a:lnTo>
                    <a:pt x="149683" y="14736"/>
                  </a:lnTo>
                  <a:lnTo>
                    <a:pt x="165001" y="13140"/>
                  </a:lnTo>
                  <a:lnTo>
                    <a:pt x="180740" y="12076"/>
                  </a:lnTo>
                  <a:lnTo>
                    <a:pt x="211861" y="10894"/>
                  </a:lnTo>
                  <a:lnTo>
                    <a:pt x="254237" y="10228"/>
                  </a:lnTo>
                  <a:lnTo>
                    <a:pt x="281370" y="10072"/>
                  </a:lnTo>
                  <a:lnTo>
                    <a:pt x="294794" y="8926"/>
                  </a:lnTo>
                  <a:lnTo>
                    <a:pt x="308166" y="7056"/>
                  </a:lnTo>
                  <a:lnTo>
                    <a:pt x="3481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79190" y="636657"/>
              <a:ext cx="137103" cy="136861"/>
            </a:xfrm>
            <a:custGeom>
              <a:avLst/>
              <a:gdLst/>
              <a:ahLst/>
              <a:cxnLst/>
              <a:rect l="0" t="0" r="0" b="0"/>
              <a:pathLst>
                <a:path w="137103" h="136861">
                  <a:moveTo>
                    <a:pt x="77415" y="0"/>
                  </a:moveTo>
                  <a:lnTo>
                    <a:pt x="72134" y="21124"/>
                  </a:lnTo>
                  <a:lnTo>
                    <a:pt x="68368" y="30663"/>
                  </a:lnTo>
                  <a:lnTo>
                    <a:pt x="63647" y="40337"/>
                  </a:lnTo>
                  <a:lnTo>
                    <a:pt x="58288" y="50103"/>
                  </a:lnTo>
                  <a:lnTo>
                    <a:pt x="52506" y="59930"/>
                  </a:lnTo>
                  <a:lnTo>
                    <a:pt x="40185" y="79691"/>
                  </a:lnTo>
                  <a:lnTo>
                    <a:pt x="20821" y="109458"/>
                  </a:lnTo>
                  <a:lnTo>
                    <a:pt x="14264" y="118290"/>
                  </a:lnTo>
                  <a:lnTo>
                    <a:pt x="7681" y="126388"/>
                  </a:lnTo>
                  <a:lnTo>
                    <a:pt x="1083" y="133998"/>
                  </a:lnTo>
                  <a:lnTo>
                    <a:pt x="0" y="136860"/>
                  </a:lnTo>
                  <a:lnTo>
                    <a:pt x="2593" y="136558"/>
                  </a:lnTo>
                  <a:lnTo>
                    <a:pt x="7639" y="134146"/>
                  </a:lnTo>
                  <a:lnTo>
                    <a:pt x="14318" y="130327"/>
                  </a:lnTo>
                  <a:lnTo>
                    <a:pt x="22087" y="125571"/>
                  </a:lnTo>
                  <a:lnTo>
                    <a:pt x="30581" y="120189"/>
                  </a:lnTo>
                  <a:lnTo>
                    <a:pt x="39561" y="115496"/>
                  </a:lnTo>
                  <a:lnTo>
                    <a:pt x="48863" y="111262"/>
                  </a:lnTo>
                  <a:lnTo>
                    <a:pt x="58380" y="107334"/>
                  </a:lnTo>
                  <a:lnTo>
                    <a:pt x="69147" y="104716"/>
                  </a:lnTo>
                  <a:lnTo>
                    <a:pt x="80745" y="102970"/>
                  </a:lnTo>
                  <a:lnTo>
                    <a:pt x="137102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06344" y="636657"/>
              <a:ext cx="79584" cy="338226"/>
            </a:xfrm>
            <a:custGeom>
              <a:avLst/>
              <a:gdLst/>
              <a:ahLst/>
              <a:cxnLst/>
              <a:rect l="0" t="0" r="0" b="0"/>
              <a:pathLst>
                <a:path w="79584" h="338226">
                  <a:moveTo>
                    <a:pt x="79583" y="0"/>
                  </a:moveTo>
                  <a:lnTo>
                    <a:pt x="65737" y="41538"/>
                  </a:lnTo>
                  <a:lnTo>
                    <a:pt x="61509" y="52009"/>
                  </a:lnTo>
                  <a:lnTo>
                    <a:pt x="56480" y="63411"/>
                  </a:lnTo>
                  <a:lnTo>
                    <a:pt x="50917" y="75433"/>
                  </a:lnTo>
                  <a:lnTo>
                    <a:pt x="46103" y="86764"/>
                  </a:lnTo>
                  <a:lnTo>
                    <a:pt x="41789" y="97634"/>
                  </a:lnTo>
                  <a:lnTo>
                    <a:pt x="37807" y="108197"/>
                  </a:lnTo>
                  <a:lnTo>
                    <a:pt x="34047" y="120765"/>
                  </a:lnTo>
                  <a:lnTo>
                    <a:pt x="30436" y="134670"/>
                  </a:lnTo>
                  <a:lnTo>
                    <a:pt x="26923" y="149467"/>
                  </a:lnTo>
                  <a:lnTo>
                    <a:pt x="24580" y="163753"/>
                  </a:lnTo>
                  <a:lnTo>
                    <a:pt x="23019" y="177698"/>
                  </a:lnTo>
                  <a:lnTo>
                    <a:pt x="21978" y="191416"/>
                  </a:lnTo>
                  <a:lnTo>
                    <a:pt x="21284" y="204982"/>
                  </a:lnTo>
                  <a:lnTo>
                    <a:pt x="20513" y="231846"/>
                  </a:lnTo>
                  <a:lnTo>
                    <a:pt x="19202" y="246305"/>
                  </a:lnTo>
                  <a:lnTo>
                    <a:pt x="17223" y="261471"/>
                  </a:lnTo>
                  <a:lnTo>
                    <a:pt x="14798" y="277108"/>
                  </a:lnTo>
                  <a:lnTo>
                    <a:pt x="12076" y="290848"/>
                  </a:lnTo>
                  <a:lnTo>
                    <a:pt x="9156" y="303325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3849791" y="179060"/>
            <a:ext cx="137891" cy="3282768"/>
          </a:xfrm>
          <a:custGeom>
            <a:avLst/>
            <a:gdLst/>
            <a:ahLst/>
            <a:cxnLst/>
            <a:rect l="0" t="0" r="0" b="0"/>
            <a:pathLst>
              <a:path w="137891" h="3282768">
                <a:moveTo>
                  <a:pt x="0" y="0"/>
                </a:moveTo>
                <a:lnTo>
                  <a:pt x="2947" y="46231"/>
                </a:lnTo>
                <a:lnTo>
                  <a:pt x="5281" y="60664"/>
                </a:lnTo>
                <a:lnTo>
                  <a:pt x="7942" y="74707"/>
                </a:lnTo>
                <a:lnTo>
                  <a:pt x="23383" y="147660"/>
                </a:lnTo>
                <a:lnTo>
                  <a:pt x="26972" y="182789"/>
                </a:lnTo>
                <a:lnTo>
                  <a:pt x="30570" y="275713"/>
                </a:lnTo>
                <a:lnTo>
                  <a:pt x="32538" y="289918"/>
                </a:lnTo>
                <a:lnTo>
                  <a:pt x="36567" y="318965"/>
                </a:lnTo>
                <a:lnTo>
                  <a:pt x="39941" y="374397"/>
                </a:lnTo>
                <a:lnTo>
                  <a:pt x="42102" y="388867"/>
                </a:lnTo>
                <a:lnTo>
                  <a:pt x="46344" y="414892"/>
                </a:lnTo>
                <a:lnTo>
                  <a:pt x="49838" y="457716"/>
                </a:lnTo>
                <a:lnTo>
                  <a:pt x="54573" y="496705"/>
                </a:lnTo>
                <a:lnTo>
                  <a:pt x="51139" y="583977"/>
                </a:lnTo>
                <a:lnTo>
                  <a:pt x="49862" y="684392"/>
                </a:lnTo>
                <a:lnTo>
                  <a:pt x="49739" y="992044"/>
                </a:lnTo>
                <a:lnTo>
                  <a:pt x="52686" y="1024880"/>
                </a:lnTo>
                <a:lnTo>
                  <a:pt x="56575" y="1057895"/>
                </a:lnTo>
                <a:lnTo>
                  <a:pt x="59870" y="1107553"/>
                </a:lnTo>
                <a:lnTo>
                  <a:pt x="62019" y="1124122"/>
                </a:lnTo>
                <a:lnTo>
                  <a:pt x="66250" y="1156163"/>
                </a:lnTo>
                <a:lnTo>
                  <a:pt x="69737" y="1201269"/>
                </a:lnTo>
                <a:lnTo>
                  <a:pt x="71913" y="1218652"/>
                </a:lnTo>
                <a:lnTo>
                  <a:pt x="76174" y="1253442"/>
                </a:lnTo>
                <a:lnTo>
                  <a:pt x="80388" y="1346996"/>
                </a:lnTo>
                <a:lnTo>
                  <a:pt x="82330" y="1363332"/>
                </a:lnTo>
                <a:lnTo>
                  <a:pt x="86330" y="1396221"/>
                </a:lnTo>
                <a:lnTo>
                  <a:pt x="89249" y="1495502"/>
                </a:lnTo>
                <a:lnTo>
                  <a:pt x="92422" y="1561805"/>
                </a:lnTo>
                <a:lnTo>
                  <a:pt x="96342" y="1594962"/>
                </a:lnTo>
                <a:lnTo>
                  <a:pt x="99202" y="1694438"/>
                </a:lnTo>
                <a:lnTo>
                  <a:pt x="100558" y="1793916"/>
                </a:lnTo>
                <a:lnTo>
                  <a:pt x="104748" y="1827075"/>
                </a:lnTo>
                <a:lnTo>
                  <a:pt x="108809" y="1912921"/>
                </a:lnTo>
                <a:lnTo>
                  <a:pt x="109425" y="2360479"/>
                </a:lnTo>
                <a:lnTo>
                  <a:pt x="112373" y="2387262"/>
                </a:lnTo>
                <a:lnTo>
                  <a:pt x="116262" y="2413903"/>
                </a:lnTo>
                <a:lnTo>
                  <a:pt x="119557" y="2453759"/>
                </a:lnTo>
                <a:lnTo>
                  <a:pt x="121706" y="2467031"/>
                </a:lnTo>
                <a:lnTo>
                  <a:pt x="125936" y="2493569"/>
                </a:lnTo>
                <a:lnTo>
                  <a:pt x="129123" y="2595265"/>
                </a:lnTo>
                <a:lnTo>
                  <a:pt x="129309" y="2735575"/>
                </a:lnTo>
                <a:lnTo>
                  <a:pt x="132263" y="2766559"/>
                </a:lnTo>
                <a:lnTo>
                  <a:pt x="136155" y="2794699"/>
                </a:lnTo>
                <a:lnTo>
                  <a:pt x="137890" y="2889686"/>
                </a:lnTo>
                <a:lnTo>
                  <a:pt x="132351" y="2930745"/>
                </a:lnTo>
                <a:lnTo>
                  <a:pt x="129498" y="3027041"/>
                </a:lnTo>
                <a:lnTo>
                  <a:pt x="130449" y="3098360"/>
                </a:lnTo>
                <a:lnTo>
                  <a:pt x="134612" y="3121226"/>
                </a:lnTo>
                <a:lnTo>
                  <a:pt x="137889" y="3158023"/>
                </a:lnTo>
                <a:lnTo>
                  <a:pt x="133579" y="3191646"/>
                </a:lnTo>
                <a:lnTo>
                  <a:pt x="129321" y="32827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735639" y="1283263"/>
            <a:ext cx="984832" cy="616764"/>
            <a:chOff x="2735639" y="1283263"/>
            <a:chExt cx="984832" cy="616764"/>
          </a:xfrm>
        </p:grpSpPr>
        <p:sp>
          <p:nvSpPr>
            <p:cNvPr id="17" name="Freeform 16"/>
            <p:cNvSpPr/>
            <p:nvPr/>
          </p:nvSpPr>
          <p:spPr>
            <a:xfrm>
              <a:off x="2864960" y="1402637"/>
              <a:ext cx="29845" cy="437703"/>
            </a:xfrm>
            <a:custGeom>
              <a:avLst/>
              <a:gdLst/>
              <a:ahLst/>
              <a:cxnLst/>
              <a:rect l="0" t="0" r="0" b="0"/>
              <a:pathLst>
                <a:path w="29845" h="437703">
                  <a:moveTo>
                    <a:pt x="0" y="0"/>
                  </a:moveTo>
                  <a:lnTo>
                    <a:pt x="0" y="60664"/>
                  </a:lnTo>
                  <a:lnTo>
                    <a:pt x="1106" y="73602"/>
                  </a:lnTo>
                  <a:lnTo>
                    <a:pt x="2948" y="85543"/>
                  </a:lnTo>
                  <a:lnTo>
                    <a:pt x="5281" y="96820"/>
                  </a:lnTo>
                  <a:lnTo>
                    <a:pt x="6837" y="110969"/>
                  </a:lnTo>
                  <a:lnTo>
                    <a:pt x="7874" y="127034"/>
                  </a:lnTo>
                  <a:lnTo>
                    <a:pt x="9026" y="161464"/>
                  </a:lnTo>
                  <a:lnTo>
                    <a:pt x="9538" y="195188"/>
                  </a:lnTo>
                  <a:lnTo>
                    <a:pt x="10780" y="211918"/>
                  </a:lnTo>
                  <a:lnTo>
                    <a:pt x="12713" y="228598"/>
                  </a:lnTo>
                  <a:lnTo>
                    <a:pt x="15108" y="245244"/>
                  </a:lnTo>
                  <a:lnTo>
                    <a:pt x="15598" y="259658"/>
                  </a:lnTo>
                  <a:lnTo>
                    <a:pt x="14820" y="272583"/>
                  </a:lnTo>
                  <a:lnTo>
                    <a:pt x="13196" y="284516"/>
                  </a:lnTo>
                  <a:lnTo>
                    <a:pt x="13219" y="296892"/>
                  </a:lnTo>
                  <a:lnTo>
                    <a:pt x="14339" y="309564"/>
                  </a:lnTo>
                  <a:lnTo>
                    <a:pt x="16192" y="322433"/>
                  </a:lnTo>
                  <a:lnTo>
                    <a:pt x="17426" y="335434"/>
                  </a:lnTo>
                  <a:lnTo>
                    <a:pt x="18250" y="348522"/>
                  </a:lnTo>
                  <a:lnTo>
                    <a:pt x="19164" y="374855"/>
                  </a:lnTo>
                  <a:lnTo>
                    <a:pt x="19408" y="388067"/>
                  </a:lnTo>
                  <a:lnTo>
                    <a:pt x="29844" y="437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35639" y="1613632"/>
              <a:ext cx="328278" cy="27752"/>
            </a:xfrm>
            <a:custGeom>
              <a:avLst/>
              <a:gdLst/>
              <a:ahLst/>
              <a:cxnLst/>
              <a:rect l="0" t="0" r="0" b="0"/>
              <a:pathLst>
                <a:path w="328278" h="27752">
                  <a:moveTo>
                    <a:pt x="0" y="27751"/>
                  </a:moveTo>
                  <a:lnTo>
                    <a:pt x="21124" y="22471"/>
                  </a:lnTo>
                  <a:lnTo>
                    <a:pt x="31768" y="20915"/>
                  </a:lnTo>
                  <a:lnTo>
                    <a:pt x="43285" y="19878"/>
                  </a:lnTo>
                  <a:lnTo>
                    <a:pt x="55384" y="19186"/>
                  </a:lnTo>
                  <a:lnTo>
                    <a:pt x="67871" y="17620"/>
                  </a:lnTo>
                  <a:lnTo>
                    <a:pt x="80617" y="15471"/>
                  </a:lnTo>
                  <a:lnTo>
                    <a:pt x="93536" y="12932"/>
                  </a:lnTo>
                  <a:lnTo>
                    <a:pt x="107675" y="11240"/>
                  </a:lnTo>
                  <a:lnTo>
                    <a:pt x="122628" y="10112"/>
                  </a:lnTo>
                  <a:lnTo>
                    <a:pt x="138123" y="9360"/>
                  </a:lnTo>
                  <a:lnTo>
                    <a:pt x="167129" y="8524"/>
                  </a:lnTo>
                  <a:lnTo>
                    <a:pt x="221776" y="7988"/>
                  </a:lnTo>
                  <a:lnTo>
                    <a:pt x="234065" y="6839"/>
                  </a:lnTo>
                  <a:lnTo>
                    <a:pt x="245573" y="4967"/>
                  </a:lnTo>
                  <a:lnTo>
                    <a:pt x="256562" y="2614"/>
                  </a:lnTo>
                  <a:lnTo>
                    <a:pt x="268308" y="1045"/>
                  </a:lnTo>
                  <a:lnTo>
                    <a:pt x="280561" y="0"/>
                  </a:lnTo>
                  <a:lnTo>
                    <a:pt x="328277" y="7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83289" y="1293211"/>
              <a:ext cx="9949" cy="288487"/>
            </a:xfrm>
            <a:custGeom>
              <a:avLst/>
              <a:gdLst/>
              <a:ahLst/>
              <a:cxnLst/>
              <a:rect l="0" t="0" r="0" b="0"/>
              <a:pathLst>
                <a:path w="9949" h="288487">
                  <a:moveTo>
                    <a:pt x="0" y="0"/>
                  </a:moveTo>
                  <a:lnTo>
                    <a:pt x="0" y="231712"/>
                  </a:lnTo>
                  <a:lnTo>
                    <a:pt x="1106" y="244005"/>
                  </a:lnTo>
                  <a:lnTo>
                    <a:pt x="2948" y="255516"/>
                  </a:lnTo>
                  <a:lnTo>
                    <a:pt x="9948" y="2884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42976" y="1283263"/>
              <a:ext cx="159166" cy="616764"/>
            </a:xfrm>
            <a:custGeom>
              <a:avLst/>
              <a:gdLst/>
              <a:ahLst/>
              <a:cxnLst/>
              <a:rect l="0" t="0" r="0" b="0"/>
              <a:pathLst>
                <a:path w="159166" h="616764">
                  <a:moveTo>
                    <a:pt x="159165" y="0"/>
                  </a:moveTo>
                  <a:lnTo>
                    <a:pt x="153884" y="15843"/>
                  </a:lnTo>
                  <a:lnTo>
                    <a:pt x="151223" y="24931"/>
                  </a:lnTo>
                  <a:lnTo>
                    <a:pt x="145319" y="46819"/>
                  </a:lnTo>
                  <a:lnTo>
                    <a:pt x="141091" y="58845"/>
                  </a:lnTo>
                  <a:lnTo>
                    <a:pt x="136063" y="71284"/>
                  </a:lnTo>
                  <a:lnTo>
                    <a:pt x="130500" y="83998"/>
                  </a:lnTo>
                  <a:lnTo>
                    <a:pt x="125686" y="98001"/>
                  </a:lnTo>
                  <a:lnTo>
                    <a:pt x="121371" y="112862"/>
                  </a:lnTo>
                  <a:lnTo>
                    <a:pt x="117389" y="128296"/>
                  </a:lnTo>
                  <a:lnTo>
                    <a:pt x="110017" y="154288"/>
                  </a:lnTo>
                  <a:lnTo>
                    <a:pt x="106504" y="165861"/>
                  </a:lnTo>
                  <a:lnTo>
                    <a:pt x="103057" y="179103"/>
                  </a:lnTo>
                  <a:lnTo>
                    <a:pt x="96279" y="208554"/>
                  </a:lnTo>
                  <a:lnTo>
                    <a:pt x="91819" y="224145"/>
                  </a:lnTo>
                  <a:lnTo>
                    <a:pt x="86635" y="240066"/>
                  </a:lnTo>
                  <a:lnTo>
                    <a:pt x="80968" y="256206"/>
                  </a:lnTo>
                  <a:lnTo>
                    <a:pt x="76085" y="273598"/>
                  </a:lnTo>
                  <a:lnTo>
                    <a:pt x="71724" y="291824"/>
                  </a:lnTo>
                  <a:lnTo>
                    <a:pt x="67711" y="310607"/>
                  </a:lnTo>
                  <a:lnTo>
                    <a:pt x="63931" y="326445"/>
                  </a:lnTo>
                  <a:lnTo>
                    <a:pt x="60306" y="340319"/>
                  </a:lnTo>
                  <a:lnTo>
                    <a:pt x="53330" y="364578"/>
                  </a:lnTo>
                  <a:lnTo>
                    <a:pt x="46545" y="386412"/>
                  </a:lnTo>
                  <a:lnTo>
                    <a:pt x="43189" y="399088"/>
                  </a:lnTo>
                  <a:lnTo>
                    <a:pt x="6633" y="550362"/>
                  </a:lnTo>
                  <a:lnTo>
                    <a:pt x="4422" y="563653"/>
                  </a:lnTo>
                  <a:lnTo>
                    <a:pt x="2948" y="576935"/>
                  </a:lnTo>
                  <a:lnTo>
                    <a:pt x="0" y="616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416311" y="1541906"/>
              <a:ext cx="304160" cy="285881"/>
            </a:xfrm>
            <a:custGeom>
              <a:avLst/>
              <a:gdLst/>
              <a:ahLst/>
              <a:cxnLst/>
              <a:rect l="0" t="0" r="0" b="0"/>
              <a:pathLst>
                <a:path w="304160" h="285881">
                  <a:moveTo>
                    <a:pt x="95255" y="0"/>
                  </a:moveTo>
                  <a:lnTo>
                    <a:pt x="111098" y="5280"/>
                  </a:lnTo>
                  <a:lnTo>
                    <a:pt x="119080" y="9047"/>
                  </a:lnTo>
                  <a:lnTo>
                    <a:pt x="127719" y="13768"/>
                  </a:lnTo>
                  <a:lnTo>
                    <a:pt x="136793" y="19126"/>
                  </a:lnTo>
                  <a:lnTo>
                    <a:pt x="146159" y="26014"/>
                  </a:lnTo>
                  <a:lnTo>
                    <a:pt x="155718" y="33922"/>
                  </a:lnTo>
                  <a:lnTo>
                    <a:pt x="165407" y="42510"/>
                  </a:lnTo>
                  <a:lnTo>
                    <a:pt x="172972" y="51552"/>
                  </a:lnTo>
                  <a:lnTo>
                    <a:pt x="179120" y="60895"/>
                  </a:lnTo>
                  <a:lnTo>
                    <a:pt x="184325" y="70440"/>
                  </a:lnTo>
                  <a:lnTo>
                    <a:pt x="187794" y="81224"/>
                  </a:lnTo>
                  <a:lnTo>
                    <a:pt x="190107" y="92835"/>
                  </a:lnTo>
                  <a:lnTo>
                    <a:pt x="191649" y="104997"/>
                  </a:lnTo>
                  <a:lnTo>
                    <a:pt x="192677" y="118631"/>
                  </a:lnTo>
                  <a:lnTo>
                    <a:pt x="193362" y="133248"/>
                  </a:lnTo>
                  <a:lnTo>
                    <a:pt x="193819" y="148518"/>
                  </a:lnTo>
                  <a:lnTo>
                    <a:pt x="193018" y="162015"/>
                  </a:lnTo>
                  <a:lnTo>
                    <a:pt x="191380" y="174328"/>
                  </a:lnTo>
                  <a:lnTo>
                    <a:pt x="189182" y="185853"/>
                  </a:lnTo>
                  <a:lnTo>
                    <a:pt x="185505" y="196852"/>
                  </a:lnTo>
                  <a:lnTo>
                    <a:pt x="180844" y="207501"/>
                  </a:lnTo>
                  <a:lnTo>
                    <a:pt x="175526" y="217916"/>
                  </a:lnTo>
                  <a:lnTo>
                    <a:pt x="168665" y="227070"/>
                  </a:lnTo>
                  <a:lnTo>
                    <a:pt x="160774" y="235383"/>
                  </a:lnTo>
                  <a:lnTo>
                    <a:pt x="152199" y="243136"/>
                  </a:lnTo>
                  <a:lnTo>
                    <a:pt x="143165" y="250515"/>
                  </a:lnTo>
                  <a:lnTo>
                    <a:pt x="133827" y="257645"/>
                  </a:lnTo>
                  <a:lnTo>
                    <a:pt x="124286" y="264609"/>
                  </a:lnTo>
                  <a:lnTo>
                    <a:pt x="114609" y="270357"/>
                  </a:lnTo>
                  <a:lnTo>
                    <a:pt x="104842" y="275295"/>
                  </a:lnTo>
                  <a:lnTo>
                    <a:pt x="95014" y="279692"/>
                  </a:lnTo>
                  <a:lnTo>
                    <a:pt x="84042" y="282623"/>
                  </a:lnTo>
                  <a:lnTo>
                    <a:pt x="72305" y="284577"/>
                  </a:lnTo>
                  <a:lnTo>
                    <a:pt x="60060" y="285880"/>
                  </a:lnTo>
                  <a:lnTo>
                    <a:pt x="49685" y="284538"/>
                  </a:lnTo>
                  <a:lnTo>
                    <a:pt x="40558" y="281432"/>
                  </a:lnTo>
                  <a:lnTo>
                    <a:pt x="32263" y="277151"/>
                  </a:lnTo>
                  <a:lnTo>
                    <a:pt x="24522" y="270981"/>
                  </a:lnTo>
                  <a:lnTo>
                    <a:pt x="17151" y="263552"/>
                  </a:lnTo>
                  <a:lnTo>
                    <a:pt x="10027" y="255284"/>
                  </a:lnTo>
                  <a:lnTo>
                    <a:pt x="5277" y="245350"/>
                  </a:lnTo>
                  <a:lnTo>
                    <a:pt x="2111" y="234306"/>
                  </a:lnTo>
                  <a:lnTo>
                    <a:pt x="0" y="222522"/>
                  </a:lnTo>
                  <a:lnTo>
                    <a:pt x="803" y="212456"/>
                  </a:lnTo>
                  <a:lnTo>
                    <a:pt x="3549" y="203534"/>
                  </a:lnTo>
                  <a:lnTo>
                    <a:pt x="7590" y="195376"/>
                  </a:lnTo>
                  <a:lnTo>
                    <a:pt x="13600" y="188832"/>
                  </a:lnTo>
                  <a:lnTo>
                    <a:pt x="20923" y="183364"/>
                  </a:lnTo>
                  <a:lnTo>
                    <a:pt x="29121" y="178613"/>
                  </a:lnTo>
                  <a:lnTo>
                    <a:pt x="37902" y="174341"/>
                  </a:lnTo>
                  <a:lnTo>
                    <a:pt x="47072" y="170387"/>
                  </a:lnTo>
                  <a:lnTo>
                    <a:pt x="56501" y="166646"/>
                  </a:lnTo>
                  <a:lnTo>
                    <a:pt x="67208" y="164152"/>
                  </a:lnTo>
                  <a:lnTo>
                    <a:pt x="78768" y="162489"/>
                  </a:lnTo>
                  <a:lnTo>
                    <a:pt x="90896" y="161381"/>
                  </a:lnTo>
                  <a:lnTo>
                    <a:pt x="102297" y="161747"/>
                  </a:lnTo>
                  <a:lnTo>
                    <a:pt x="113213" y="163097"/>
                  </a:lnTo>
                  <a:lnTo>
                    <a:pt x="123807" y="165102"/>
                  </a:lnTo>
                  <a:lnTo>
                    <a:pt x="134185" y="167544"/>
                  </a:lnTo>
                  <a:lnTo>
                    <a:pt x="144420" y="170277"/>
                  </a:lnTo>
                  <a:lnTo>
                    <a:pt x="164635" y="176261"/>
                  </a:lnTo>
                  <a:lnTo>
                    <a:pt x="184672" y="182606"/>
                  </a:lnTo>
                  <a:lnTo>
                    <a:pt x="194657" y="186950"/>
                  </a:lnTo>
                  <a:lnTo>
                    <a:pt x="204630" y="192057"/>
                  </a:lnTo>
                  <a:lnTo>
                    <a:pt x="214595" y="197672"/>
                  </a:lnTo>
                  <a:lnTo>
                    <a:pt x="224554" y="202521"/>
                  </a:lnTo>
                  <a:lnTo>
                    <a:pt x="234509" y="206859"/>
                  </a:lnTo>
                  <a:lnTo>
                    <a:pt x="244462" y="210856"/>
                  </a:lnTo>
                  <a:lnTo>
                    <a:pt x="264363" y="218245"/>
                  </a:lnTo>
                  <a:lnTo>
                    <a:pt x="304159" y="2387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/>
        </p:nvSpPr>
        <p:spPr>
          <a:xfrm>
            <a:off x="2118877" y="5202689"/>
            <a:ext cx="129322" cy="149218"/>
          </a:xfrm>
          <a:custGeom>
            <a:avLst/>
            <a:gdLst/>
            <a:ahLst/>
            <a:cxnLst/>
            <a:rect l="0" t="0" r="0" b="0"/>
            <a:pathLst>
              <a:path w="129322" h="149218">
                <a:moveTo>
                  <a:pt x="129321" y="149217"/>
                </a:moveTo>
                <a:lnTo>
                  <a:pt x="124040" y="133374"/>
                </a:lnTo>
                <a:lnTo>
                  <a:pt x="120274" y="126496"/>
                </a:lnTo>
                <a:lnTo>
                  <a:pt x="115552" y="119701"/>
                </a:lnTo>
                <a:lnTo>
                  <a:pt x="110194" y="112960"/>
                </a:lnTo>
                <a:lnTo>
                  <a:pt x="104411" y="106255"/>
                </a:lnTo>
                <a:lnTo>
                  <a:pt x="98345" y="99574"/>
                </a:lnTo>
                <a:lnTo>
                  <a:pt x="85711" y="86257"/>
                </a:lnTo>
                <a:lnTo>
                  <a:pt x="72727" y="72969"/>
                </a:lnTo>
                <a:lnTo>
                  <a:pt x="67275" y="65226"/>
                </a:lnTo>
                <a:lnTo>
                  <a:pt x="62535" y="56748"/>
                </a:lnTo>
                <a:lnTo>
                  <a:pt x="58269" y="47780"/>
                </a:lnTo>
                <a:lnTo>
                  <a:pt x="53215" y="39590"/>
                </a:lnTo>
                <a:lnTo>
                  <a:pt x="47635" y="31920"/>
                </a:lnTo>
                <a:lnTo>
                  <a:pt x="41704" y="24596"/>
                </a:lnTo>
                <a:lnTo>
                  <a:pt x="34435" y="18608"/>
                </a:lnTo>
                <a:lnTo>
                  <a:pt x="26272" y="1351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83812" y="3740365"/>
            <a:ext cx="39792" cy="59688"/>
          </a:xfrm>
          <a:custGeom>
            <a:avLst/>
            <a:gdLst/>
            <a:ahLst/>
            <a:cxnLst/>
            <a:rect l="0" t="0" r="0" b="0"/>
            <a:pathLst>
              <a:path w="39792" h="59688">
                <a:moveTo>
                  <a:pt x="39791" y="59687"/>
                </a:moveTo>
                <a:lnTo>
                  <a:pt x="23948" y="49125"/>
                </a:lnTo>
                <a:lnTo>
                  <a:pt x="17071" y="43803"/>
                </a:lnTo>
                <a:lnTo>
                  <a:pt x="10275" y="3804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546631" y="905248"/>
            <a:ext cx="3044022" cy="1780653"/>
            <a:chOff x="2546631" y="905248"/>
            <a:chExt cx="3044022" cy="1780653"/>
          </a:xfrm>
        </p:grpSpPr>
        <p:sp>
          <p:nvSpPr>
            <p:cNvPr id="25" name="Freeform 24"/>
            <p:cNvSpPr/>
            <p:nvPr/>
          </p:nvSpPr>
          <p:spPr>
            <a:xfrm>
              <a:off x="4088538" y="1303159"/>
              <a:ext cx="39792" cy="507338"/>
            </a:xfrm>
            <a:custGeom>
              <a:avLst/>
              <a:gdLst/>
              <a:ahLst/>
              <a:cxnLst/>
              <a:rect l="0" t="0" r="0" b="0"/>
              <a:pathLst>
                <a:path w="39792" h="507338">
                  <a:moveTo>
                    <a:pt x="0" y="0"/>
                  </a:moveTo>
                  <a:lnTo>
                    <a:pt x="0" y="63949"/>
                  </a:lnTo>
                  <a:lnTo>
                    <a:pt x="1105" y="76897"/>
                  </a:lnTo>
                  <a:lnTo>
                    <a:pt x="2947" y="89950"/>
                  </a:lnTo>
                  <a:lnTo>
                    <a:pt x="5281" y="103074"/>
                  </a:lnTo>
                  <a:lnTo>
                    <a:pt x="6836" y="117349"/>
                  </a:lnTo>
                  <a:lnTo>
                    <a:pt x="7873" y="132393"/>
                  </a:lnTo>
                  <a:lnTo>
                    <a:pt x="8565" y="147949"/>
                  </a:lnTo>
                  <a:lnTo>
                    <a:pt x="9333" y="179970"/>
                  </a:lnTo>
                  <a:lnTo>
                    <a:pt x="9537" y="196246"/>
                  </a:lnTo>
                  <a:lnTo>
                    <a:pt x="10779" y="210413"/>
                  </a:lnTo>
                  <a:lnTo>
                    <a:pt x="12713" y="223173"/>
                  </a:lnTo>
                  <a:lnTo>
                    <a:pt x="15107" y="234996"/>
                  </a:lnTo>
                  <a:lnTo>
                    <a:pt x="16703" y="248405"/>
                  </a:lnTo>
                  <a:lnTo>
                    <a:pt x="17767" y="262870"/>
                  </a:lnTo>
                  <a:lnTo>
                    <a:pt x="18476" y="278041"/>
                  </a:lnTo>
                  <a:lnTo>
                    <a:pt x="19265" y="309634"/>
                  </a:lnTo>
                  <a:lnTo>
                    <a:pt x="19475" y="325796"/>
                  </a:lnTo>
                  <a:lnTo>
                    <a:pt x="20720" y="340992"/>
                  </a:lnTo>
                  <a:lnTo>
                    <a:pt x="22656" y="355544"/>
                  </a:lnTo>
                  <a:lnTo>
                    <a:pt x="25051" y="369666"/>
                  </a:lnTo>
                  <a:lnTo>
                    <a:pt x="26648" y="383502"/>
                  </a:lnTo>
                  <a:lnTo>
                    <a:pt x="27713" y="397148"/>
                  </a:lnTo>
                  <a:lnTo>
                    <a:pt x="28423" y="410666"/>
                  </a:lnTo>
                  <a:lnTo>
                    <a:pt x="29212" y="437476"/>
                  </a:lnTo>
                  <a:lnTo>
                    <a:pt x="29422" y="450815"/>
                  </a:lnTo>
                  <a:lnTo>
                    <a:pt x="30667" y="463024"/>
                  </a:lnTo>
                  <a:lnTo>
                    <a:pt x="32603" y="474479"/>
                  </a:lnTo>
                  <a:lnTo>
                    <a:pt x="39791" y="507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989060" y="1541906"/>
              <a:ext cx="278539" cy="69635"/>
            </a:xfrm>
            <a:custGeom>
              <a:avLst/>
              <a:gdLst/>
              <a:ahLst/>
              <a:cxnLst/>
              <a:rect l="0" t="0" r="0" b="0"/>
              <a:pathLst>
                <a:path w="278539" h="69635">
                  <a:moveTo>
                    <a:pt x="0" y="69634"/>
                  </a:moveTo>
                  <a:lnTo>
                    <a:pt x="21123" y="64353"/>
                  </a:lnTo>
                  <a:lnTo>
                    <a:pt x="33978" y="61692"/>
                  </a:lnTo>
                  <a:lnTo>
                    <a:pt x="65945" y="55788"/>
                  </a:lnTo>
                  <a:lnTo>
                    <a:pt x="81544" y="51561"/>
                  </a:lnTo>
                  <a:lnTo>
                    <a:pt x="96364" y="46532"/>
                  </a:lnTo>
                  <a:lnTo>
                    <a:pt x="123516" y="36155"/>
                  </a:lnTo>
                  <a:lnTo>
                    <a:pt x="146636" y="27859"/>
                  </a:lnTo>
                  <a:lnTo>
                    <a:pt x="159655" y="24099"/>
                  </a:lnTo>
                  <a:lnTo>
                    <a:pt x="173860" y="20487"/>
                  </a:lnTo>
                  <a:lnTo>
                    <a:pt x="217310" y="10123"/>
                  </a:lnTo>
                  <a:lnTo>
                    <a:pt x="2785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347180" y="1243472"/>
              <a:ext cx="39792" cy="288487"/>
            </a:xfrm>
            <a:custGeom>
              <a:avLst/>
              <a:gdLst/>
              <a:ahLst/>
              <a:cxnLst/>
              <a:rect l="0" t="0" r="0" b="0"/>
              <a:pathLst>
                <a:path w="39792" h="288487">
                  <a:moveTo>
                    <a:pt x="0" y="0"/>
                  </a:moveTo>
                  <a:lnTo>
                    <a:pt x="0" y="55384"/>
                  </a:lnTo>
                  <a:lnTo>
                    <a:pt x="1105" y="66766"/>
                  </a:lnTo>
                  <a:lnTo>
                    <a:pt x="2947" y="77670"/>
                  </a:lnTo>
                  <a:lnTo>
                    <a:pt x="10821" y="114754"/>
                  </a:lnTo>
                  <a:lnTo>
                    <a:pt x="23384" y="176797"/>
                  </a:lnTo>
                  <a:lnTo>
                    <a:pt x="25537" y="193025"/>
                  </a:lnTo>
                  <a:lnTo>
                    <a:pt x="26972" y="209371"/>
                  </a:lnTo>
                  <a:lnTo>
                    <a:pt x="27929" y="225795"/>
                  </a:lnTo>
                  <a:lnTo>
                    <a:pt x="29672" y="240060"/>
                  </a:lnTo>
                  <a:lnTo>
                    <a:pt x="31940" y="252886"/>
                  </a:lnTo>
                  <a:lnTo>
                    <a:pt x="39791" y="2884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36710" y="1213629"/>
              <a:ext cx="189009" cy="656554"/>
            </a:xfrm>
            <a:custGeom>
              <a:avLst/>
              <a:gdLst/>
              <a:ahLst/>
              <a:cxnLst/>
              <a:rect l="0" t="0" r="0" b="0"/>
              <a:pathLst>
                <a:path w="189009" h="656554">
                  <a:moveTo>
                    <a:pt x="189008" y="0"/>
                  </a:moveTo>
                  <a:lnTo>
                    <a:pt x="178446" y="15843"/>
                  </a:lnTo>
                  <a:lnTo>
                    <a:pt x="174229" y="23825"/>
                  </a:lnTo>
                  <a:lnTo>
                    <a:pt x="170313" y="32463"/>
                  </a:lnTo>
                  <a:lnTo>
                    <a:pt x="166597" y="41538"/>
                  </a:lnTo>
                  <a:lnTo>
                    <a:pt x="163014" y="50903"/>
                  </a:lnTo>
                  <a:lnTo>
                    <a:pt x="156086" y="70152"/>
                  </a:lnTo>
                  <a:lnTo>
                    <a:pt x="116059" y="189012"/>
                  </a:lnTo>
                  <a:lnTo>
                    <a:pt x="111637" y="200063"/>
                  </a:lnTo>
                  <a:lnTo>
                    <a:pt x="106478" y="211852"/>
                  </a:lnTo>
                  <a:lnTo>
                    <a:pt x="100829" y="224133"/>
                  </a:lnTo>
                  <a:lnTo>
                    <a:pt x="95957" y="235636"/>
                  </a:lnTo>
                  <a:lnTo>
                    <a:pt x="91604" y="246621"/>
                  </a:lnTo>
                  <a:lnTo>
                    <a:pt x="87597" y="257260"/>
                  </a:lnTo>
                  <a:lnTo>
                    <a:pt x="83820" y="268774"/>
                  </a:lnTo>
                  <a:lnTo>
                    <a:pt x="80197" y="280871"/>
                  </a:lnTo>
                  <a:lnTo>
                    <a:pt x="73223" y="304997"/>
                  </a:lnTo>
                  <a:lnTo>
                    <a:pt x="66439" y="326772"/>
                  </a:lnTo>
                  <a:lnTo>
                    <a:pt x="64188" y="338327"/>
                  </a:lnTo>
                  <a:lnTo>
                    <a:pt x="62688" y="350451"/>
                  </a:lnTo>
                  <a:lnTo>
                    <a:pt x="61687" y="362955"/>
                  </a:lnTo>
                  <a:lnTo>
                    <a:pt x="59915" y="374607"/>
                  </a:lnTo>
                  <a:lnTo>
                    <a:pt x="57628" y="385691"/>
                  </a:lnTo>
                  <a:lnTo>
                    <a:pt x="46016" y="432586"/>
                  </a:lnTo>
                  <a:lnTo>
                    <a:pt x="42836" y="444239"/>
                  </a:lnTo>
                  <a:lnTo>
                    <a:pt x="36354" y="466030"/>
                  </a:lnTo>
                  <a:lnTo>
                    <a:pt x="33079" y="479799"/>
                  </a:lnTo>
                  <a:lnTo>
                    <a:pt x="29790" y="495610"/>
                  </a:lnTo>
                  <a:lnTo>
                    <a:pt x="16569" y="563356"/>
                  </a:lnTo>
                  <a:lnTo>
                    <a:pt x="14362" y="578947"/>
                  </a:lnTo>
                  <a:lnTo>
                    <a:pt x="12890" y="593763"/>
                  </a:lnTo>
                  <a:lnTo>
                    <a:pt x="0" y="656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585927" y="1478270"/>
              <a:ext cx="407859" cy="315432"/>
            </a:xfrm>
            <a:custGeom>
              <a:avLst/>
              <a:gdLst/>
              <a:ahLst/>
              <a:cxnLst/>
              <a:rect l="0" t="0" r="0" b="0"/>
              <a:pathLst>
                <a:path w="407859" h="315432">
                  <a:moveTo>
                    <a:pt x="0" y="93479"/>
                  </a:moveTo>
                  <a:lnTo>
                    <a:pt x="13845" y="51941"/>
                  </a:lnTo>
                  <a:lnTo>
                    <a:pt x="19178" y="43681"/>
                  </a:lnTo>
                  <a:lnTo>
                    <a:pt x="26049" y="35963"/>
                  </a:lnTo>
                  <a:lnTo>
                    <a:pt x="33945" y="28608"/>
                  </a:lnTo>
                  <a:lnTo>
                    <a:pt x="43631" y="22599"/>
                  </a:lnTo>
                  <a:lnTo>
                    <a:pt x="54509" y="17487"/>
                  </a:lnTo>
                  <a:lnTo>
                    <a:pt x="66183" y="12975"/>
                  </a:lnTo>
                  <a:lnTo>
                    <a:pt x="79492" y="8861"/>
                  </a:lnTo>
                  <a:lnTo>
                    <a:pt x="93891" y="5013"/>
                  </a:lnTo>
                  <a:lnTo>
                    <a:pt x="109017" y="1342"/>
                  </a:lnTo>
                  <a:lnTo>
                    <a:pt x="125733" y="0"/>
                  </a:lnTo>
                  <a:lnTo>
                    <a:pt x="143508" y="211"/>
                  </a:lnTo>
                  <a:lnTo>
                    <a:pt x="161990" y="1457"/>
                  </a:lnTo>
                  <a:lnTo>
                    <a:pt x="179839" y="4498"/>
                  </a:lnTo>
                  <a:lnTo>
                    <a:pt x="197264" y="8736"/>
                  </a:lnTo>
                  <a:lnTo>
                    <a:pt x="214407" y="13772"/>
                  </a:lnTo>
                  <a:lnTo>
                    <a:pt x="230258" y="21551"/>
                  </a:lnTo>
                  <a:lnTo>
                    <a:pt x="245246" y="31158"/>
                  </a:lnTo>
                  <a:lnTo>
                    <a:pt x="259659" y="41984"/>
                  </a:lnTo>
                  <a:lnTo>
                    <a:pt x="271478" y="53622"/>
                  </a:lnTo>
                  <a:lnTo>
                    <a:pt x="281568" y="65802"/>
                  </a:lnTo>
                  <a:lnTo>
                    <a:pt x="290506" y="78344"/>
                  </a:lnTo>
                  <a:lnTo>
                    <a:pt x="298675" y="91126"/>
                  </a:lnTo>
                  <a:lnTo>
                    <a:pt x="306331" y="104069"/>
                  </a:lnTo>
                  <a:lnTo>
                    <a:pt x="313646" y="117118"/>
                  </a:lnTo>
                  <a:lnTo>
                    <a:pt x="318523" y="130239"/>
                  </a:lnTo>
                  <a:lnTo>
                    <a:pt x="321774" y="143408"/>
                  </a:lnTo>
                  <a:lnTo>
                    <a:pt x="323942" y="156608"/>
                  </a:lnTo>
                  <a:lnTo>
                    <a:pt x="324281" y="168725"/>
                  </a:lnTo>
                  <a:lnTo>
                    <a:pt x="323402" y="180118"/>
                  </a:lnTo>
                  <a:lnTo>
                    <a:pt x="321711" y="191029"/>
                  </a:lnTo>
                  <a:lnTo>
                    <a:pt x="318373" y="201620"/>
                  </a:lnTo>
                  <a:lnTo>
                    <a:pt x="313937" y="211996"/>
                  </a:lnTo>
                  <a:lnTo>
                    <a:pt x="308769" y="222229"/>
                  </a:lnTo>
                  <a:lnTo>
                    <a:pt x="302007" y="232367"/>
                  </a:lnTo>
                  <a:lnTo>
                    <a:pt x="294184" y="242442"/>
                  </a:lnTo>
                  <a:lnTo>
                    <a:pt x="285653" y="252474"/>
                  </a:lnTo>
                  <a:lnTo>
                    <a:pt x="276649" y="261373"/>
                  </a:lnTo>
                  <a:lnTo>
                    <a:pt x="267331" y="269516"/>
                  </a:lnTo>
                  <a:lnTo>
                    <a:pt x="257802" y="277155"/>
                  </a:lnTo>
                  <a:lnTo>
                    <a:pt x="247029" y="284459"/>
                  </a:lnTo>
                  <a:lnTo>
                    <a:pt x="235426" y="291539"/>
                  </a:lnTo>
                  <a:lnTo>
                    <a:pt x="223269" y="298469"/>
                  </a:lnTo>
                  <a:lnTo>
                    <a:pt x="208533" y="304195"/>
                  </a:lnTo>
                  <a:lnTo>
                    <a:pt x="192077" y="309117"/>
                  </a:lnTo>
                  <a:lnTo>
                    <a:pt x="174474" y="313504"/>
                  </a:lnTo>
                  <a:lnTo>
                    <a:pt x="158317" y="315324"/>
                  </a:lnTo>
                  <a:lnTo>
                    <a:pt x="143125" y="315431"/>
                  </a:lnTo>
                  <a:lnTo>
                    <a:pt x="128576" y="314397"/>
                  </a:lnTo>
                  <a:lnTo>
                    <a:pt x="114455" y="312603"/>
                  </a:lnTo>
                  <a:lnTo>
                    <a:pt x="100620" y="310302"/>
                  </a:lnTo>
                  <a:lnTo>
                    <a:pt x="86976" y="307662"/>
                  </a:lnTo>
                  <a:lnTo>
                    <a:pt x="74563" y="302586"/>
                  </a:lnTo>
                  <a:lnTo>
                    <a:pt x="62972" y="295886"/>
                  </a:lnTo>
                  <a:lnTo>
                    <a:pt x="51929" y="288104"/>
                  </a:lnTo>
                  <a:lnTo>
                    <a:pt x="43462" y="279600"/>
                  </a:lnTo>
                  <a:lnTo>
                    <a:pt x="36711" y="270614"/>
                  </a:lnTo>
                  <a:lnTo>
                    <a:pt x="31106" y="261308"/>
                  </a:lnTo>
                  <a:lnTo>
                    <a:pt x="28474" y="251788"/>
                  </a:lnTo>
                  <a:lnTo>
                    <a:pt x="27825" y="242125"/>
                  </a:lnTo>
                  <a:lnTo>
                    <a:pt x="28497" y="232368"/>
                  </a:lnTo>
                  <a:lnTo>
                    <a:pt x="32262" y="224757"/>
                  </a:lnTo>
                  <a:lnTo>
                    <a:pt x="38088" y="218578"/>
                  </a:lnTo>
                  <a:lnTo>
                    <a:pt x="45287" y="213354"/>
                  </a:lnTo>
                  <a:lnTo>
                    <a:pt x="55613" y="208765"/>
                  </a:lnTo>
                  <a:lnTo>
                    <a:pt x="68024" y="204601"/>
                  </a:lnTo>
                  <a:lnTo>
                    <a:pt x="81824" y="200719"/>
                  </a:lnTo>
                  <a:lnTo>
                    <a:pt x="94341" y="199237"/>
                  </a:lnTo>
                  <a:lnTo>
                    <a:pt x="106001" y="199354"/>
                  </a:lnTo>
                  <a:lnTo>
                    <a:pt x="117090" y="200538"/>
                  </a:lnTo>
                  <a:lnTo>
                    <a:pt x="131115" y="201327"/>
                  </a:lnTo>
                  <a:lnTo>
                    <a:pt x="164383" y="202203"/>
                  </a:lnTo>
                  <a:lnTo>
                    <a:pt x="179223" y="203542"/>
                  </a:lnTo>
                  <a:lnTo>
                    <a:pt x="192432" y="205540"/>
                  </a:lnTo>
                  <a:lnTo>
                    <a:pt x="204554" y="207978"/>
                  </a:lnTo>
                  <a:lnTo>
                    <a:pt x="304465" y="226270"/>
                  </a:lnTo>
                  <a:lnTo>
                    <a:pt x="319034" y="229535"/>
                  </a:lnTo>
                  <a:lnTo>
                    <a:pt x="332062" y="232817"/>
                  </a:lnTo>
                  <a:lnTo>
                    <a:pt x="344064" y="236110"/>
                  </a:lnTo>
                  <a:lnTo>
                    <a:pt x="366242" y="242716"/>
                  </a:lnTo>
                  <a:lnTo>
                    <a:pt x="407858" y="2625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46631" y="2098996"/>
              <a:ext cx="3044022" cy="318315"/>
            </a:xfrm>
            <a:custGeom>
              <a:avLst/>
              <a:gdLst/>
              <a:ahLst/>
              <a:cxnLst/>
              <a:rect l="0" t="0" r="0" b="0"/>
              <a:pathLst>
                <a:path w="3044022" h="318315">
                  <a:moveTo>
                    <a:pt x="0" y="318314"/>
                  </a:moveTo>
                  <a:lnTo>
                    <a:pt x="24931" y="309267"/>
                  </a:lnTo>
                  <a:lnTo>
                    <a:pt x="35411" y="304546"/>
                  </a:lnTo>
                  <a:lnTo>
                    <a:pt x="46819" y="299187"/>
                  </a:lnTo>
                  <a:lnTo>
                    <a:pt x="71284" y="290286"/>
                  </a:lnTo>
                  <a:lnTo>
                    <a:pt x="96896" y="282646"/>
                  </a:lnTo>
                  <a:lnTo>
                    <a:pt x="123015" y="275566"/>
                  </a:lnTo>
                  <a:lnTo>
                    <a:pt x="152309" y="265787"/>
                  </a:lnTo>
                  <a:lnTo>
                    <a:pt x="183751" y="254072"/>
                  </a:lnTo>
                  <a:lnTo>
                    <a:pt x="216146" y="241497"/>
                  </a:lnTo>
                  <a:lnTo>
                    <a:pt x="233628" y="236154"/>
                  </a:lnTo>
                  <a:lnTo>
                    <a:pt x="334194" y="210773"/>
                  </a:lnTo>
                  <a:lnTo>
                    <a:pt x="376225" y="198305"/>
                  </a:lnTo>
                  <a:lnTo>
                    <a:pt x="396717" y="191885"/>
                  </a:lnTo>
                  <a:lnTo>
                    <a:pt x="417011" y="186500"/>
                  </a:lnTo>
                  <a:lnTo>
                    <a:pt x="478363" y="172534"/>
                  </a:lnTo>
                  <a:lnTo>
                    <a:pt x="522461" y="161046"/>
                  </a:lnTo>
                  <a:lnTo>
                    <a:pt x="570798" y="151518"/>
                  </a:lnTo>
                  <a:lnTo>
                    <a:pt x="621756" y="142494"/>
                  </a:lnTo>
                  <a:lnTo>
                    <a:pt x="673879" y="131115"/>
                  </a:lnTo>
                  <a:lnTo>
                    <a:pt x="752936" y="112280"/>
                  </a:lnTo>
                  <a:lnTo>
                    <a:pt x="780496" y="106902"/>
                  </a:lnTo>
                  <a:lnTo>
                    <a:pt x="866811" y="92948"/>
                  </a:lnTo>
                  <a:lnTo>
                    <a:pt x="925746" y="81461"/>
                  </a:lnTo>
                  <a:lnTo>
                    <a:pt x="985098" y="71935"/>
                  </a:lnTo>
                  <a:lnTo>
                    <a:pt x="1044636" y="64017"/>
                  </a:lnTo>
                  <a:lnTo>
                    <a:pt x="1135188" y="53345"/>
                  </a:lnTo>
                  <a:lnTo>
                    <a:pt x="1594977" y="6618"/>
                  </a:lnTo>
                  <a:lnTo>
                    <a:pt x="1661287" y="2933"/>
                  </a:lnTo>
                  <a:lnTo>
                    <a:pt x="1727601" y="1295"/>
                  </a:lnTo>
                  <a:lnTo>
                    <a:pt x="2087069" y="0"/>
                  </a:lnTo>
                  <a:lnTo>
                    <a:pt x="2150795" y="2940"/>
                  </a:lnTo>
                  <a:lnTo>
                    <a:pt x="2245866" y="7861"/>
                  </a:lnTo>
                  <a:lnTo>
                    <a:pt x="2337038" y="12266"/>
                  </a:lnTo>
                  <a:lnTo>
                    <a:pt x="2424107" y="20572"/>
                  </a:lnTo>
                  <a:lnTo>
                    <a:pt x="2505907" y="27086"/>
                  </a:lnTo>
                  <a:lnTo>
                    <a:pt x="2583199" y="31964"/>
                  </a:lnTo>
                  <a:lnTo>
                    <a:pt x="2655103" y="40409"/>
                  </a:lnTo>
                  <a:lnTo>
                    <a:pt x="2748715" y="53165"/>
                  </a:lnTo>
                  <a:lnTo>
                    <a:pt x="2813202" y="63025"/>
                  </a:lnTo>
                  <a:lnTo>
                    <a:pt x="2903613" y="71699"/>
                  </a:lnTo>
                  <a:lnTo>
                    <a:pt x="2951206" y="80183"/>
                  </a:lnTo>
                  <a:lnTo>
                    <a:pt x="3044021" y="994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914699" y="905248"/>
              <a:ext cx="457599" cy="1233525"/>
            </a:xfrm>
            <a:custGeom>
              <a:avLst/>
              <a:gdLst/>
              <a:ahLst/>
              <a:cxnLst/>
              <a:rect l="0" t="0" r="0" b="0"/>
              <a:pathLst>
                <a:path w="457599" h="1233525">
                  <a:moveTo>
                    <a:pt x="457598" y="0"/>
                  </a:moveTo>
                  <a:lnTo>
                    <a:pt x="447036" y="21123"/>
                  </a:lnTo>
                  <a:lnTo>
                    <a:pt x="435956" y="46232"/>
                  </a:lnTo>
                  <a:lnTo>
                    <a:pt x="422557" y="79128"/>
                  </a:lnTo>
                  <a:lnTo>
                    <a:pt x="405549" y="123224"/>
                  </a:lnTo>
                  <a:lnTo>
                    <a:pt x="397477" y="146257"/>
                  </a:lnTo>
                  <a:lnTo>
                    <a:pt x="382612" y="192482"/>
                  </a:lnTo>
                  <a:lnTo>
                    <a:pt x="374449" y="215641"/>
                  </a:lnTo>
                  <a:lnTo>
                    <a:pt x="365690" y="238817"/>
                  </a:lnTo>
                  <a:lnTo>
                    <a:pt x="356535" y="262005"/>
                  </a:lnTo>
                  <a:lnTo>
                    <a:pt x="340468" y="305454"/>
                  </a:lnTo>
                  <a:lnTo>
                    <a:pt x="333088" y="326325"/>
                  </a:lnTo>
                  <a:lnTo>
                    <a:pt x="318994" y="370148"/>
                  </a:lnTo>
                  <a:lnTo>
                    <a:pt x="298631" y="435371"/>
                  </a:lnTo>
                  <a:lnTo>
                    <a:pt x="252022" y="576834"/>
                  </a:lnTo>
                  <a:lnTo>
                    <a:pt x="246492" y="596775"/>
                  </a:lnTo>
                  <a:lnTo>
                    <a:pt x="241700" y="616701"/>
                  </a:lnTo>
                  <a:lnTo>
                    <a:pt x="237400" y="636617"/>
                  </a:lnTo>
                  <a:lnTo>
                    <a:pt x="232322" y="656526"/>
                  </a:lnTo>
                  <a:lnTo>
                    <a:pt x="226727" y="676431"/>
                  </a:lnTo>
                  <a:lnTo>
                    <a:pt x="220786" y="696332"/>
                  </a:lnTo>
                  <a:lnTo>
                    <a:pt x="208290" y="733182"/>
                  </a:lnTo>
                  <a:lnTo>
                    <a:pt x="196472" y="767982"/>
                  </a:lnTo>
                  <a:lnTo>
                    <a:pt x="187536" y="801871"/>
                  </a:lnTo>
                  <a:lnTo>
                    <a:pt x="176932" y="835354"/>
                  </a:lnTo>
                  <a:lnTo>
                    <a:pt x="164851" y="867552"/>
                  </a:lnTo>
                  <a:lnTo>
                    <a:pt x="152113" y="896600"/>
                  </a:lnTo>
                  <a:lnTo>
                    <a:pt x="142030" y="924247"/>
                  </a:lnTo>
                  <a:lnTo>
                    <a:pt x="133864" y="951272"/>
                  </a:lnTo>
                  <a:lnTo>
                    <a:pt x="126551" y="978021"/>
                  </a:lnTo>
                  <a:lnTo>
                    <a:pt x="116219" y="1017937"/>
                  </a:lnTo>
                  <a:lnTo>
                    <a:pt x="106550" y="1041546"/>
                  </a:lnTo>
                  <a:lnTo>
                    <a:pt x="95989" y="1063092"/>
                  </a:lnTo>
                  <a:lnTo>
                    <a:pt x="83830" y="1093864"/>
                  </a:lnTo>
                  <a:lnTo>
                    <a:pt x="72121" y="1125088"/>
                  </a:lnTo>
                  <a:lnTo>
                    <a:pt x="61161" y="1149224"/>
                  </a:lnTo>
                  <a:lnTo>
                    <a:pt x="54037" y="1160744"/>
                  </a:lnTo>
                  <a:lnTo>
                    <a:pt x="45973" y="1171741"/>
                  </a:lnTo>
                  <a:lnTo>
                    <a:pt x="37281" y="1182387"/>
                  </a:lnTo>
                  <a:lnTo>
                    <a:pt x="29275" y="1192801"/>
                  </a:lnTo>
                  <a:lnTo>
                    <a:pt x="21727" y="1203060"/>
                  </a:lnTo>
                  <a:lnTo>
                    <a:pt x="0" y="1233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13655" y="2357585"/>
              <a:ext cx="716241" cy="328316"/>
            </a:xfrm>
            <a:custGeom>
              <a:avLst/>
              <a:gdLst/>
              <a:ahLst/>
              <a:cxnLst/>
              <a:rect l="0" t="0" r="0" b="0"/>
              <a:pathLst>
                <a:path w="716241" h="328316">
                  <a:moveTo>
                    <a:pt x="0" y="79621"/>
                  </a:moveTo>
                  <a:lnTo>
                    <a:pt x="13846" y="121159"/>
                  </a:lnTo>
                  <a:lnTo>
                    <a:pt x="18073" y="130524"/>
                  </a:lnTo>
                  <a:lnTo>
                    <a:pt x="23102" y="140084"/>
                  </a:lnTo>
                  <a:lnTo>
                    <a:pt x="28665" y="149773"/>
                  </a:lnTo>
                  <a:lnTo>
                    <a:pt x="33479" y="161759"/>
                  </a:lnTo>
                  <a:lnTo>
                    <a:pt x="37793" y="175276"/>
                  </a:lnTo>
                  <a:lnTo>
                    <a:pt x="41775" y="189814"/>
                  </a:lnTo>
                  <a:lnTo>
                    <a:pt x="46640" y="201716"/>
                  </a:lnTo>
                  <a:lnTo>
                    <a:pt x="52094" y="211862"/>
                  </a:lnTo>
                  <a:lnTo>
                    <a:pt x="57941" y="220836"/>
                  </a:lnTo>
                  <a:lnTo>
                    <a:pt x="62944" y="231241"/>
                  </a:lnTo>
                  <a:lnTo>
                    <a:pt x="67385" y="242598"/>
                  </a:lnTo>
                  <a:lnTo>
                    <a:pt x="71451" y="254591"/>
                  </a:lnTo>
                  <a:lnTo>
                    <a:pt x="76372" y="265902"/>
                  </a:lnTo>
                  <a:lnTo>
                    <a:pt x="81863" y="276759"/>
                  </a:lnTo>
                  <a:lnTo>
                    <a:pt x="87735" y="287312"/>
                  </a:lnTo>
                  <a:lnTo>
                    <a:pt x="92754" y="297664"/>
                  </a:lnTo>
                  <a:lnTo>
                    <a:pt x="97206" y="307881"/>
                  </a:lnTo>
                  <a:lnTo>
                    <a:pt x="101279" y="318008"/>
                  </a:lnTo>
                  <a:lnTo>
                    <a:pt x="105100" y="321444"/>
                  </a:lnTo>
                  <a:lnTo>
                    <a:pt x="108752" y="320418"/>
                  </a:lnTo>
                  <a:lnTo>
                    <a:pt x="112293" y="316419"/>
                  </a:lnTo>
                  <a:lnTo>
                    <a:pt x="113548" y="310437"/>
                  </a:lnTo>
                  <a:lnTo>
                    <a:pt x="113279" y="303132"/>
                  </a:lnTo>
                  <a:lnTo>
                    <a:pt x="111995" y="294947"/>
                  </a:lnTo>
                  <a:lnTo>
                    <a:pt x="111138" y="283964"/>
                  </a:lnTo>
                  <a:lnTo>
                    <a:pt x="110567" y="271115"/>
                  </a:lnTo>
                  <a:lnTo>
                    <a:pt x="109933" y="240996"/>
                  </a:lnTo>
                  <a:lnTo>
                    <a:pt x="109651" y="205503"/>
                  </a:lnTo>
                  <a:lnTo>
                    <a:pt x="110681" y="190070"/>
                  </a:lnTo>
                  <a:lnTo>
                    <a:pt x="112474" y="176465"/>
                  </a:lnTo>
                  <a:lnTo>
                    <a:pt x="114773" y="164079"/>
                  </a:lnTo>
                  <a:lnTo>
                    <a:pt x="117412" y="152506"/>
                  </a:lnTo>
                  <a:lnTo>
                    <a:pt x="120276" y="141475"/>
                  </a:lnTo>
                  <a:lnTo>
                    <a:pt x="123291" y="130804"/>
                  </a:lnTo>
                  <a:lnTo>
                    <a:pt x="127512" y="118164"/>
                  </a:lnTo>
                  <a:lnTo>
                    <a:pt x="138096" y="89383"/>
                  </a:lnTo>
                  <a:lnTo>
                    <a:pt x="145119" y="75076"/>
                  </a:lnTo>
                  <a:lnTo>
                    <a:pt x="153117" y="61116"/>
                  </a:lnTo>
                  <a:lnTo>
                    <a:pt x="161764" y="47389"/>
                  </a:lnTo>
                  <a:lnTo>
                    <a:pt x="171951" y="37132"/>
                  </a:lnTo>
                  <a:lnTo>
                    <a:pt x="183163" y="29189"/>
                  </a:lnTo>
                  <a:lnTo>
                    <a:pt x="195059" y="22788"/>
                  </a:lnTo>
                  <a:lnTo>
                    <a:pt x="207411" y="18521"/>
                  </a:lnTo>
                  <a:lnTo>
                    <a:pt x="220067" y="15676"/>
                  </a:lnTo>
                  <a:lnTo>
                    <a:pt x="232925" y="13779"/>
                  </a:lnTo>
                  <a:lnTo>
                    <a:pt x="244814" y="15831"/>
                  </a:lnTo>
                  <a:lnTo>
                    <a:pt x="256055" y="20514"/>
                  </a:lnTo>
                  <a:lnTo>
                    <a:pt x="266865" y="26953"/>
                  </a:lnTo>
                  <a:lnTo>
                    <a:pt x="276283" y="33456"/>
                  </a:lnTo>
                  <a:lnTo>
                    <a:pt x="284772" y="40002"/>
                  </a:lnTo>
                  <a:lnTo>
                    <a:pt x="292642" y="46576"/>
                  </a:lnTo>
                  <a:lnTo>
                    <a:pt x="301204" y="55381"/>
                  </a:lnTo>
                  <a:lnTo>
                    <a:pt x="310228" y="65671"/>
                  </a:lnTo>
                  <a:lnTo>
                    <a:pt x="319560" y="76953"/>
                  </a:lnTo>
                  <a:lnTo>
                    <a:pt x="326887" y="87790"/>
                  </a:lnTo>
                  <a:lnTo>
                    <a:pt x="332877" y="98331"/>
                  </a:lnTo>
                  <a:lnTo>
                    <a:pt x="337975" y="108674"/>
                  </a:lnTo>
                  <a:lnTo>
                    <a:pt x="342480" y="118885"/>
                  </a:lnTo>
                  <a:lnTo>
                    <a:pt x="346588" y="129008"/>
                  </a:lnTo>
                  <a:lnTo>
                    <a:pt x="350432" y="139073"/>
                  </a:lnTo>
                  <a:lnTo>
                    <a:pt x="357650" y="159099"/>
                  </a:lnTo>
                  <a:lnTo>
                    <a:pt x="361123" y="169082"/>
                  </a:lnTo>
                  <a:lnTo>
                    <a:pt x="364543" y="180158"/>
                  </a:lnTo>
                  <a:lnTo>
                    <a:pt x="371291" y="204255"/>
                  </a:lnTo>
                  <a:lnTo>
                    <a:pt x="373532" y="216870"/>
                  </a:lnTo>
                  <a:lnTo>
                    <a:pt x="375027" y="229702"/>
                  </a:lnTo>
                  <a:lnTo>
                    <a:pt x="376023" y="242677"/>
                  </a:lnTo>
                  <a:lnTo>
                    <a:pt x="377793" y="248012"/>
                  </a:lnTo>
                  <a:lnTo>
                    <a:pt x="380077" y="248252"/>
                  </a:lnTo>
                  <a:lnTo>
                    <a:pt x="382706" y="245097"/>
                  </a:lnTo>
                  <a:lnTo>
                    <a:pt x="384458" y="237466"/>
                  </a:lnTo>
                  <a:lnTo>
                    <a:pt x="385627" y="226853"/>
                  </a:lnTo>
                  <a:lnTo>
                    <a:pt x="386406" y="214251"/>
                  </a:lnTo>
                  <a:lnTo>
                    <a:pt x="388030" y="200323"/>
                  </a:lnTo>
                  <a:lnTo>
                    <a:pt x="390219" y="185511"/>
                  </a:lnTo>
                  <a:lnTo>
                    <a:pt x="392783" y="170110"/>
                  </a:lnTo>
                  <a:lnTo>
                    <a:pt x="395597" y="156526"/>
                  </a:lnTo>
                  <a:lnTo>
                    <a:pt x="398579" y="144155"/>
                  </a:lnTo>
                  <a:lnTo>
                    <a:pt x="401673" y="132591"/>
                  </a:lnTo>
                  <a:lnTo>
                    <a:pt x="408057" y="110900"/>
                  </a:lnTo>
                  <a:lnTo>
                    <a:pt x="411307" y="100474"/>
                  </a:lnTo>
                  <a:lnTo>
                    <a:pt x="416789" y="89102"/>
                  </a:lnTo>
                  <a:lnTo>
                    <a:pt x="423760" y="77099"/>
                  </a:lnTo>
                  <a:lnTo>
                    <a:pt x="431723" y="64676"/>
                  </a:lnTo>
                  <a:lnTo>
                    <a:pt x="440348" y="53078"/>
                  </a:lnTo>
                  <a:lnTo>
                    <a:pt x="449414" y="42030"/>
                  </a:lnTo>
                  <a:lnTo>
                    <a:pt x="458774" y="31349"/>
                  </a:lnTo>
                  <a:lnTo>
                    <a:pt x="469435" y="22017"/>
                  </a:lnTo>
                  <a:lnTo>
                    <a:pt x="480964" y="13586"/>
                  </a:lnTo>
                  <a:lnTo>
                    <a:pt x="493070" y="5754"/>
                  </a:lnTo>
                  <a:lnTo>
                    <a:pt x="505563" y="1638"/>
                  </a:lnTo>
                  <a:lnTo>
                    <a:pt x="518313" y="0"/>
                  </a:lnTo>
                  <a:lnTo>
                    <a:pt x="531234" y="13"/>
                  </a:lnTo>
                  <a:lnTo>
                    <a:pt x="543164" y="1127"/>
                  </a:lnTo>
                  <a:lnTo>
                    <a:pt x="565261" y="5312"/>
                  </a:lnTo>
                  <a:lnTo>
                    <a:pt x="575796" y="10186"/>
                  </a:lnTo>
                  <a:lnTo>
                    <a:pt x="586136" y="16751"/>
                  </a:lnTo>
                  <a:lnTo>
                    <a:pt x="596345" y="24444"/>
                  </a:lnTo>
                  <a:lnTo>
                    <a:pt x="605361" y="33994"/>
                  </a:lnTo>
                  <a:lnTo>
                    <a:pt x="613582" y="44782"/>
                  </a:lnTo>
                  <a:lnTo>
                    <a:pt x="621274" y="56395"/>
                  </a:lnTo>
                  <a:lnTo>
                    <a:pt x="627508" y="67453"/>
                  </a:lnTo>
                  <a:lnTo>
                    <a:pt x="632769" y="78141"/>
                  </a:lnTo>
                  <a:lnTo>
                    <a:pt x="637381" y="88582"/>
                  </a:lnTo>
                  <a:lnTo>
                    <a:pt x="648401" y="111973"/>
                  </a:lnTo>
                  <a:lnTo>
                    <a:pt x="654434" y="124400"/>
                  </a:lnTo>
                  <a:lnTo>
                    <a:pt x="659562" y="138212"/>
                  </a:lnTo>
                  <a:lnTo>
                    <a:pt x="664086" y="152946"/>
                  </a:lnTo>
                  <a:lnTo>
                    <a:pt x="682763" y="223592"/>
                  </a:lnTo>
                  <a:lnTo>
                    <a:pt x="689571" y="246402"/>
                  </a:lnTo>
                  <a:lnTo>
                    <a:pt x="702948" y="288064"/>
                  </a:lnTo>
                  <a:lnTo>
                    <a:pt x="716240" y="328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829895" y="2437206"/>
              <a:ext cx="318330" cy="59687"/>
            </a:xfrm>
            <a:custGeom>
              <a:avLst/>
              <a:gdLst/>
              <a:ahLst/>
              <a:cxnLst/>
              <a:rect l="0" t="0" r="0" b="0"/>
              <a:pathLst>
                <a:path w="318330" h="59687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62140" y="6836"/>
                  </a:lnTo>
                  <a:lnTo>
                    <a:pt x="75691" y="7874"/>
                  </a:lnTo>
                  <a:lnTo>
                    <a:pt x="90252" y="8565"/>
                  </a:lnTo>
                  <a:lnTo>
                    <a:pt x="103275" y="10131"/>
                  </a:lnTo>
                  <a:lnTo>
                    <a:pt x="115273" y="12281"/>
                  </a:lnTo>
                  <a:lnTo>
                    <a:pt x="138552" y="17617"/>
                  </a:lnTo>
                  <a:lnTo>
                    <a:pt x="163636" y="23672"/>
                  </a:lnTo>
                  <a:lnTo>
                    <a:pt x="176515" y="25729"/>
                  </a:lnTo>
                  <a:lnTo>
                    <a:pt x="189522" y="27100"/>
                  </a:lnTo>
                  <a:lnTo>
                    <a:pt x="202614" y="28015"/>
                  </a:lnTo>
                  <a:lnTo>
                    <a:pt x="214658" y="29730"/>
                  </a:lnTo>
                  <a:lnTo>
                    <a:pt x="226004" y="31978"/>
                  </a:lnTo>
                  <a:lnTo>
                    <a:pt x="236883" y="34582"/>
                  </a:lnTo>
                  <a:lnTo>
                    <a:pt x="247452" y="37424"/>
                  </a:lnTo>
                  <a:lnTo>
                    <a:pt x="268038" y="43529"/>
                  </a:lnTo>
                  <a:lnTo>
                    <a:pt x="318329" y="59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39843" y="2287989"/>
              <a:ext cx="208904" cy="159166"/>
            </a:xfrm>
            <a:custGeom>
              <a:avLst/>
              <a:gdLst/>
              <a:ahLst/>
              <a:cxnLst/>
              <a:rect l="0" t="0" r="0" b="0"/>
              <a:pathLst>
                <a:path w="208904" h="159166">
                  <a:moveTo>
                    <a:pt x="0" y="159165"/>
                  </a:moveTo>
                  <a:lnTo>
                    <a:pt x="5281" y="143322"/>
                  </a:lnTo>
                  <a:lnTo>
                    <a:pt x="9047" y="136444"/>
                  </a:lnTo>
                  <a:lnTo>
                    <a:pt x="13769" y="129649"/>
                  </a:lnTo>
                  <a:lnTo>
                    <a:pt x="19127" y="122908"/>
                  </a:lnTo>
                  <a:lnTo>
                    <a:pt x="26015" y="116203"/>
                  </a:lnTo>
                  <a:lnTo>
                    <a:pt x="33923" y="109523"/>
                  </a:lnTo>
                  <a:lnTo>
                    <a:pt x="42511" y="102859"/>
                  </a:lnTo>
                  <a:lnTo>
                    <a:pt x="51552" y="96205"/>
                  </a:lnTo>
                  <a:lnTo>
                    <a:pt x="70440" y="82918"/>
                  </a:lnTo>
                  <a:lnTo>
                    <a:pt x="129392" y="43109"/>
                  </a:lnTo>
                  <a:lnTo>
                    <a:pt x="139316" y="37582"/>
                  </a:lnTo>
                  <a:lnTo>
                    <a:pt x="149248" y="32792"/>
                  </a:lnTo>
                  <a:lnTo>
                    <a:pt x="159185" y="28493"/>
                  </a:lnTo>
                  <a:lnTo>
                    <a:pt x="169126" y="23417"/>
                  </a:lnTo>
                  <a:lnTo>
                    <a:pt x="179069" y="17822"/>
                  </a:lnTo>
                  <a:lnTo>
                    <a:pt x="20890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889582" y="2587053"/>
              <a:ext cx="258643" cy="19266"/>
            </a:xfrm>
            <a:custGeom>
              <a:avLst/>
              <a:gdLst/>
              <a:ahLst/>
              <a:cxnLst/>
              <a:rect l="0" t="0" r="0" b="0"/>
              <a:pathLst>
                <a:path w="258643" h="19266">
                  <a:moveTo>
                    <a:pt x="0" y="19265"/>
                  </a:moveTo>
                  <a:lnTo>
                    <a:pt x="21123" y="19265"/>
                  </a:lnTo>
                  <a:lnTo>
                    <a:pt x="30662" y="18160"/>
                  </a:lnTo>
                  <a:lnTo>
                    <a:pt x="40337" y="16318"/>
                  </a:lnTo>
                  <a:lnTo>
                    <a:pt x="50103" y="13984"/>
                  </a:lnTo>
                  <a:lnTo>
                    <a:pt x="61034" y="12429"/>
                  </a:lnTo>
                  <a:lnTo>
                    <a:pt x="72743" y="11391"/>
                  </a:lnTo>
                  <a:lnTo>
                    <a:pt x="84971" y="10700"/>
                  </a:lnTo>
                  <a:lnTo>
                    <a:pt x="110347" y="9932"/>
                  </a:lnTo>
                  <a:lnTo>
                    <a:pt x="123303" y="9727"/>
                  </a:lnTo>
                  <a:lnTo>
                    <a:pt x="136362" y="8485"/>
                  </a:lnTo>
                  <a:lnTo>
                    <a:pt x="149490" y="6552"/>
                  </a:lnTo>
                  <a:lnTo>
                    <a:pt x="162662" y="4158"/>
                  </a:lnTo>
                  <a:lnTo>
                    <a:pt x="175865" y="2562"/>
                  </a:lnTo>
                  <a:lnTo>
                    <a:pt x="189088" y="1498"/>
                  </a:lnTo>
                  <a:lnTo>
                    <a:pt x="202325" y="788"/>
                  </a:lnTo>
                  <a:lnTo>
                    <a:pt x="228823" y="0"/>
                  </a:lnTo>
                  <a:lnTo>
                    <a:pt x="258642" y="9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237754" y="2214253"/>
            <a:ext cx="646607" cy="660656"/>
            <a:chOff x="4237754" y="2214253"/>
            <a:chExt cx="646607" cy="660656"/>
          </a:xfrm>
        </p:grpSpPr>
        <p:sp>
          <p:nvSpPr>
            <p:cNvPr id="37" name="Freeform 36"/>
            <p:cNvSpPr/>
            <p:nvPr/>
          </p:nvSpPr>
          <p:spPr>
            <a:xfrm>
              <a:off x="4237754" y="2214253"/>
              <a:ext cx="298650" cy="292588"/>
            </a:xfrm>
            <a:custGeom>
              <a:avLst/>
              <a:gdLst/>
              <a:ahLst/>
              <a:cxnLst/>
              <a:rect l="0" t="0" r="0" b="0"/>
              <a:pathLst>
                <a:path w="298650" h="292588">
                  <a:moveTo>
                    <a:pt x="0" y="53841"/>
                  </a:moveTo>
                  <a:lnTo>
                    <a:pt x="27692" y="26149"/>
                  </a:lnTo>
                  <a:lnTo>
                    <a:pt x="36146" y="21010"/>
                  </a:lnTo>
                  <a:lnTo>
                    <a:pt x="46204" y="16479"/>
                  </a:lnTo>
                  <a:lnTo>
                    <a:pt x="57330" y="12353"/>
                  </a:lnTo>
                  <a:lnTo>
                    <a:pt x="70274" y="8497"/>
                  </a:lnTo>
                  <a:lnTo>
                    <a:pt x="84430" y="4822"/>
                  </a:lnTo>
                  <a:lnTo>
                    <a:pt x="99394" y="1266"/>
                  </a:lnTo>
                  <a:lnTo>
                    <a:pt x="113791" y="0"/>
                  </a:lnTo>
                  <a:lnTo>
                    <a:pt x="127810" y="262"/>
                  </a:lnTo>
                  <a:lnTo>
                    <a:pt x="141578" y="1542"/>
                  </a:lnTo>
                  <a:lnTo>
                    <a:pt x="154072" y="3500"/>
                  </a:lnTo>
                  <a:lnTo>
                    <a:pt x="165717" y="5911"/>
                  </a:lnTo>
                  <a:lnTo>
                    <a:pt x="176797" y="8624"/>
                  </a:lnTo>
                  <a:lnTo>
                    <a:pt x="186394" y="12643"/>
                  </a:lnTo>
                  <a:lnTo>
                    <a:pt x="195002" y="17533"/>
                  </a:lnTo>
                  <a:lnTo>
                    <a:pt x="202952" y="23004"/>
                  </a:lnTo>
                  <a:lnTo>
                    <a:pt x="206041" y="29967"/>
                  </a:lnTo>
                  <a:lnTo>
                    <a:pt x="205890" y="37925"/>
                  </a:lnTo>
                  <a:lnTo>
                    <a:pt x="203578" y="46546"/>
                  </a:lnTo>
                  <a:lnTo>
                    <a:pt x="197616" y="53399"/>
                  </a:lnTo>
                  <a:lnTo>
                    <a:pt x="189220" y="59072"/>
                  </a:lnTo>
                  <a:lnTo>
                    <a:pt x="179202" y="63960"/>
                  </a:lnTo>
                  <a:lnTo>
                    <a:pt x="169207" y="69430"/>
                  </a:lnTo>
                  <a:lnTo>
                    <a:pt x="159228" y="75286"/>
                  </a:lnTo>
                  <a:lnTo>
                    <a:pt x="149259" y="81402"/>
                  </a:lnTo>
                  <a:lnTo>
                    <a:pt x="138192" y="85478"/>
                  </a:lnTo>
                  <a:lnTo>
                    <a:pt x="126393" y="88196"/>
                  </a:lnTo>
                  <a:lnTo>
                    <a:pt x="114105" y="90008"/>
                  </a:lnTo>
                  <a:lnTo>
                    <a:pt x="109229" y="90110"/>
                  </a:lnTo>
                  <a:lnTo>
                    <a:pt x="109295" y="89074"/>
                  </a:lnTo>
                  <a:lnTo>
                    <a:pt x="112654" y="87277"/>
                  </a:lnTo>
                  <a:lnTo>
                    <a:pt x="119315" y="84974"/>
                  </a:lnTo>
                  <a:lnTo>
                    <a:pt x="128177" y="82333"/>
                  </a:lnTo>
                  <a:lnTo>
                    <a:pt x="138506" y="79468"/>
                  </a:lnTo>
                  <a:lnTo>
                    <a:pt x="149814" y="77557"/>
                  </a:lnTo>
                  <a:lnTo>
                    <a:pt x="161773" y="76283"/>
                  </a:lnTo>
                  <a:lnTo>
                    <a:pt x="174167" y="75434"/>
                  </a:lnTo>
                  <a:lnTo>
                    <a:pt x="185746" y="77079"/>
                  </a:lnTo>
                  <a:lnTo>
                    <a:pt x="196781" y="80386"/>
                  </a:lnTo>
                  <a:lnTo>
                    <a:pt x="207454" y="84801"/>
                  </a:lnTo>
                  <a:lnTo>
                    <a:pt x="217885" y="89955"/>
                  </a:lnTo>
                  <a:lnTo>
                    <a:pt x="228155" y="95602"/>
                  </a:lnTo>
                  <a:lnTo>
                    <a:pt x="238317" y="101577"/>
                  </a:lnTo>
                  <a:lnTo>
                    <a:pt x="258452" y="114111"/>
                  </a:lnTo>
                  <a:lnTo>
                    <a:pt x="268463" y="120548"/>
                  </a:lnTo>
                  <a:lnTo>
                    <a:pt x="277348" y="128156"/>
                  </a:lnTo>
                  <a:lnTo>
                    <a:pt x="285482" y="136543"/>
                  </a:lnTo>
                  <a:lnTo>
                    <a:pt x="293115" y="145451"/>
                  </a:lnTo>
                  <a:lnTo>
                    <a:pt x="297099" y="156916"/>
                  </a:lnTo>
                  <a:lnTo>
                    <a:pt x="298649" y="170086"/>
                  </a:lnTo>
                  <a:lnTo>
                    <a:pt x="298577" y="184392"/>
                  </a:lnTo>
                  <a:lnTo>
                    <a:pt x="297424" y="197246"/>
                  </a:lnTo>
                  <a:lnTo>
                    <a:pt x="295550" y="209131"/>
                  </a:lnTo>
                  <a:lnTo>
                    <a:pt x="293195" y="220370"/>
                  </a:lnTo>
                  <a:lnTo>
                    <a:pt x="288310" y="228968"/>
                  </a:lnTo>
                  <a:lnTo>
                    <a:pt x="281736" y="235805"/>
                  </a:lnTo>
                  <a:lnTo>
                    <a:pt x="274038" y="241469"/>
                  </a:lnTo>
                  <a:lnTo>
                    <a:pt x="264485" y="247455"/>
                  </a:lnTo>
                  <a:lnTo>
                    <a:pt x="253695" y="253657"/>
                  </a:lnTo>
                  <a:lnTo>
                    <a:pt x="242081" y="260002"/>
                  </a:lnTo>
                  <a:lnTo>
                    <a:pt x="231022" y="265337"/>
                  </a:lnTo>
                  <a:lnTo>
                    <a:pt x="220333" y="269999"/>
                  </a:lnTo>
                  <a:lnTo>
                    <a:pt x="209891" y="274213"/>
                  </a:lnTo>
                  <a:lnTo>
                    <a:pt x="198509" y="277022"/>
                  </a:lnTo>
                  <a:lnTo>
                    <a:pt x="186499" y="278894"/>
                  </a:lnTo>
                  <a:lnTo>
                    <a:pt x="174072" y="280143"/>
                  </a:lnTo>
                  <a:lnTo>
                    <a:pt x="162471" y="282080"/>
                  </a:lnTo>
                  <a:lnTo>
                    <a:pt x="151421" y="284477"/>
                  </a:lnTo>
                  <a:lnTo>
                    <a:pt x="119373" y="292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546135" y="2297937"/>
              <a:ext cx="119375" cy="507338"/>
            </a:xfrm>
            <a:custGeom>
              <a:avLst/>
              <a:gdLst/>
              <a:ahLst/>
              <a:cxnLst/>
              <a:rect l="0" t="0" r="0" b="0"/>
              <a:pathLst>
                <a:path w="119375" h="507338">
                  <a:moveTo>
                    <a:pt x="119374" y="0"/>
                  </a:moveTo>
                  <a:lnTo>
                    <a:pt x="105528" y="41538"/>
                  </a:lnTo>
                  <a:lnTo>
                    <a:pt x="102406" y="53114"/>
                  </a:lnTo>
                  <a:lnTo>
                    <a:pt x="99220" y="66358"/>
                  </a:lnTo>
                  <a:lnTo>
                    <a:pt x="89454" y="111402"/>
                  </a:lnTo>
                  <a:lnTo>
                    <a:pt x="86163" y="127323"/>
                  </a:lnTo>
                  <a:lnTo>
                    <a:pt x="82865" y="141253"/>
                  </a:lnTo>
                  <a:lnTo>
                    <a:pt x="79560" y="153855"/>
                  </a:lnTo>
                  <a:lnTo>
                    <a:pt x="72941" y="176700"/>
                  </a:lnTo>
                  <a:lnTo>
                    <a:pt x="66314" y="197907"/>
                  </a:lnTo>
                  <a:lnTo>
                    <a:pt x="63000" y="212625"/>
                  </a:lnTo>
                  <a:lnTo>
                    <a:pt x="59685" y="230175"/>
                  </a:lnTo>
                  <a:lnTo>
                    <a:pt x="56370" y="249612"/>
                  </a:lnTo>
                  <a:lnTo>
                    <a:pt x="53054" y="265886"/>
                  </a:lnTo>
                  <a:lnTo>
                    <a:pt x="49739" y="280051"/>
                  </a:lnTo>
                  <a:lnTo>
                    <a:pt x="46423" y="292810"/>
                  </a:lnTo>
                  <a:lnTo>
                    <a:pt x="43107" y="304632"/>
                  </a:lnTo>
                  <a:lnTo>
                    <a:pt x="36475" y="326611"/>
                  </a:lnTo>
                  <a:lnTo>
                    <a:pt x="33159" y="339324"/>
                  </a:lnTo>
                  <a:lnTo>
                    <a:pt x="16580" y="410228"/>
                  </a:lnTo>
                  <a:lnTo>
                    <a:pt x="14369" y="423807"/>
                  </a:lnTo>
                  <a:lnTo>
                    <a:pt x="12896" y="437281"/>
                  </a:lnTo>
                  <a:lnTo>
                    <a:pt x="11913" y="450685"/>
                  </a:lnTo>
                  <a:lnTo>
                    <a:pt x="10153" y="462937"/>
                  </a:lnTo>
                  <a:lnTo>
                    <a:pt x="7874" y="474421"/>
                  </a:lnTo>
                  <a:lnTo>
                    <a:pt x="0" y="507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677249" y="2506840"/>
              <a:ext cx="167321" cy="170557"/>
            </a:xfrm>
            <a:custGeom>
              <a:avLst/>
              <a:gdLst/>
              <a:ahLst/>
              <a:cxnLst/>
              <a:rect l="0" t="0" r="0" b="0"/>
              <a:pathLst>
                <a:path w="167321" h="170557">
                  <a:moveTo>
                    <a:pt x="18103" y="0"/>
                  </a:moveTo>
                  <a:lnTo>
                    <a:pt x="18103" y="26405"/>
                  </a:lnTo>
                  <a:lnTo>
                    <a:pt x="16998" y="38604"/>
                  </a:lnTo>
                  <a:lnTo>
                    <a:pt x="15156" y="51158"/>
                  </a:lnTo>
                  <a:lnTo>
                    <a:pt x="12822" y="63949"/>
                  </a:lnTo>
                  <a:lnTo>
                    <a:pt x="10161" y="76897"/>
                  </a:lnTo>
                  <a:lnTo>
                    <a:pt x="4257" y="103074"/>
                  </a:lnTo>
                  <a:lnTo>
                    <a:pt x="2240" y="116245"/>
                  </a:lnTo>
                  <a:lnTo>
                    <a:pt x="896" y="129446"/>
                  </a:lnTo>
                  <a:lnTo>
                    <a:pt x="0" y="142668"/>
                  </a:lnTo>
                  <a:lnTo>
                    <a:pt x="2718" y="152588"/>
                  </a:lnTo>
                  <a:lnTo>
                    <a:pt x="7846" y="160307"/>
                  </a:lnTo>
                  <a:lnTo>
                    <a:pt x="14581" y="166558"/>
                  </a:lnTo>
                  <a:lnTo>
                    <a:pt x="22387" y="169620"/>
                  </a:lnTo>
                  <a:lnTo>
                    <a:pt x="30907" y="170556"/>
                  </a:lnTo>
                  <a:lnTo>
                    <a:pt x="39902" y="170075"/>
                  </a:lnTo>
                  <a:lnTo>
                    <a:pt x="51426" y="168649"/>
                  </a:lnTo>
                  <a:lnTo>
                    <a:pt x="64635" y="166593"/>
                  </a:lnTo>
                  <a:lnTo>
                    <a:pt x="78968" y="164117"/>
                  </a:lnTo>
                  <a:lnTo>
                    <a:pt x="92944" y="162466"/>
                  </a:lnTo>
                  <a:lnTo>
                    <a:pt x="106683" y="161366"/>
                  </a:lnTo>
                  <a:lnTo>
                    <a:pt x="167320" y="149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44569" y="2516788"/>
              <a:ext cx="39792" cy="358121"/>
            </a:xfrm>
            <a:custGeom>
              <a:avLst/>
              <a:gdLst/>
              <a:ahLst/>
              <a:cxnLst/>
              <a:rect l="0" t="0" r="0" b="0"/>
              <a:pathLst>
                <a:path w="39792" h="358121">
                  <a:moveTo>
                    <a:pt x="0" y="0"/>
                  </a:moveTo>
                  <a:lnTo>
                    <a:pt x="0" y="146687"/>
                  </a:lnTo>
                  <a:lnTo>
                    <a:pt x="1105" y="161900"/>
                  </a:lnTo>
                  <a:lnTo>
                    <a:pt x="2947" y="176462"/>
                  </a:lnTo>
                  <a:lnTo>
                    <a:pt x="5281" y="190592"/>
                  </a:lnTo>
                  <a:lnTo>
                    <a:pt x="6836" y="204433"/>
                  </a:lnTo>
                  <a:lnTo>
                    <a:pt x="7874" y="218081"/>
                  </a:lnTo>
                  <a:lnTo>
                    <a:pt x="8565" y="231602"/>
                  </a:lnTo>
                  <a:lnTo>
                    <a:pt x="10131" y="245037"/>
                  </a:lnTo>
                  <a:lnTo>
                    <a:pt x="12281" y="258414"/>
                  </a:lnTo>
                  <a:lnTo>
                    <a:pt x="14819" y="271754"/>
                  </a:lnTo>
                  <a:lnTo>
                    <a:pt x="20587" y="298366"/>
                  </a:lnTo>
                  <a:lnTo>
                    <a:pt x="39791" y="358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6227072" y="2343293"/>
            <a:ext cx="332551" cy="443786"/>
          </a:xfrm>
          <a:custGeom>
            <a:avLst/>
            <a:gdLst/>
            <a:ahLst/>
            <a:cxnLst/>
            <a:rect l="0" t="0" r="0" b="0"/>
            <a:pathLst>
              <a:path w="332551" h="443786">
                <a:moveTo>
                  <a:pt x="264597" y="0"/>
                </a:moveTo>
                <a:lnTo>
                  <a:pt x="246659" y="17091"/>
                </a:lnTo>
                <a:lnTo>
                  <a:pt x="213973" y="49386"/>
                </a:lnTo>
                <a:lnTo>
                  <a:pt x="187730" y="70281"/>
                </a:lnTo>
                <a:lnTo>
                  <a:pt x="162782" y="86726"/>
                </a:lnTo>
                <a:lnTo>
                  <a:pt x="136588" y="103982"/>
                </a:lnTo>
                <a:lnTo>
                  <a:pt x="108307" y="127231"/>
                </a:lnTo>
                <a:lnTo>
                  <a:pt x="79419" y="153524"/>
                </a:lnTo>
                <a:lnTo>
                  <a:pt x="49858" y="175806"/>
                </a:lnTo>
                <a:lnTo>
                  <a:pt x="21204" y="196409"/>
                </a:lnTo>
                <a:lnTo>
                  <a:pt x="5504" y="209838"/>
                </a:lnTo>
                <a:lnTo>
                  <a:pt x="1538" y="217619"/>
                </a:lnTo>
                <a:lnTo>
                  <a:pt x="0" y="226123"/>
                </a:lnTo>
                <a:lnTo>
                  <a:pt x="79" y="235107"/>
                </a:lnTo>
                <a:lnTo>
                  <a:pt x="3448" y="243308"/>
                </a:lnTo>
                <a:lnTo>
                  <a:pt x="16034" y="258315"/>
                </a:lnTo>
                <a:lnTo>
                  <a:pt x="32680" y="269406"/>
                </a:lnTo>
                <a:lnTo>
                  <a:pt x="63642" y="281864"/>
                </a:lnTo>
                <a:lnTo>
                  <a:pt x="86999" y="290188"/>
                </a:lnTo>
                <a:lnTo>
                  <a:pt x="108433" y="301257"/>
                </a:lnTo>
                <a:lnTo>
                  <a:pt x="144424" y="319916"/>
                </a:lnTo>
                <a:lnTo>
                  <a:pt x="167114" y="332891"/>
                </a:lnTo>
                <a:lnTo>
                  <a:pt x="189358" y="347131"/>
                </a:lnTo>
                <a:lnTo>
                  <a:pt x="213981" y="364514"/>
                </a:lnTo>
                <a:lnTo>
                  <a:pt x="252700" y="392942"/>
                </a:lnTo>
                <a:lnTo>
                  <a:pt x="276029" y="406612"/>
                </a:lnTo>
                <a:lnTo>
                  <a:pt x="296346" y="417477"/>
                </a:lnTo>
                <a:lnTo>
                  <a:pt x="332550" y="4437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257154" y="2526736"/>
            <a:ext cx="2486946" cy="39792"/>
          </a:xfrm>
          <a:custGeom>
            <a:avLst/>
            <a:gdLst/>
            <a:ahLst/>
            <a:cxnLst/>
            <a:rect l="0" t="0" r="0" b="0"/>
            <a:pathLst>
              <a:path w="2486946" h="39792">
                <a:moveTo>
                  <a:pt x="0" y="39791"/>
                </a:moveTo>
                <a:lnTo>
                  <a:pt x="15842" y="34510"/>
                </a:lnTo>
                <a:lnTo>
                  <a:pt x="24930" y="32954"/>
                </a:lnTo>
                <a:lnTo>
                  <a:pt x="35410" y="31917"/>
                </a:lnTo>
                <a:lnTo>
                  <a:pt x="58844" y="30765"/>
                </a:lnTo>
                <a:lnTo>
                  <a:pt x="83997" y="30253"/>
                </a:lnTo>
                <a:lnTo>
                  <a:pt x="96894" y="29011"/>
                </a:lnTo>
                <a:lnTo>
                  <a:pt x="109914" y="27078"/>
                </a:lnTo>
                <a:lnTo>
                  <a:pt x="123015" y="24684"/>
                </a:lnTo>
                <a:lnTo>
                  <a:pt x="136170" y="23088"/>
                </a:lnTo>
                <a:lnTo>
                  <a:pt x="149361" y="22023"/>
                </a:lnTo>
                <a:lnTo>
                  <a:pt x="175808" y="20841"/>
                </a:lnTo>
                <a:lnTo>
                  <a:pt x="202300" y="20316"/>
                </a:lnTo>
                <a:lnTo>
                  <a:pt x="215554" y="19070"/>
                </a:lnTo>
                <a:lnTo>
                  <a:pt x="228811" y="17135"/>
                </a:lnTo>
                <a:lnTo>
                  <a:pt x="242071" y="14739"/>
                </a:lnTo>
                <a:lnTo>
                  <a:pt x="255332" y="13142"/>
                </a:lnTo>
                <a:lnTo>
                  <a:pt x="268594" y="12077"/>
                </a:lnTo>
                <a:lnTo>
                  <a:pt x="295119" y="10894"/>
                </a:lnTo>
                <a:lnTo>
                  <a:pt x="361436" y="10072"/>
                </a:lnTo>
                <a:lnTo>
                  <a:pt x="420222" y="8867"/>
                </a:lnTo>
                <a:lnTo>
                  <a:pt x="432681" y="7017"/>
                </a:lnTo>
                <a:lnTo>
                  <a:pt x="444302" y="4678"/>
                </a:lnTo>
                <a:lnTo>
                  <a:pt x="457577" y="3118"/>
                </a:lnTo>
                <a:lnTo>
                  <a:pt x="471952" y="2079"/>
                </a:lnTo>
                <a:lnTo>
                  <a:pt x="502663" y="924"/>
                </a:lnTo>
                <a:lnTo>
                  <a:pt x="578579" y="121"/>
                </a:lnTo>
                <a:lnTo>
                  <a:pt x="844162" y="0"/>
                </a:lnTo>
                <a:lnTo>
                  <a:pt x="858997" y="1105"/>
                </a:lnTo>
                <a:lnTo>
                  <a:pt x="873309" y="2947"/>
                </a:lnTo>
                <a:lnTo>
                  <a:pt x="887271" y="5281"/>
                </a:lnTo>
                <a:lnTo>
                  <a:pt x="901001" y="6836"/>
                </a:lnTo>
                <a:lnTo>
                  <a:pt x="914574" y="7874"/>
                </a:lnTo>
                <a:lnTo>
                  <a:pt x="941447" y="9026"/>
                </a:lnTo>
                <a:lnTo>
                  <a:pt x="981432" y="8569"/>
                </a:lnTo>
                <a:lnTo>
                  <a:pt x="994723" y="6818"/>
                </a:lnTo>
                <a:lnTo>
                  <a:pt x="1008005" y="4545"/>
                </a:lnTo>
                <a:lnTo>
                  <a:pt x="1021281" y="3030"/>
                </a:lnTo>
                <a:lnTo>
                  <a:pt x="1034552" y="2020"/>
                </a:lnTo>
                <a:lnTo>
                  <a:pt x="1062194" y="898"/>
                </a:lnTo>
                <a:lnTo>
                  <a:pt x="1135979" y="118"/>
                </a:lnTo>
                <a:lnTo>
                  <a:pt x="1225388" y="10"/>
                </a:lnTo>
                <a:lnTo>
                  <a:pt x="1239154" y="1112"/>
                </a:lnTo>
                <a:lnTo>
                  <a:pt x="1252751" y="2952"/>
                </a:lnTo>
                <a:lnTo>
                  <a:pt x="1266238" y="5284"/>
                </a:lnTo>
                <a:lnTo>
                  <a:pt x="1280755" y="6838"/>
                </a:lnTo>
                <a:lnTo>
                  <a:pt x="1295960" y="7875"/>
                </a:lnTo>
                <a:lnTo>
                  <a:pt x="1326487" y="7921"/>
                </a:lnTo>
                <a:lnTo>
                  <a:pt x="1340817" y="6386"/>
                </a:lnTo>
                <a:lnTo>
                  <a:pt x="1354792" y="4257"/>
                </a:lnTo>
                <a:lnTo>
                  <a:pt x="1368530" y="2838"/>
                </a:lnTo>
                <a:lnTo>
                  <a:pt x="1382109" y="1892"/>
                </a:lnTo>
                <a:lnTo>
                  <a:pt x="1408988" y="841"/>
                </a:lnTo>
                <a:lnTo>
                  <a:pt x="1475549" y="110"/>
                </a:lnTo>
                <a:lnTo>
                  <a:pt x="1563731" y="9"/>
                </a:lnTo>
                <a:lnTo>
                  <a:pt x="1579667" y="1112"/>
                </a:lnTo>
                <a:lnTo>
                  <a:pt x="1596923" y="2952"/>
                </a:lnTo>
                <a:lnTo>
                  <a:pt x="1615059" y="5284"/>
                </a:lnTo>
                <a:lnTo>
                  <a:pt x="1649947" y="4927"/>
                </a:lnTo>
                <a:lnTo>
                  <a:pt x="1666988" y="3285"/>
                </a:lnTo>
                <a:lnTo>
                  <a:pt x="1683876" y="2190"/>
                </a:lnTo>
                <a:lnTo>
                  <a:pt x="1717377" y="973"/>
                </a:lnTo>
                <a:lnTo>
                  <a:pt x="1782809" y="192"/>
                </a:lnTo>
                <a:lnTo>
                  <a:pt x="2052557" y="0"/>
                </a:lnTo>
                <a:lnTo>
                  <a:pt x="2065821" y="1105"/>
                </a:lnTo>
                <a:lnTo>
                  <a:pt x="2079085" y="2947"/>
                </a:lnTo>
                <a:lnTo>
                  <a:pt x="2092349" y="5281"/>
                </a:lnTo>
                <a:lnTo>
                  <a:pt x="2106718" y="6836"/>
                </a:lnTo>
                <a:lnTo>
                  <a:pt x="2121824" y="7874"/>
                </a:lnTo>
                <a:lnTo>
                  <a:pt x="2137421" y="8565"/>
                </a:lnTo>
                <a:lnTo>
                  <a:pt x="2152241" y="10131"/>
                </a:lnTo>
                <a:lnTo>
                  <a:pt x="2166541" y="12281"/>
                </a:lnTo>
                <a:lnTo>
                  <a:pt x="2180496" y="14819"/>
                </a:lnTo>
                <a:lnTo>
                  <a:pt x="2195326" y="16511"/>
                </a:lnTo>
                <a:lnTo>
                  <a:pt x="2210740" y="17639"/>
                </a:lnTo>
                <a:lnTo>
                  <a:pt x="2226542" y="18391"/>
                </a:lnTo>
                <a:lnTo>
                  <a:pt x="2241498" y="19998"/>
                </a:lnTo>
                <a:lnTo>
                  <a:pt x="2255890" y="22174"/>
                </a:lnTo>
                <a:lnTo>
                  <a:pt x="2269906" y="24731"/>
                </a:lnTo>
                <a:lnTo>
                  <a:pt x="2283671" y="26435"/>
                </a:lnTo>
                <a:lnTo>
                  <a:pt x="2297268" y="27571"/>
                </a:lnTo>
                <a:lnTo>
                  <a:pt x="2310755" y="28328"/>
                </a:lnTo>
                <a:lnTo>
                  <a:pt x="2364167" y="29544"/>
                </a:lnTo>
                <a:lnTo>
                  <a:pt x="2390744" y="29710"/>
                </a:lnTo>
                <a:lnTo>
                  <a:pt x="2404021" y="30860"/>
                </a:lnTo>
                <a:lnTo>
                  <a:pt x="2417294" y="32731"/>
                </a:lnTo>
                <a:lnTo>
                  <a:pt x="2486945" y="397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6670953" y="2287989"/>
            <a:ext cx="2431267" cy="815719"/>
            <a:chOff x="6670953" y="2287989"/>
            <a:chExt cx="2431267" cy="815719"/>
          </a:xfrm>
        </p:grpSpPr>
        <p:sp>
          <p:nvSpPr>
            <p:cNvPr id="44" name="Freeform 43"/>
            <p:cNvSpPr/>
            <p:nvPr/>
          </p:nvSpPr>
          <p:spPr>
            <a:xfrm>
              <a:off x="6794334" y="2357624"/>
              <a:ext cx="19896" cy="328277"/>
            </a:xfrm>
            <a:custGeom>
              <a:avLst/>
              <a:gdLst/>
              <a:ahLst/>
              <a:cxnLst/>
              <a:rect l="0" t="0" r="0" b="0"/>
              <a:pathLst>
                <a:path w="19896" h="328277">
                  <a:moveTo>
                    <a:pt x="19895" y="0"/>
                  </a:moveTo>
                  <a:lnTo>
                    <a:pt x="19895" y="93536"/>
                  </a:lnTo>
                  <a:lnTo>
                    <a:pt x="18790" y="107675"/>
                  </a:lnTo>
                  <a:lnTo>
                    <a:pt x="16948" y="122627"/>
                  </a:lnTo>
                  <a:lnTo>
                    <a:pt x="14615" y="138122"/>
                  </a:lnTo>
                  <a:lnTo>
                    <a:pt x="13059" y="152873"/>
                  </a:lnTo>
                  <a:lnTo>
                    <a:pt x="12022" y="167129"/>
                  </a:lnTo>
                  <a:lnTo>
                    <a:pt x="11331" y="181053"/>
                  </a:lnTo>
                  <a:lnTo>
                    <a:pt x="10563" y="208315"/>
                  </a:lnTo>
                  <a:lnTo>
                    <a:pt x="10358" y="221775"/>
                  </a:lnTo>
                  <a:lnTo>
                    <a:pt x="9116" y="234064"/>
                  </a:lnTo>
                  <a:lnTo>
                    <a:pt x="7182" y="245572"/>
                  </a:lnTo>
                  <a:lnTo>
                    <a:pt x="4788" y="256561"/>
                  </a:lnTo>
                  <a:lnTo>
                    <a:pt x="3192" y="268308"/>
                  </a:lnTo>
                  <a:lnTo>
                    <a:pt x="2128" y="280560"/>
                  </a:lnTo>
                  <a:lnTo>
                    <a:pt x="0" y="328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670953" y="2755535"/>
              <a:ext cx="267591" cy="335587"/>
            </a:xfrm>
            <a:custGeom>
              <a:avLst/>
              <a:gdLst/>
              <a:ahLst/>
              <a:cxnLst/>
              <a:rect l="0" t="0" r="0" b="0"/>
              <a:pathLst>
                <a:path w="267591" h="335587">
                  <a:moveTo>
                    <a:pt x="113433" y="0"/>
                  </a:moveTo>
                  <a:lnTo>
                    <a:pt x="97591" y="5281"/>
                  </a:lnTo>
                  <a:lnTo>
                    <a:pt x="89607" y="10152"/>
                  </a:lnTo>
                  <a:lnTo>
                    <a:pt x="80970" y="16716"/>
                  </a:lnTo>
                  <a:lnTo>
                    <a:pt x="71895" y="24408"/>
                  </a:lnTo>
                  <a:lnTo>
                    <a:pt x="63635" y="31746"/>
                  </a:lnTo>
                  <a:lnTo>
                    <a:pt x="48562" y="45795"/>
                  </a:lnTo>
                  <a:lnTo>
                    <a:pt x="41448" y="54847"/>
                  </a:lnTo>
                  <a:lnTo>
                    <a:pt x="34495" y="65302"/>
                  </a:lnTo>
                  <a:lnTo>
                    <a:pt x="27648" y="76694"/>
                  </a:lnTo>
                  <a:lnTo>
                    <a:pt x="21978" y="88710"/>
                  </a:lnTo>
                  <a:lnTo>
                    <a:pt x="17093" y="101142"/>
                  </a:lnTo>
                  <a:lnTo>
                    <a:pt x="12731" y="113851"/>
                  </a:lnTo>
                  <a:lnTo>
                    <a:pt x="8718" y="126745"/>
                  </a:lnTo>
                  <a:lnTo>
                    <a:pt x="1311" y="152861"/>
                  </a:lnTo>
                  <a:lnTo>
                    <a:pt x="0" y="166015"/>
                  </a:lnTo>
                  <a:lnTo>
                    <a:pt x="230" y="179206"/>
                  </a:lnTo>
                  <a:lnTo>
                    <a:pt x="1489" y="192421"/>
                  </a:lnTo>
                  <a:lnTo>
                    <a:pt x="3434" y="204547"/>
                  </a:lnTo>
                  <a:lnTo>
                    <a:pt x="5836" y="215947"/>
                  </a:lnTo>
                  <a:lnTo>
                    <a:pt x="8543" y="226863"/>
                  </a:lnTo>
                  <a:lnTo>
                    <a:pt x="12557" y="238561"/>
                  </a:lnTo>
                  <a:lnTo>
                    <a:pt x="17444" y="250781"/>
                  </a:lnTo>
                  <a:lnTo>
                    <a:pt x="22913" y="263349"/>
                  </a:lnTo>
                  <a:lnTo>
                    <a:pt x="29875" y="273939"/>
                  </a:lnTo>
                  <a:lnTo>
                    <a:pt x="37832" y="283209"/>
                  </a:lnTo>
                  <a:lnTo>
                    <a:pt x="46453" y="291600"/>
                  </a:lnTo>
                  <a:lnTo>
                    <a:pt x="55516" y="299404"/>
                  </a:lnTo>
                  <a:lnTo>
                    <a:pt x="64874" y="306817"/>
                  </a:lnTo>
                  <a:lnTo>
                    <a:pt x="74429" y="313971"/>
                  </a:lnTo>
                  <a:lnTo>
                    <a:pt x="84114" y="319844"/>
                  </a:lnTo>
                  <a:lnTo>
                    <a:pt x="93887" y="324866"/>
                  </a:lnTo>
                  <a:lnTo>
                    <a:pt x="103718" y="329319"/>
                  </a:lnTo>
                  <a:lnTo>
                    <a:pt x="115799" y="332287"/>
                  </a:lnTo>
                  <a:lnTo>
                    <a:pt x="129379" y="334266"/>
                  </a:lnTo>
                  <a:lnTo>
                    <a:pt x="143959" y="335586"/>
                  </a:lnTo>
                  <a:lnTo>
                    <a:pt x="156996" y="335360"/>
                  </a:lnTo>
                  <a:lnTo>
                    <a:pt x="169002" y="334104"/>
                  </a:lnTo>
                  <a:lnTo>
                    <a:pt x="180322" y="332161"/>
                  </a:lnTo>
                  <a:lnTo>
                    <a:pt x="190080" y="328656"/>
                  </a:lnTo>
                  <a:lnTo>
                    <a:pt x="198795" y="324108"/>
                  </a:lnTo>
                  <a:lnTo>
                    <a:pt x="206817" y="318866"/>
                  </a:lnTo>
                  <a:lnTo>
                    <a:pt x="214374" y="312055"/>
                  </a:lnTo>
                  <a:lnTo>
                    <a:pt x="221623" y="304198"/>
                  </a:lnTo>
                  <a:lnTo>
                    <a:pt x="228667" y="295645"/>
                  </a:lnTo>
                  <a:lnTo>
                    <a:pt x="235573" y="286626"/>
                  </a:lnTo>
                  <a:lnTo>
                    <a:pt x="242388" y="277299"/>
                  </a:lnTo>
                  <a:lnTo>
                    <a:pt x="249142" y="267764"/>
                  </a:lnTo>
                  <a:lnTo>
                    <a:pt x="253645" y="256986"/>
                  </a:lnTo>
                  <a:lnTo>
                    <a:pt x="256646" y="245380"/>
                  </a:lnTo>
                  <a:lnTo>
                    <a:pt x="258648" y="233221"/>
                  </a:lnTo>
                  <a:lnTo>
                    <a:pt x="261087" y="221799"/>
                  </a:lnTo>
                  <a:lnTo>
                    <a:pt x="263819" y="210869"/>
                  </a:lnTo>
                  <a:lnTo>
                    <a:pt x="266745" y="200266"/>
                  </a:lnTo>
                  <a:lnTo>
                    <a:pt x="267590" y="188776"/>
                  </a:lnTo>
                  <a:lnTo>
                    <a:pt x="267049" y="176695"/>
                  </a:lnTo>
                  <a:lnTo>
                    <a:pt x="265583" y="164219"/>
                  </a:lnTo>
                  <a:lnTo>
                    <a:pt x="263500" y="152587"/>
                  </a:lnTo>
                  <a:lnTo>
                    <a:pt x="261006" y="141516"/>
                  </a:lnTo>
                  <a:lnTo>
                    <a:pt x="258238" y="130819"/>
                  </a:lnTo>
                  <a:lnTo>
                    <a:pt x="254182" y="121477"/>
                  </a:lnTo>
                  <a:lnTo>
                    <a:pt x="249268" y="113039"/>
                  </a:lnTo>
                  <a:lnTo>
                    <a:pt x="243780" y="105202"/>
                  </a:lnTo>
                  <a:lnTo>
                    <a:pt x="237912" y="97767"/>
                  </a:lnTo>
                  <a:lnTo>
                    <a:pt x="231789" y="90600"/>
                  </a:lnTo>
                  <a:lnTo>
                    <a:pt x="225496" y="83612"/>
                  </a:lnTo>
                  <a:lnTo>
                    <a:pt x="212609" y="69952"/>
                  </a:lnTo>
                  <a:lnTo>
                    <a:pt x="206078" y="63214"/>
                  </a:lnTo>
                  <a:lnTo>
                    <a:pt x="198408" y="57617"/>
                  </a:lnTo>
                  <a:lnTo>
                    <a:pt x="189978" y="52780"/>
                  </a:lnTo>
                  <a:lnTo>
                    <a:pt x="143276" y="39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232036" y="2287989"/>
              <a:ext cx="9949" cy="348173"/>
            </a:xfrm>
            <a:custGeom>
              <a:avLst/>
              <a:gdLst/>
              <a:ahLst/>
              <a:cxnLst/>
              <a:rect l="0" t="0" r="0" b="0"/>
              <a:pathLst>
                <a:path w="9949" h="348173">
                  <a:moveTo>
                    <a:pt x="9948" y="0"/>
                  </a:moveTo>
                  <a:lnTo>
                    <a:pt x="9948" y="21124"/>
                  </a:lnTo>
                  <a:lnTo>
                    <a:pt x="8842" y="32873"/>
                  </a:lnTo>
                  <a:lnTo>
                    <a:pt x="7000" y="46232"/>
                  </a:lnTo>
                  <a:lnTo>
                    <a:pt x="4667" y="60665"/>
                  </a:lnTo>
                  <a:lnTo>
                    <a:pt x="3111" y="74708"/>
                  </a:lnTo>
                  <a:lnTo>
                    <a:pt x="2074" y="88491"/>
                  </a:lnTo>
                  <a:lnTo>
                    <a:pt x="1383" y="102101"/>
                  </a:lnTo>
                  <a:lnTo>
                    <a:pt x="615" y="129014"/>
                  </a:lnTo>
                  <a:lnTo>
                    <a:pt x="54" y="211824"/>
                  </a:lnTo>
                  <a:lnTo>
                    <a:pt x="0" y="348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232036" y="26361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122610" y="2685900"/>
              <a:ext cx="19897" cy="179061"/>
            </a:xfrm>
            <a:custGeom>
              <a:avLst/>
              <a:gdLst/>
              <a:ahLst/>
              <a:cxnLst/>
              <a:rect l="0" t="0" r="0" b="0"/>
              <a:pathLst>
                <a:path w="19897" h="179061">
                  <a:moveTo>
                    <a:pt x="19896" y="0"/>
                  </a:moveTo>
                  <a:lnTo>
                    <a:pt x="14615" y="26405"/>
                  </a:lnTo>
                  <a:lnTo>
                    <a:pt x="13059" y="38604"/>
                  </a:lnTo>
                  <a:lnTo>
                    <a:pt x="12022" y="51158"/>
                  </a:lnTo>
                  <a:lnTo>
                    <a:pt x="11331" y="63949"/>
                  </a:lnTo>
                  <a:lnTo>
                    <a:pt x="10563" y="89951"/>
                  </a:lnTo>
                  <a:lnTo>
                    <a:pt x="10358" y="103074"/>
                  </a:lnTo>
                  <a:lnTo>
                    <a:pt x="9116" y="116245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172349" y="2745587"/>
              <a:ext cx="109427" cy="338226"/>
            </a:xfrm>
            <a:custGeom>
              <a:avLst/>
              <a:gdLst/>
              <a:ahLst/>
              <a:cxnLst/>
              <a:rect l="0" t="0" r="0" b="0"/>
              <a:pathLst>
                <a:path w="109427" h="338226">
                  <a:moveTo>
                    <a:pt x="109426" y="0"/>
                  </a:moveTo>
                  <a:lnTo>
                    <a:pt x="98864" y="10562"/>
                  </a:lnTo>
                  <a:lnTo>
                    <a:pt x="94648" y="18094"/>
                  </a:lnTo>
                  <a:lnTo>
                    <a:pt x="90732" y="27537"/>
                  </a:lnTo>
                  <a:lnTo>
                    <a:pt x="76504" y="69179"/>
                  </a:lnTo>
                  <a:lnTo>
                    <a:pt x="73109" y="80384"/>
                  </a:lnTo>
                  <a:lnTo>
                    <a:pt x="63050" y="116172"/>
                  </a:lnTo>
                  <a:lnTo>
                    <a:pt x="56392" y="137846"/>
                  </a:lnTo>
                  <a:lnTo>
                    <a:pt x="51964" y="149373"/>
                  </a:lnTo>
                  <a:lnTo>
                    <a:pt x="46801" y="161479"/>
                  </a:lnTo>
                  <a:lnTo>
                    <a:pt x="41149" y="173972"/>
                  </a:lnTo>
                  <a:lnTo>
                    <a:pt x="36276" y="187826"/>
                  </a:lnTo>
                  <a:lnTo>
                    <a:pt x="31921" y="202589"/>
                  </a:lnTo>
                  <a:lnTo>
                    <a:pt x="13537" y="273285"/>
                  </a:lnTo>
                  <a:lnTo>
                    <a:pt x="10131" y="284984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283567" y="2855013"/>
              <a:ext cx="117583" cy="96611"/>
            </a:xfrm>
            <a:custGeom>
              <a:avLst/>
              <a:gdLst/>
              <a:ahLst/>
              <a:cxnLst/>
              <a:rect l="0" t="0" r="0" b="0"/>
              <a:pathLst>
                <a:path w="117583" h="96611">
                  <a:moveTo>
                    <a:pt x="18104" y="0"/>
                  </a:moveTo>
                  <a:lnTo>
                    <a:pt x="12823" y="15842"/>
                  </a:lnTo>
                  <a:lnTo>
                    <a:pt x="10162" y="24930"/>
                  </a:lnTo>
                  <a:lnTo>
                    <a:pt x="4257" y="46818"/>
                  </a:lnTo>
                  <a:lnTo>
                    <a:pt x="2241" y="58845"/>
                  </a:lnTo>
                  <a:lnTo>
                    <a:pt x="896" y="71284"/>
                  </a:lnTo>
                  <a:lnTo>
                    <a:pt x="0" y="83997"/>
                  </a:lnTo>
                  <a:lnTo>
                    <a:pt x="2719" y="91368"/>
                  </a:lnTo>
                  <a:lnTo>
                    <a:pt x="7847" y="95176"/>
                  </a:lnTo>
                  <a:lnTo>
                    <a:pt x="14582" y="96610"/>
                  </a:lnTo>
                  <a:lnTo>
                    <a:pt x="22387" y="96461"/>
                  </a:lnTo>
                  <a:lnTo>
                    <a:pt x="30907" y="95256"/>
                  </a:lnTo>
                  <a:lnTo>
                    <a:pt x="39903" y="93347"/>
                  </a:lnTo>
                  <a:lnTo>
                    <a:pt x="61688" y="88279"/>
                  </a:lnTo>
                  <a:lnTo>
                    <a:pt x="117582" y="7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40940" y="2855013"/>
              <a:ext cx="19896" cy="248695"/>
            </a:xfrm>
            <a:custGeom>
              <a:avLst/>
              <a:gdLst/>
              <a:ahLst/>
              <a:cxnLst/>
              <a:rect l="0" t="0" r="0" b="0"/>
              <a:pathLst>
                <a:path w="19896" h="248695">
                  <a:moveTo>
                    <a:pt x="0" y="0"/>
                  </a:moveTo>
                  <a:lnTo>
                    <a:pt x="0" y="172489"/>
                  </a:lnTo>
                  <a:lnTo>
                    <a:pt x="1105" y="184627"/>
                  </a:lnTo>
                  <a:lnTo>
                    <a:pt x="2948" y="196035"/>
                  </a:lnTo>
                  <a:lnTo>
                    <a:pt x="5281" y="206956"/>
                  </a:lnTo>
                  <a:lnTo>
                    <a:pt x="7941" y="217553"/>
                  </a:lnTo>
                  <a:lnTo>
                    <a:pt x="10821" y="227933"/>
                  </a:lnTo>
                  <a:lnTo>
                    <a:pt x="19895" y="248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769252" y="2377519"/>
              <a:ext cx="19861" cy="308382"/>
            </a:xfrm>
            <a:custGeom>
              <a:avLst/>
              <a:gdLst/>
              <a:ahLst/>
              <a:cxnLst/>
              <a:rect l="0" t="0" r="0" b="0"/>
              <a:pathLst>
                <a:path w="19861" h="308382">
                  <a:moveTo>
                    <a:pt x="9912" y="0"/>
                  </a:moveTo>
                  <a:lnTo>
                    <a:pt x="9912" y="21124"/>
                  </a:lnTo>
                  <a:lnTo>
                    <a:pt x="8807" y="32873"/>
                  </a:lnTo>
                  <a:lnTo>
                    <a:pt x="6964" y="46232"/>
                  </a:lnTo>
                  <a:lnTo>
                    <a:pt x="4631" y="60665"/>
                  </a:lnTo>
                  <a:lnTo>
                    <a:pt x="3076" y="74708"/>
                  </a:lnTo>
                  <a:lnTo>
                    <a:pt x="2039" y="88491"/>
                  </a:lnTo>
                  <a:lnTo>
                    <a:pt x="1348" y="102101"/>
                  </a:lnTo>
                  <a:lnTo>
                    <a:pt x="579" y="131961"/>
                  </a:lnTo>
                  <a:lnTo>
                    <a:pt x="0" y="231687"/>
                  </a:lnTo>
                  <a:lnTo>
                    <a:pt x="1094" y="243988"/>
                  </a:lnTo>
                  <a:lnTo>
                    <a:pt x="2928" y="255505"/>
                  </a:lnTo>
                  <a:lnTo>
                    <a:pt x="19860" y="308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671511" y="2715744"/>
              <a:ext cx="107654" cy="198956"/>
            </a:xfrm>
            <a:custGeom>
              <a:avLst/>
              <a:gdLst/>
              <a:ahLst/>
              <a:cxnLst/>
              <a:rect l="0" t="0" r="0" b="0"/>
              <a:pathLst>
                <a:path w="107654" h="198956">
                  <a:moveTo>
                    <a:pt x="38019" y="0"/>
                  </a:moveTo>
                  <a:lnTo>
                    <a:pt x="53861" y="5280"/>
                  </a:lnTo>
                  <a:lnTo>
                    <a:pt x="58528" y="11257"/>
                  </a:lnTo>
                  <a:lnTo>
                    <a:pt x="61639" y="19663"/>
                  </a:lnTo>
                  <a:lnTo>
                    <a:pt x="63713" y="29689"/>
                  </a:lnTo>
                  <a:lnTo>
                    <a:pt x="62885" y="39688"/>
                  </a:lnTo>
                  <a:lnTo>
                    <a:pt x="60124" y="49670"/>
                  </a:lnTo>
                  <a:lnTo>
                    <a:pt x="56071" y="59641"/>
                  </a:lnTo>
                  <a:lnTo>
                    <a:pt x="52264" y="69604"/>
                  </a:lnTo>
                  <a:lnTo>
                    <a:pt x="45087" y="89516"/>
                  </a:lnTo>
                  <a:lnTo>
                    <a:pt x="40520" y="98363"/>
                  </a:lnTo>
                  <a:lnTo>
                    <a:pt x="35265" y="106472"/>
                  </a:lnTo>
                  <a:lnTo>
                    <a:pt x="29551" y="114088"/>
                  </a:lnTo>
                  <a:lnTo>
                    <a:pt x="24637" y="122482"/>
                  </a:lnTo>
                  <a:lnTo>
                    <a:pt x="20255" y="131393"/>
                  </a:lnTo>
                  <a:lnTo>
                    <a:pt x="16229" y="140650"/>
                  </a:lnTo>
                  <a:lnTo>
                    <a:pt x="11334" y="150137"/>
                  </a:lnTo>
                  <a:lnTo>
                    <a:pt x="5859" y="159778"/>
                  </a:lnTo>
                  <a:lnTo>
                    <a:pt x="0" y="169521"/>
                  </a:lnTo>
                  <a:lnTo>
                    <a:pt x="515" y="176017"/>
                  </a:lnTo>
                  <a:lnTo>
                    <a:pt x="5279" y="180347"/>
                  </a:lnTo>
                  <a:lnTo>
                    <a:pt x="12876" y="183234"/>
                  </a:lnTo>
                  <a:lnTo>
                    <a:pt x="22362" y="185158"/>
                  </a:lnTo>
                  <a:lnTo>
                    <a:pt x="33107" y="186441"/>
                  </a:lnTo>
                  <a:lnTo>
                    <a:pt x="44693" y="187297"/>
                  </a:lnTo>
                  <a:lnTo>
                    <a:pt x="55732" y="188972"/>
                  </a:lnTo>
                  <a:lnTo>
                    <a:pt x="66407" y="191195"/>
                  </a:lnTo>
                  <a:lnTo>
                    <a:pt x="107653" y="198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649843" y="2692769"/>
              <a:ext cx="90329" cy="202036"/>
            </a:xfrm>
            <a:custGeom>
              <a:avLst/>
              <a:gdLst/>
              <a:ahLst/>
              <a:cxnLst/>
              <a:rect l="0" t="0" r="0" b="0"/>
              <a:pathLst>
                <a:path w="90329" h="202036">
                  <a:moveTo>
                    <a:pt x="0" y="32922"/>
                  </a:moveTo>
                  <a:lnTo>
                    <a:pt x="15843" y="22361"/>
                  </a:lnTo>
                  <a:lnTo>
                    <a:pt x="23825" y="18144"/>
                  </a:lnTo>
                  <a:lnTo>
                    <a:pt x="32463" y="14228"/>
                  </a:lnTo>
                  <a:lnTo>
                    <a:pt x="41537" y="10511"/>
                  </a:lnTo>
                  <a:lnTo>
                    <a:pt x="50904" y="6929"/>
                  </a:lnTo>
                  <a:lnTo>
                    <a:pt x="70152" y="0"/>
                  </a:lnTo>
                  <a:lnTo>
                    <a:pt x="77717" y="1027"/>
                  </a:lnTo>
                  <a:lnTo>
                    <a:pt x="83864" y="5027"/>
                  </a:lnTo>
                  <a:lnTo>
                    <a:pt x="89069" y="11009"/>
                  </a:lnTo>
                  <a:lnTo>
                    <a:pt x="90328" y="18314"/>
                  </a:lnTo>
                  <a:lnTo>
                    <a:pt x="88956" y="26499"/>
                  </a:lnTo>
                  <a:lnTo>
                    <a:pt x="79412" y="53862"/>
                  </a:lnTo>
                  <a:lnTo>
                    <a:pt x="76153" y="63462"/>
                  </a:lnTo>
                  <a:lnTo>
                    <a:pt x="71770" y="72072"/>
                  </a:lnTo>
                  <a:lnTo>
                    <a:pt x="66637" y="80023"/>
                  </a:lnTo>
                  <a:lnTo>
                    <a:pt x="61004" y="87535"/>
                  </a:lnTo>
                  <a:lnTo>
                    <a:pt x="56143" y="95858"/>
                  </a:lnTo>
                  <a:lnTo>
                    <a:pt x="51798" y="104723"/>
                  </a:lnTo>
                  <a:lnTo>
                    <a:pt x="47796" y="113949"/>
                  </a:lnTo>
                  <a:lnTo>
                    <a:pt x="44023" y="124521"/>
                  </a:lnTo>
                  <a:lnTo>
                    <a:pt x="40401" y="135990"/>
                  </a:lnTo>
                  <a:lnTo>
                    <a:pt x="36882" y="148057"/>
                  </a:lnTo>
                  <a:lnTo>
                    <a:pt x="34536" y="160523"/>
                  </a:lnTo>
                  <a:lnTo>
                    <a:pt x="32971" y="173255"/>
                  </a:lnTo>
                  <a:lnTo>
                    <a:pt x="49739" y="202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779164" y="2675953"/>
              <a:ext cx="129322" cy="368068"/>
            </a:xfrm>
            <a:custGeom>
              <a:avLst/>
              <a:gdLst/>
              <a:ahLst/>
              <a:cxnLst/>
              <a:rect l="0" t="0" r="0" b="0"/>
              <a:pathLst>
                <a:path w="129322" h="368068">
                  <a:moveTo>
                    <a:pt x="129321" y="0"/>
                  </a:moveTo>
                  <a:lnTo>
                    <a:pt x="115475" y="55383"/>
                  </a:lnTo>
                  <a:lnTo>
                    <a:pt x="111248" y="67871"/>
                  </a:lnTo>
                  <a:lnTo>
                    <a:pt x="106219" y="80617"/>
                  </a:lnTo>
                  <a:lnTo>
                    <a:pt x="100656" y="93536"/>
                  </a:lnTo>
                  <a:lnTo>
                    <a:pt x="88580" y="119680"/>
                  </a:lnTo>
                  <a:lnTo>
                    <a:pt x="82265" y="132841"/>
                  </a:lnTo>
                  <a:lnTo>
                    <a:pt x="75844" y="147142"/>
                  </a:lnTo>
                  <a:lnTo>
                    <a:pt x="62815" y="177769"/>
                  </a:lnTo>
                  <a:lnTo>
                    <a:pt x="57351" y="192569"/>
                  </a:lnTo>
                  <a:lnTo>
                    <a:pt x="52603" y="206856"/>
                  </a:lnTo>
                  <a:lnTo>
                    <a:pt x="40640" y="245140"/>
                  </a:lnTo>
                  <a:lnTo>
                    <a:pt x="37041" y="256273"/>
                  </a:lnTo>
                  <a:lnTo>
                    <a:pt x="33536" y="268116"/>
                  </a:lnTo>
                  <a:lnTo>
                    <a:pt x="23324" y="304802"/>
                  </a:lnTo>
                  <a:lnTo>
                    <a:pt x="19970" y="315942"/>
                  </a:lnTo>
                  <a:lnTo>
                    <a:pt x="0" y="3680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940122" y="2825169"/>
              <a:ext cx="107633" cy="88439"/>
            </a:xfrm>
            <a:custGeom>
              <a:avLst/>
              <a:gdLst/>
              <a:ahLst/>
              <a:cxnLst/>
              <a:rect l="0" t="0" r="0" b="0"/>
              <a:pathLst>
                <a:path w="107633" h="88439">
                  <a:moveTo>
                    <a:pt x="18102" y="0"/>
                  </a:moveTo>
                  <a:lnTo>
                    <a:pt x="4256" y="41538"/>
                  </a:lnTo>
                  <a:lnTo>
                    <a:pt x="2240" y="52009"/>
                  </a:lnTo>
                  <a:lnTo>
                    <a:pt x="896" y="63411"/>
                  </a:lnTo>
                  <a:lnTo>
                    <a:pt x="0" y="75433"/>
                  </a:lnTo>
                  <a:lnTo>
                    <a:pt x="3823" y="82343"/>
                  </a:lnTo>
                  <a:lnTo>
                    <a:pt x="10794" y="85844"/>
                  </a:lnTo>
                  <a:lnTo>
                    <a:pt x="19861" y="87073"/>
                  </a:lnTo>
                  <a:lnTo>
                    <a:pt x="31434" y="87892"/>
                  </a:lnTo>
                  <a:lnTo>
                    <a:pt x="44675" y="88438"/>
                  </a:lnTo>
                  <a:lnTo>
                    <a:pt x="107632" y="7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057702" y="2795326"/>
              <a:ext cx="19897" cy="238748"/>
            </a:xfrm>
            <a:custGeom>
              <a:avLst/>
              <a:gdLst/>
              <a:ahLst/>
              <a:cxnLst/>
              <a:rect l="0" t="0" r="0" b="0"/>
              <a:pathLst>
                <a:path w="19897" h="238748">
                  <a:moveTo>
                    <a:pt x="19896" y="0"/>
                  </a:moveTo>
                  <a:lnTo>
                    <a:pt x="19896" y="69229"/>
                  </a:lnTo>
                  <a:lnTo>
                    <a:pt x="18791" y="84839"/>
                  </a:lnTo>
                  <a:lnTo>
                    <a:pt x="16948" y="100772"/>
                  </a:lnTo>
                  <a:lnTo>
                    <a:pt x="14615" y="116920"/>
                  </a:lnTo>
                  <a:lnTo>
                    <a:pt x="13059" y="132107"/>
                  </a:lnTo>
                  <a:lnTo>
                    <a:pt x="12022" y="146652"/>
                  </a:lnTo>
                  <a:lnTo>
                    <a:pt x="11331" y="160771"/>
                  </a:lnTo>
                  <a:lnTo>
                    <a:pt x="9764" y="173499"/>
                  </a:lnTo>
                  <a:lnTo>
                    <a:pt x="7615" y="185300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385979" y="2447154"/>
              <a:ext cx="19896" cy="208904"/>
            </a:xfrm>
            <a:custGeom>
              <a:avLst/>
              <a:gdLst/>
              <a:ahLst/>
              <a:cxnLst/>
              <a:rect l="0" t="0" r="0" b="0"/>
              <a:pathLst>
                <a:path w="19896" h="208904">
                  <a:moveTo>
                    <a:pt x="0" y="0"/>
                  </a:moveTo>
                  <a:lnTo>
                    <a:pt x="0" y="21123"/>
                  </a:lnTo>
                  <a:lnTo>
                    <a:pt x="1105" y="31767"/>
                  </a:lnTo>
                  <a:lnTo>
                    <a:pt x="2948" y="43284"/>
                  </a:lnTo>
                  <a:lnTo>
                    <a:pt x="5281" y="55383"/>
                  </a:lnTo>
                  <a:lnTo>
                    <a:pt x="6837" y="67871"/>
                  </a:lnTo>
                  <a:lnTo>
                    <a:pt x="7874" y="80617"/>
                  </a:lnTo>
                  <a:lnTo>
                    <a:pt x="8565" y="93536"/>
                  </a:lnTo>
                  <a:lnTo>
                    <a:pt x="9333" y="119680"/>
                  </a:lnTo>
                  <a:lnTo>
                    <a:pt x="9538" y="132841"/>
                  </a:lnTo>
                  <a:lnTo>
                    <a:pt x="10780" y="144931"/>
                  </a:lnTo>
                  <a:lnTo>
                    <a:pt x="12713" y="156308"/>
                  </a:lnTo>
                  <a:lnTo>
                    <a:pt x="19895" y="208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246710" y="2747789"/>
              <a:ext cx="143487" cy="176859"/>
            </a:xfrm>
            <a:custGeom>
              <a:avLst/>
              <a:gdLst/>
              <a:ahLst/>
              <a:cxnLst/>
              <a:rect l="0" t="0" r="0" b="0"/>
              <a:pathLst>
                <a:path w="143487" h="176859">
                  <a:moveTo>
                    <a:pt x="0" y="27641"/>
                  </a:moveTo>
                  <a:lnTo>
                    <a:pt x="10562" y="17080"/>
                  </a:lnTo>
                  <a:lnTo>
                    <a:pt x="18094" y="12863"/>
                  </a:lnTo>
                  <a:lnTo>
                    <a:pt x="27537" y="8947"/>
                  </a:lnTo>
                  <a:lnTo>
                    <a:pt x="38254" y="5230"/>
                  </a:lnTo>
                  <a:lnTo>
                    <a:pt x="49819" y="2753"/>
                  </a:lnTo>
                  <a:lnTo>
                    <a:pt x="61951" y="1101"/>
                  </a:lnTo>
                  <a:lnTo>
                    <a:pt x="74460" y="0"/>
                  </a:lnTo>
                  <a:lnTo>
                    <a:pt x="85010" y="1477"/>
                  </a:lnTo>
                  <a:lnTo>
                    <a:pt x="94253" y="4672"/>
                  </a:lnTo>
                  <a:lnTo>
                    <a:pt x="102627" y="9012"/>
                  </a:lnTo>
                  <a:lnTo>
                    <a:pt x="105998" y="14117"/>
                  </a:lnTo>
                  <a:lnTo>
                    <a:pt x="106035" y="19730"/>
                  </a:lnTo>
                  <a:lnTo>
                    <a:pt x="103850" y="25683"/>
                  </a:lnTo>
                  <a:lnTo>
                    <a:pt x="100182" y="31863"/>
                  </a:lnTo>
                  <a:lnTo>
                    <a:pt x="95525" y="38193"/>
                  </a:lnTo>
                  <a:lnTo>
                    <a:pt x="90211" y="44623"/>
                  </a:lnTo>
                  <a:lnTo>
                    <a:pt x="83352" y="50016"/>
                  </a:lnTo>
                  <a:lnTo>
                    <a:pt x="75464" y="54716"/>
                  </a:lnTo>
                  <a:lnTo>
                    <a:pt x="66889" y="58955"/>
                  </a:lnTo>
                  <a:lnTo>
                    <a:pt x="65594" y="61781"/>
                  </a:lnTo>
                  <a:lnTo>
                    <a:pt x="69151" y="63664"/>
                  </a:lnTo>
                  <a:lnTo>
                    <a:pt x="75944" y="64921"/>
                  </a:lnTo>
                  <a:lnTo>
                    <a:pt x="83789" y="66863"/>
                  </a:lnTo>
                  <a:lnTo>
                    <a:pt x="92334" y="69264"/>
                  </a:lnTo>
                  <a:lnTo>
                    <a:pt x="101347" y="71969"/>
                  </a:lnTo>
                  <a:lnTo>
                    <a:pt x="110672" y="75983"/>
                  </a:lnTo>
                  <a:lnTo>
                    <a:pt x="120204" y="80870"/>
                  </a:lnTo>
                  <a:lnTo>
                    <a:pt x="129875" y="86339"/>
                  </a:lnTo>
                  <a:lnTo>
                    <a:pt x="136322" y="94406"/>
                  </a:lnTo>
                  <a:lnTo>
                    <a:pt x="140620" y="104205"/>
                  </a:lnTo>
                  <a:lnTo>
                    <a:pt x="143486" y="115159"/>
                  </a:lnTo>
                  <a:lnTo>
                    <a:pt x="143185" y="124672"/>
                  </a:lnTo>
                  <a:lnTo>
                    <a:pt x="140774" y="133225"/>
                  </a:lnTo>
                  <a:lnTo>
                    <a:pt x="136957" y="141137"/>
                  </a:lnTo>
                  <a:lnTo>
                    <a:pt x="131096" y="147518"/>
                  </a:lnTo>
                  <a:lnTo>
                    <a:pt x="123872" y="152876"/>
                  </a:lnTo>
                  <a:lnTo>
                    <a:pt x="115741" y="157554"/>
                  </a:lnTo>
                  <a:lnTo>
                    <a:pt x="107004" y="161778"/>
                  </a:lnTo>
                  <a:lnTo>
                    <a:pt x="97863" y="165700"/>
                  </a:lnTo>
                  <a:lnTo>
                    <a:pt x="69635" y="1768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445665" y="2715744"/>
              <a:ext cx="85315" cy="328277"/>
            </a:xfrm>
            <a:custGeom>
              <a:avLst/>
              <a:gdLst/>
              <a:ahLst/>
              <a:cxnLst/>
              <a:rect l="0" t="0" r="0" b="0"/>
              <a:pathLst>
                <a:path w="85315" h="328277">
                  <a:moveTo>
                    <a:pt x="79582" y="0"/>
                  </a:moveTo>
                  <a:lnTo>
                    <a:pt x="84863" y="15842"/>
                  </a:lnTo>
                  <a:lnTo>
                    <a:pt x="85314" y="24930"/>
                  </a:lnTo>
                  <a:lnTo>
                    <a:pt x="84508" y="35410"/>
                  </a:lnTo>
                  <a:lnTo>
                    <a:pt x="82867" y="46818"/>
                  </a:lnTo>
                  <a:lnTo>
                    <a:pt x="80667" y="58845"/>
                  </a:lnTo>
                  <a:lnTo>
                    <a:pt x="78095" y="71284"/>
                  </a:lnTo>
                  <a:lnTo>
                    <a:pt x="75275" y="83998"/>
                  </a:lnTo>
                  <a:lnTo>
                    <a:pt x="71184" y="95790"/>
                  </a:lnTo>
                  <a:lnTo>
                    <a:pt x="66246" y="106967"/>
                  </a:lnTo>
                  <a:lnTo>
                    <a:pt x="60744" y="117734"/>
                  </a:lnTo>
                  <a:lnTo>
                    <a:pt x="55971" y="129333"/>
                  </a:lnTo>
                  <a:lnTo>
                    <a:pt x="51683" y="141488"/>
                  </a:lnTo>
                  <a:lnTo>
                    <a:pt x="47719" y="154012"/>
                  </a:lnTo>
                  <a:lnTo>
                    <a:pt x="40368" y="179717"/>
                  </a:lnTo>
                  <a:lnTo>
                    <a:pt x="23287" y="244360"/>
                  </a:lnTo>
                  <a:lnTo>
                    <a:pt x="13286" y="278359"/>
                  </a:lnTo>
                  <a:lnTo>
                    <a:pt x="0" y="328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561151" y="2845065"/>
              <a:ext cx="123262" cy="89531"/>
            </a:xfrm>
            <a:custGeom>
              <a:avLst/>
              <a:gdLst/>
              <a:ahLst/>
              <a:cxnLst/>
              <a:rect l="0" t="0" r="0" b="0"/>
              <a:pathLst>
                <a:path w="123262" h="89531">
                  <a:moveTo>
                    <a:pt x="23783" y="0"/>
                  </a:moveTo>
                  <a:lnTo>
                    <a:pt x="13221" y="15843"/>
                  </a:lnTo>
                  <a:lnTo>
                    <a:pt x="9004" y="23825"/>
                  </a:lnTo>
                  <a:lnTo>
                    <a:pt x="5088" y="32463"/>
                  </a:lnTo>
                  <a:lnTo>
                    <a:pt x="1372" y="41538"/>
                  </a:lnTo>
                  <a:lnTo>
                    <a:pt x="0" y="50903"/>
                  </a:lnTo>
                  <a:lnTo>
                    <a:pt x="191" y="60463"/>
                  </a:lnTo>
                  <a:lnTo>
                    <a:pt x="1424" y="70152"/>
                  </a:lnTo>
                  <a:lnTo>
                    <a:pt x="7771" y="76611"/>
                  </a:lnTo>
                  <a:lnTo>
                    <a:pt x="17530" y="80918"/>
                  </a:lnTo>
                  <a:lnTo>
                    <a:pt x="29562" y="83788"/>
                  </a:lnTo>
                  <a:lnTo>
                    <a:pt x="42005" y="85702"/>
                  </a:lnTo>
                  <a:lnTo>
                    <a:pt x="54721" y="86978"/>
                  </a:lnTo>
                  <a:lnTo>
                    <a:pt x="123261" y="89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704308" y="2835117"/>
              <a:ext cx="29844" cy="248696"/>
            </a:xfrm>
            <a:custGeom>
              <a:avLst/>
              <a:gdLst/>
              <a:ahLst/>
              <a:cxnLst/>
              <a:rect l="0" t="0" r="0" b="0"/>
              <a:pathLst>
                <a:path w="29844" h="248696">
                  <a:moveTo>
                    <a:pt x="29843" y="0"/>
                  </a:moveTo>
                  <a:lnTo>
                    <a:pt x="29843" y="21124"/>
                  </a:lnTo>
                  <a:lnTo>
                    <a:pt x="28738" y="30662"/>
                  </a:lnTo>
                  <a:lnTo>
                    <a:pt x="26895" y="40337"/>
                  </a:lnTo>
                  <a:lnTo>
                    <a:pt x="24562" y="50103"/>
                  </a:lnTo>
                  <a:lnTo>
                    <a:pt x="21901" y="59929"/>
                  </a:lnTo>
                  <a:lnTo>
                    <a:pt x="15997" y="79690"/>
                  </a:lnTo>
                  <a:lnTo>
                    <a:pt x="13980" y="91813"/>
                  </a:lnTo>
                  <a:lnTo>
                    <a:pt x="12636" y="105421"/>
                  </a:lnTo>
                  <a:lnTo>
                    <a:pt x="11740" y="120019"/>
                  </a:lnTo>
                  <a:lnTo>
                    <a:pt x="10037" y="134173"/>
                  </a:lnTo>
                  <a:lnTo>
                    <a:pt x="7796" y="148030"/>
                  </a:lnTo>
                  <a:lnTo>
                    <a:pt x="5197" y="161689"/>
                  </a:lnTo>
                  <a:lnTo>
                    <a:pt x="3465" y="175217"/>
                  </a:lnTo>
                  <a:lnTo>
                    <a:pt x="2310" y="188656"/>
                  </a:lnTo>
                  <a:lnTo>
                    <a:pt x="0" y="2486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604830" y="2536684"/>
              <a:ext cx="19897" cy="1"/>
            </a:xfrm>
            <a:custGeom>
              <a:avLst/>
              <a:gdLst/>
              <a:ahLst/>
              <a:cxnLst/>
              <a:rect l="0" t="0" r="0" b="0"/>
              <a:pathLst>
                <a:path w="19897" h="1">
                  <a:moveTo>
                    <a:pt x="0" y="0"/>
                  </a:moveTo>
                  <a:lnTo>
                    <a:pt x="1989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734151" y="2526736"/>
              <a:ext cx="368069" cy="29844"/>
            </a:xfrm>
            <a:custGeom>
              <a:avLst/>
              <a:gdLst/>
              <a:ahLst/>
              <a:cxnLst/>
              <a:rect l="0" t="0" r="0" b="0"/>
              <a:pathLst>
                <a:path w="368069" h="29844">
                  <a:moveTo>
                    <a:pt x="0" y="0"/>
                  </a:moveTo>
                  <a:lnTo>
                    <a:pt x="63949" y="0"/>
                  </a:lnTo>
                  <a:lnTo>
                    <a:pt x="75792" y="1105"/>
                  </a:lnTo>
                  <a:lnTo>
                    <a:pt x="87003" y="2947"/>
                  </a:lnTo>
                  <a:lnTo>
                    <a:pt x="97793" y="5281"/>
                  </a:lnTo>
                  <a:lnTo>
                    <a:pt x="109408" y="6836"/>
                  </a:lnTo>
                  <a:lnTo>
                    <a:pt x="121572" y="7874"/>
                  </a:lnTo>
                  <a:lnTo>
                    <a:pt x="134103" y="8565"/>
                  </a:lnTo>
                  <a:lnTo>
                    <a:pt x="159816" y="9333"/>
                  </a:lnTo>
                  <a:lnTo>
                    <a:pt x="172863" y="9538"/>
                  </a:lnTo>
                  <a:lnTo>
                    <a:pt x="184876" y="10780"/>
                  </a:lnTo>
                  <a:lnTo>
                    <a:pt x="196202" y="12713"/>
                  </a:lnTo>
                  <a:lnTo>
                    <a:pt x="207067" y="15107"/>
                  </a:lnTo>
                  <a:lnTo>
                    <a:pt x="219838" y="16703"/>
                  </a:lnTo>
                  <a:lnTo>
                    <a:pt x="233878" y="17767"/>
                  </a:lnTo>
                  <a:lnTo>
                    <a:pt x="248765" y="18477"/>
                  </a:lnTo>
                  <a:lnTo>
                    <a:pt x="277095" y="19265"/>
                  </a:lnTo>
                  <a:lnTo>
                    <a:pt x="290840" y="19475"/>
                  </a:lnTo>
                  <a:lnTo>
                    <a:pt x="303319" y="20720"/>
                  </a:lnTo>
                  <a:lnTo>
                    <a:pt x="314954" y="22656"/>
                  </a:lnTo>
                  <a:lnTo>
                    <a:pt x="368068" y="29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515300" y="2437206"/>
            <a:ext cx="775928" cy="257602"/>
            <a:chOff x="8515300" y="2437206"/>
            <a:chExt cx="775928" cy="257602"/>
          </a:xfrm>
        </p:grpSpPr>
        <p:sp>
          <p:nvSpPr>
            <p:cNvPr id="66" name="Freeform 65"/>
            <p:cNvSpPr/>
            <p:nvPr/>
          </p:nvSpPr>
          <p:spPr>
            <a:xfrm>
              <a:off x="8515300" y="2526736"/>
              <a:ext cx="775928" cy="39792"/>
            </a:xfrm>
            <a:custGeom>
              <a:avLst/>
              <a:gdLst/>
              <a:ahLst/>
              <a:cxnLst/>
              <a:rect l="0" t="0" r="0" b="0"/>
              <a:pathLst>
                <a:path w="775928" h="39792">
                  <a:moveTo>
                    <a:pt x="0" y="0"/>
                  </a:moveTo>
                  <a:lnTo>
                    <a:pt x="181054" y="0"/>
                  </a:lnTo>
                  <a:lnTo>
                    <a:pt x="194759" y="1105"/>
                  </a:lnTo>
                  <a:lnTo>
                    <a:pt x="208316" y="2947"/>
                  </a:lnTo>
                  <a:lnTo>
                    <a:pt x="221776" y="5281"/>
                  </a:lnTo>
                  <a:lnTo>
                    <a:pt x="235169" y="6836"/>
                  </a:lnTo>
                  <a:lnTo>
                    <a:pt x="248520" y="7874"/>
                  </a:lnTo>
                  <a:lnTo>
                    <a:pt x="261842" y="8565"/>
                  </a:lnTo>
                  <a:lnTo>
                    <a:pt x="288433" y="9333"/>
                  </a:lnTo>
                  <a:lnTo>
                    <a:pt x="341530" y="9826"/>
                  </a:lnTo>
                  <a:lnTo>
                    <a:pt x="353692" y="10972"/>
                  </a:lnTo>
                  <a:lnTo>
                    <a:pt x="365116" y="12841"/>
                  </a:lnTo>
                  <a:lnTo>
                    <a:pt x="376047" y="15193"/>
                  </a:lnTo>
                  <a:lnTo>
                    <a:pt x="387757" y="16760"/>
                  </a:lnTo>
                  <a:lnTo>
                    <a:pt x="399985" y="17805"/>
                  </a:lnTo>
                  <a:lnTo>
                    <a:pt x="412557" y="18502"/>
                  </a:lnTo>
                  <a:lnTo>
                    <a:pt x="438317" y="19276"/>
                  </a:lnTo>
                  <a:lnTo>
                    <a:pt x="451375" y="19483"/>
                  </a:lnTo>
                  <a:lnTo>
                    <a:pt x="464503" y="20725"/>
                  </a:lnTo>
                  <a:lnTo>
                    <a:pt x="477675" y="22659"/>
                  </a:lnTo>
                  <a:lnTo>
                    <a:pt x="490878" y="25054"/>
                  </a:lnTo>
                  <a:lnTo>
                    <a:pt x="504102" y="26650"/>
                  </a:lnTo>
                  <a:lnTo>
                    <a:pt x="517339" y="27715"/>
                  </a:lnTo>
                  <a:lnTo>
                    <a:pt x="530585" y="28424"/>
                  </a:lnTo>
                  <a:lnTo>
                    <a:pt x="557091" y="29212"/>
                  </a:lnTo>
                  <a:lnTo>
                    <a:pt x="636659" y="29788"/>
                  </a:lnTo>
                  <a:lnTo>
                    <a:pt x="649922" y="29806"/>
                  </a:lnTo>
                  <a:lnTo>
                    <a:pt x="663186" y="30924"/>
                  </a:lnTo>
                  <a:lnTo>
                    <a:pt x="676449" y="32774"/>
                  </a:lnTo>
                  <a:lnTo>
                    <a:pt x="689713" y="35113"/>
                  </a:lnTo>
                  <a:lnTo>
                    <a:pt x="702976" y="36672"/>
                  </a:lnTo>
                  <a:lnTo>
                    <a:pt x="716240" y="37712"/>
                  </a:lnTo>
                  <a:lnTo>
                    <a:pt x="775927" y="39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092271" y="2437206"/>
              <a:ext cx="1" cy="257602"/>
            </a:xfrm>
            <a:custGeom>
              <a:avLst/>
              <a:gdLst/>
              <a:ahLst/>
              <a:cxnLst/>
              <a:rect l="0" t="0" r="0" b="0"/>
              <a:pathLst>
                <a:path w="1" h="257602">
                  <a:moveTo>
                    <a:pt x="0" y="0"/>
                  </a:moveTo>
                  <a:lnTo>
                    <a:pt x="0" y="257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9106517" y="2496892"/>
            <a:ext cx="408607" cy="557077"/>
            <a:chOff x="9106517" y="2496892"/>
            <a:chExt cx="408607" cy="557077"/>
          </a:xfrm>
        </p:grpSpPr>
        <p:sp>
          <p:nvSpPr>
            <p:cNvPr id="69" name="Freeform 68"/>
            <p:cNvSpPr/>
            <p:nvPr/>
          </p:nvSpPr>
          <p:spPr>
            <a:xfrm>
              <a:off x="9106517" y="2795326"/>
              <a:ext cx="15599" cy="258643"/>
            </a:xfrm>
            <a:custGeom>
              <a:avLst/>
              <a:gdLst/>
              <a:ahLst/>
              <a:cxnLst/>
              <a:rect l="0" t="0" r="0" b="0"/>
              <a:pathLst>
                <a:path w="15599" h="258643">
                  <a:moveTo>
                    <a:pt x="15598" y="0"/>
                  </a:moveTo>
                  <a:lnTo>
                    <a:pt x="10317" y="15843"/>
                  </a:lnTo>
                  <a:lnTo>
                    <a:pt x="8761" y="24931"/>
                  </a:lnTo>
                  <a:lnTo>
                    <a:pt x="7724" y="35411"/>
                  </a:lnTo>
                  <a:lnTo>
                    <a:pt x="7032" y="46819"/>
                  </a:lnTo>
                  <a:lnTo>
                    <a:pt x="6264" y="71284"/>
                  </a:lnTo>
                  <a:lnTo>
                    <a:pt x="6060" y="83998"/>
                  </a:lnTo>
                  <a:lnTo>
                    <a:pt x="4818" y="96895"/>
                  </a:lnTo>
                  <a:lnTo>
                    <a:pt x="2884" y="109914"/>
                  </a:lnTo>
                  <a:lnTo>
                    <a:pt x="490" y="123015"/>
                  </a:lnTo>
                  <a:lnTo>
                    <a:pt x="0" y="137276"/>
                  </a:lnTo>
                  <a:lnTo>
                    <a:pt x="778" y="152309"/>
                  </a:lnTo>
                  <a:lnTo>
                    <a:pt x="2402" y="167858"/>
                  </a:lnTo>
                  <a:lnTo>
                    <a:pt x="3485" y="182645"/>
                  </a:lnTo>
                  <a:lnTo>
                    <a:pt x="4206" y="196924"/>
                  </a:lnTo>
                  <a:lnTo>
                    <a:pt x="15598" y="258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271331" y="2546631"/>
              <a:ext cx="179062" cy="9949"/>
            </a:xfrm>
            <a:custGeom>
              <a:avLst/>
              <a:gdLst/>
              <a:ahLst/>
              <a:cxnLst/>
              <a:rect l="0" t="0" r="0" b="0"/>
              <a:pathLst>
                <a:path w="179062" h="9949">
                  <a:moveTo>
                    <a:pt x="0" y="0"/>
                  </a:moveTo>
                  <a:lnTo>
                    <a:pt x="60665" y="0"/>
                  </a:lnTo>
                  <a:lnTo>
                    <a:pt x="73603" y="1106"/>
                  </a:lnTo>
                  <a:lnTo>
                    <a:pt x="85544" y="2948"/>
                  </a:lnTo>
                  <a:lnTo>
                    <a:pt x="96821" y="5281"/>
                  </a:lnTo>
                  <a:lnTo>
                    <a:pt x="108760" y="6837"/>
                  </a:lnTo>
                  <a:lnTo>
                    <a:pt x="121140" y="7874"/>
                  </a:lnTo>
                  <a:lnTo>
                    <a:pt x="179061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400652" y="2496892"/>
              <a:ext cx="114472" cy="99479"/>
            </a:xfrm>
            <a:custGeom>
              <a:avLst/>
              <a:gdLst/>
              <a:ahLst/>
              <a:cxnLst/>
              <a:rect l="0" t="0" r="0" b="0"/>
              <a:pathLst>
                <a:path w="114472" h="99479">
                  <a:moveTo>
                    <a:pt x="0" y="0"/>
                  </a:moveTo>
                  <a:lnTo>
                    <a:pt x="15842" y="10562"/>
                  </a:lnTo>
                  <a:lnTo>
                    <a:pt x="24931" y="14779"/>
                  </a:lnTo>
                  <a:lnTo>
                    <a:pt x="35411" y="18695"/>
                  </a:lnTo>
                  <a:lnTo>
                    <a:pt x="109169" y="43037"/>
                  </a:lnTo>
                  <a:lnTo>
                    <a:pt x="113676" y="47482"/>
                  </a:lnTo>
                  <a:lnTo>
                    <a:pt x="114471" y="52656"/>
                  </a:lnTo>
                  <a:lnTo>
                    <a:pt x="112789" y="58315"/>
                  </a:lnTo>
                  <a:lnTo>
                    <a:pt x="109458" y="64299"/>
                  </a:lnTo>
                  <a:lnTo>
                    <a:pt x="105025" y="70499"/>
                  </a:lnTo>
                  <a:lnTo>
                    <a:pt x="99860" y="76843"/>
                  </a:lnTo>
                  <a:lnTo>
                    <a:pt x="93101" y="82177"/>
                  </a:lnTo>
                  <a:lnTo>
                    <a:pt x="85279" y="86839"/>
                  </a:lnTo>
                  <a:lnTo>
                    <a:pt x="59687" y="99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8252389" y="2374437"/>
            <a:ext cx="320396" cy="335244"/>
          </a:xfrm>
          <a:custGeom>
            <a:avLst/>
            <a:gdLst/>
            <a:ahLst/>
            <a:cxnLst/>
            <a:rect l="0" t="0" r="0" b="0"/>
            <a:pathLst>
              <a:path w="320396" h="335244">
                <a:moveTo>
                  <a:pt x="193276" y="32925"/>
                </a:moveTo>
                <a:lnTo>
                  <a:pt x="187995" y="17083"/>
                </a:lnTo>
                <a:lnTo>
                  <a:pt x="183124" y="11310"/>
                </a:lnTo>
                <a:lnTo>
                  <a:pt x="176560" y="6357"/>
                </a:lnTo>
                <a:lnTo>
                  <a:pt x="168869" y="1949"/>
                </a:lnTo>
                <a:lnTo>
                  <a:pt x="158214" y="116"/>
                </a:lnTo>
                <a:lnTo>
                  <a:pt x="145585" y="0"/>
                </a:lnTo>
                <a:lnTo>
                  <a:pt x="131638" y="1027"/>
                </a:lnTo>
                <a:lnTo>
                  <a:pt x="119025" y="3923"/>
                </a:lnTo>
                <a:lnTo>
                  <a:pt x="107301" y="8064"/>
                </a:lnTo>
                <a:lnTo>
                  <a:pt x="96168" y="13035"/>
                </a:lnTo>
                <a:lnTo>
                  <a:pt x="85431" y="18560"/>
                </a:lnTo>
                <a:lnTo>
                  <a:pt x="74956" y="24454"/>
                </a:lnTo>
                <a:lnTo>
                  <a:pt x="64657" y="30594"/>
                </a:lnTo>
                <a:lnTo>
                  <a:pt x="55581" y="39108"/>
                </a:lnTo>
                <a:lnTo>
                  <a:pt x="47319" y="49206"/>
                </a:lnTo>
                <a:lnTo>
                  <a:pt x="39601" y="60359"/>
                </a:lnTo>
                <a:lnTo>
                  <a:pt x="33350" y="71110"/>
                </a:lnTo>
                <a:lnTo>
                  <a:pt x="28078" y="81593"/>
                </a:lnTo>
                <a:lnTo>
                  <a:pt x="23458" y="91898"/>
                </a:lnTo>
                <a:lnTo>
                  <a:pt x="19272" y="103189"/>
                </a:lnTo>
                <a:lnTo>
                  <a:pt x="15376" y="115138"/>
                </a:lnTo>
                <a:lnTo>
                  <a:pt x="11674" y="127525"/>
                </a:lnTo>
                <a:lnTo>
                  <a:pt x="4612" y="153078"/>
                </a:lnTo>
                <a:lnTo>
                  <a:pt x="1182" y="166082"/>
                </a:lnTo>
                <a:lnTo>
                  <a:pt x="0" y="179173"/>
                </a:lnTo>
                <a:lnTo>
                  <a:pt x="318" y="192321"/>
                </a:lnTo>
                <a:lnTo>
                  <a:pt x="1635" y="205508"/>
                </a:lnTo>
                <a:lnTo>
                  <a:pt x="4723" y="218720"/>
                </a:lnTo>
                <a:lnTo>
                  <a:pt x="8993" y="231950"/>
                </a:lnTo>
                <a:lnTo>
                  <a:pt x="14050" y="245190"/>
                </a:lnTo>
                <a:lnTo>
                  <a:pt x="19632" y="257334"/>
                </a:lnTo>
                <a:lnTo>
                  <a:pt x="25564" y="268745"/>
                </a:lnTo>
                <a:lnTo>
                  <a:pt x="31729" y="279669"/>
                </a:lnTo>
                <a:lnTo>
                  <a:pt x="39156" y="289162"/>
                </a:lnTo>
                <a:lnTo>
                  <a:pt x="47422" y="297701"/>
                </a:lnTo>
                <a:lnTo>
                  <a:pt x="56249" y="305604"/>
                </a:lnTo>
                <a:lnTo>
                  <a:pt x="65450" y="311978"/>
                </a:lnTo>
                <a:lnTo>
                  <a:pt x="74900" y="317333"/>
                </a:lnTo>
                <a:lnTo>
                  <a:pt x="84515" y="322009"/>
                </a:lnTo>
                <a:lnTo>
                  <a:pt x="95347" y="326231"/>
                </a:lnTo>
                <a:lnTo>
                  <a:pt x="106989" y="330151"/>
                </a:lnTo>
                <a:lnTo>
                  <a:pt x="119172" y="333869"/>
                </a:lnTo>
                <a:lnTo>
                  <a:pt x="130610" y="335243"/>
                </a:lnTo>
                <a:lnTo>
                  <a:pt x="141551" y="335054"/>
                </a:lnTo>
                <a:lnTo>
                  <a:pt x="152160" y="333822"/>
                </a:lnTo>
                <a:lnTo>
                  <a:pt x="163655" y="331896"/>
                </a:lnTo>
                <a:lnTo>
                  <a:pt x="175739" y="329506"/>
                </a:lnTo>
                <a:lnTo>
                  <a:pt x="200957" y="323904"/>
                </a:lnTo>
                <a:lnTo>
                  <a:pt x="226902" y="317729"/>
                </a:lnTo>
                <a:lnTo>
                  <a:pt x="238905" y="313430"/>
                </a:lnTo>
                <a:lnTo>
                  <a:pt x="250223" y="308353"/>
                </a:lnTo>
                <a:lnTo>
                  <a:pt x="261085" y="302758"/>
                </a:lnTo>
                <a:lnTo>
                  <a:pt x="270536" y="294607"/>
                </a:lnTo>
                <a:lnTo>
                  <a:pt x="279047" y="284751"/>
                </a:lnTo>
                <a:lnTo>
                  <a:pt x="286932" y="273760"/>
                </a:lnTo>
                <a:lnTo>
                  <a:pt x="293294" y="263116"/>
                </a:lnTo>
                <a:lnTo>
                  <a:pt x="298640" y="252704"/>
                </a:lnTo>
                <a:lnTo>
                  <a:pt x="303311" y="242447"/>
                </a:lnTo>
                <a:lnTo>
                  <a:pt x="307529" y="230083"/>
                </a:lnTo>
                <a:lnTo>
                  <a:pt x="311447" y="216313"/>
                </a:lnTo>
                <a:lnTo>
                  <a:pt x="315164" y="201607"/>
                </a:lnTo>
                <a:lnTo>
                  <a:pt x="317642" y="187382"/>
                </a:lnTo>
                <a:lnTo>
                  <a:pt x="319294" y="173477"/>
                </a:lnTo>
                <a:lnTo>
                  <a:pt x="320395" y="159786"/>
                </a:lnTo>
                <a:lnTo>
                  <a:pt x="320024" y="147342"/>
                </a:lnTo>
                <a:lnTo>
                  <a:pt x="318671" y="135731"/>
                </a:lnTo>
                <a:lnTo>
                  <a:pt x="316664" y="124674"/>
                </a:lnTo>
                <a:lnTo>
                  <a:pt x="313116" y="115092"/>
                </a:lnTo>
                <a:lnTo>
                  <a:pt x="308538" y="106493"/>
                </a:lnTo>
                <a:lnTo>
                  <a:pt x="303277" y="98551"/>
                </a:lnTo>
                <a:lnTo>
                  <a:pt x="297558" y="91045"/>
                </a:lnTo>
                <a:lnTo>
                  <a:pt x="291536" y="83830"/>
                </a:lnTo>
                <a:lnTo>
                  <a:pt x="285310" y="76810"/>
                </a:lnTo>
                <a:lnTo>
                  <a:pt x="272497" y="63114"/>
                </a:lnTo>
                <a:lnTo>
                  <a:pt x="265986" y="56367"/>
                </a:lnTo>
                <a:lnTo>
                  <a:pt x="258329" y="49659"/>
                </a:lnTo>
                <a:lnTo>
                  <a:pt x="249909" y="42975"/>
                </a:lnTo>
                <a:lnTo>
                  <a:pt x="240979" y="36310"/>
                </a:lnTo>
                <a:lnTo>
                  <a:pt x="229499" y="30760"/>
                </a:lnTo>
                <a:lnTo>
                  <a:pt x="216319" y="25955"/>
                </a:lnTo>
                <a:lnTo>
                  <a:pt x="202006" y="21647"/>
                </a:lnTo>
                <a:lnTo>
                  <a:pt x="186938" y="18775"/>
                </a:lnTo>
                <a:lnTo>
                  <a:pt x="171366" y="16860"/>
                </a:lnTo>
                <a:lnTo>
                  <a:pt x="113694" y="130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6411402" y="2393356"/>
            <a:ext cx="2149356" cy="275793"/>
            <a:chOff x="6411402" y="2393356"/>
            <a:chExt cx="2149356" cy="275793"/>
          </a:xfrm>
        </p:grpSpPr>
        <p:sp>
          <p:nvSpPr>
            <p:cNvPr id="74" name="Freeform 73"/>
            <p:cNvSpPr/>
            <p:nvPr/>
          </p:nvSpPr>
          <p:spPr>
            <a:xfrm>
              <a:off x="6478158" y="2469430"/>
              <a:ext cx="1788449" cy="95041"/>
            </a:xfrm>
            <a:custGeom>
              <a:avLst/>
              <a:gdLst/>
              <a:ahLst/>
              <a:cxnLst/>
              <a:rect l="0" t="0" r="0" b="0"/>
              <a:pathLst>
                <a:path w="1788449" h="95041">
                  <a:moveTo>
                    <a:pt x="1708865" y="7567"/>
                  </a:moveTo>
                  <a:lnTo>
                    <a:pt x="1693023" y="12848"/>
                  </a:lnTo>
                  <a:lnTo>
                    <a:pt x="1686145" y="16614"/>
                  </a:lnTo>
                  <a:lnTo>
                    <a:pt x="1679350" y="21336"/>
                  </a:lnTo>
                  <a:lnTo>
                    <a:pt x="1672608" y="26694"/>
                  </a:lnTo>
                  <a:lnTo>
                    <a:pt x="1664799" y="31371"/>
                  </a:lnTo>
                  <a:lnTo>
                    <a:pt x="1656275" y="35595"/>
                  </a:lnTo>
                  <a:lnTo>
                    <a:pt x="1647278" y="39516"/>
                  </a:lnTo>
                  <a:lnTo>
                    <a:pt x="1637964" y="39919"/>
                  </a:lnTo>
                  <a:lnTo>
                    <a:pt x="1628438" y="37978"/>
                  </a:lnTo>
                  <a:lnTo>
                    <a:pt x="1609012" y="31031"/>
                  </a:lnTo>
                  <a:lnTo>
                    <a:pt x="1559599" y="14232"/>
                  </a:lnTo>
                  <a:lnTo>
                    <a:pt x="1536783" y="13477"/>
                  </a:lnTo>
                  <a:lnTo>
                    <a:pt x="1524509" y="14823"/>
                  </a:lnTo>
                  <a:lnTo>
                    <a:pt x="1513010" y="17931"/>
                  </a:lnTo>
                  <a:lnTo>
                    <a:pt x="1502029" y="22213"/>
                  </a:lnTo>
                  <a:lnTo>
                    <a:pt x="1491392" y="27279"/>
                  </a:lnTo>
                  <a:lnTo>
                    <a:pt x="1480985" y="31761"/>
                  </a:lnTo>
                  <a:lnTo>
                    <a:pt x="1470731" y="35855"/>
                  </a:lnTo>
                  <a:lnTo>
                    <a:pt x="1460579" y="39689"/>
                  </a:lnTo>
                  <a:lnTo>
                    <a:pt x="1448285" y="42246"/>
                  </a:lnTo>
                  <a:lnTo>
                    <a:pt x="1419887" y="45086"/>
                  </a:lnTo>
                  <a:lnTo>
                    <a:pt x="1391791" y="43401"/>
                  </a:lnTo>
                  <a:lnTo>
                    <a:pt x="1378109" y="41404"/>
                  </a:lnTo>
                  <a:lnTo>
                    <a:pt x="1365672" y="38967"/>
                  </a:lnTo>
                  <a:lnTo>
                    <a:pt x="1354064" y="36238"/>
                  </a:lnTo>
                  <a:lnTo>
                    <a:pt x="1343010" y="33313"/>
                  </a:lnTo>
                  <a:lnTo>
                    <a:pt x="1330114" y="31363"/>
                  </a:lnTo>
                  <a:lnTo>
                    <a:pt x="1287771" y="29723"/>
                  </a:lnTo>
                  <a:lnTo>
                    <a:pt x="1275603" y="31180"/>
                  </a:lnTo>
                  <a:lnTo>
                    <a:pt x="1264175" y="33257"/>
                  </a:lnTo>
                  <a:lnTo>
                    <a:pt x="1253240" y="35747"/>
                  </a:lnTo>
                  <a:lnTo>
                    <a:pt x="1242635" y="38512"/>
                  </a:lnTo>
                  <a:lnTo>
                    <a:pt x="1220903" y="44532"/>
                  </a:lnTo>
                  <a:lnTo>
                    <a:pt x="1196507" y="50891"/>
                  </a:lnTo>
                  <a:lnTo>
                    <a:pt x="1184917" y="54135"/>
                  </a:lnTo>
                  <a:lnTo>
                    <a:pt x="1163197" y="60686"/>
                  </a:lnTo>
                  <a:lnTo>
                    <a:pt x="1139543" y="61387"/>
                  </a:lnTo>
                  <a:lnTo>
                    <a:pt x="1127046" y="60027"/>
                  </a:lnTo>
                  <a:lnTo>
                    <a:pt x="1114293" y="58014"/>
                  </a:lnTo>
                  <a:lnTo>
                    <a:pt x="1101370" y="55568"/>
                  </a:lnTo>
                  <a:lnTo>
                    <a:pt x="1088333" y="52831"/>
                  </a:lnTo>
                  <a:lnTo>
                    <a:pt x="1076326" y="49902"/>
                  </a:lnTo>
                  <a:lnTo>
                    <a:pt x="1065006" y="46843"/>
                  </a:lnTo>
                  <a:lnTo>
                    <a:pt x="1042479" y="40497"/>
                  </a:lnTo>
                  <a:lnTo>
                    <a:pt x="939445" y="14190"/>
                  </a:lnTo>
                  <a:lnTo>
                    <a:pt x="912987" y="13458"/>
                  </a:lnTo>
                  <a:lnTo>
                    <a:pt x="899742" y="14810"/>
                  </a:lnTo>
                  <a:lnTo>
                    <a:pt x="886490" y="16817"/>
                  </a:lnTo>
                  <a:lnTo>
                    <a:pt x="873235" y="19260"/>
                  </a:lnTo>
                  <a:lnTo>
                    <a:pt x="814913" y="31123"/>
                  </a:lnTo>
                  <a:lnTo>
                    <a:pt x="800094" y="33219"/>
                  </a:lnTo>
                  <a:lnTo>
                    <a:pt x="758115" y="35063"/>
                  </a:lnTo>
                  <a:lnTo>
                    <a:pt x="744545" y="33635"/>
                  </a:lnTo>
                  <a:lnTo>
                    <a:pt x="731077" y="31577"/>
                  </a:lnTo>
                  <a:lnTo>
                    <a:pt x="717676" y="29100"/>
                  </a:lnTo>
                  <a:lnTo>
                    <a:pt x="690997" y="23401"/>
                  </a:lnTo>
                  <a:lnTo>
                    <a:pt x="637845" y="10736"/>
                  </a:lnTo>
                  <a:lnTo>
                    <a:pt x="611304" y="4186"/>
                  </a:lnTo>
                  <a:lnTo>
                    <a:pt x="584771" y="3485"/>
                  </a:lnTo>
                  <a:lnTo>
                    <a:pt x="571506" y="4846"/>
                  </a:lnTo>
                  <a:lnTo>
                    <a:pt x="559346" y="6858"/>
                  </a:lnTo>
                  <a:lnTo>
                    <a:pt x="547923" y="9305"/>
                  </a:lnTo>
                  <a:lnTo>
                    <a:pt x="500485" y="21174"/>
                  </a:lnTo>
                  <a:lnTo>
                    <a:pt x="487682" y="25481"/>
                  </a:lnTo>
                  <a:lnTo>
                    <a:pt x="474726" y="30563"/>
                  </a:lnTo>
                  <a:lnTo>
                    <a:pt x="461667" y="36161"/>
                  </a:lnTo>
                  <a:lnTo>
                    <a:pt x="449645" y="40999"/>
                  </a:lnTo>
                  <a:lnTo>
                    <a:pt x="427445" y="49321"/>
                  </a:lnTo>
                  <a:lnTo>
                    <a:pt x="414672" y="51983"/>
                  </a:lnTo>
                  <a:lnTo>
                    <a:pt x="385742" y="54940"/>
                  </a:lnTo>
                  <a:lnTo>
                    <a:pt x="330081" y="55733"/>
                  </a:lnTo>
                  <a:lnTo>
                    <a:pt x="316603" y="54047"/>
                  </a:lnTo>
                  <a:lnTo>
                    <a:pt x="303197" y="51817"/>
                  </a:lnTo>
                  <a:lnTo>
                    <a:pt x="290944" y="49226"/>
                  </a:lnTo>
                  <a:lnTo>
                    <a:pt x="279459" y="46392"/>
                  </a:lnTo>
                  <a:lnTo>
                    <a:pt x="268486" y="43398"/>
                  </a:lnTo>
                  <a:lnTo>
                    <a:pt x="255644" y="40297"/>
                  </a:lnTo>
                  <a:lnTo>
                    <a:pt x="226639" y="33904"/>
                  </a:lnTo>
                  <a:lnTo>
                    <a:pt x="212272" y="31757"/>
                  </a:lnTo>
                  <a:lnTo>
                    <a:pt x="184519" y="29371"/>
                  </a:lnTo>
                  <a:lnTo>
                    <a:pt x="131783" y="28945"/>
                  </a:lnTo>
                  <a:lnTo>
                    <a:pt x="120297" y="30661"/>
                  </a:lnTo>
                  <a:lnTo>
                    <a:pt x="109324" y="32911"/>
                  </a:lnTo>
                  <a:lnTo>
                    <a:pt x="98692" y="35516"/>
                  </a:lnTo>
                  <a:lnTo>
                    <a:pt x="88289" y="38358"/>
                  </a:lnTo>
                  <a:lnTo>
                    <a:pt x="78037" y="41358"/>
                  </a:lnTo>
                  <a:lnTo>
                    <a:pt x="68991" y="45569"/>
                  </a:lnTo>
                  <a:lnTo>
                    <a:pt x="60751" y="50586"/>
                  </a:lnTo>
                  <a:lnTo>
                    <a:pt x="53047" y="56142"/>
                  </a:lnTo>
                  <a:lnTo>
                    <a:pt x="26361" y="74523"/>
                  </a:lnTo>
                  <a:lnTo>
                    <a:pt x="17962" y="76521"/>
                  </a:lnTo>
                  <a:lnTo>
                    <a:pt x="10151" y="75643"/>
                  </a:lnTo>
                  <a:lnTo>
                    <a:pt x="2734" y="72846"/>
                  </a:lnTo>
                  <a:lnTo>
                    <a:pt x="0" y="73193"/>
                  </a:lnTo>
                  <a:lnTo>
                    <a:pt x="387" y="75634"/>
                  </a:lnTo>
                  <a:lnTo>
                    <a:pt x="2856" y="79472"/>
                  </a:lnTo>
                  <a:lnTo>
                    <a:pt x="7818" y="83137"/>
                  </a:lnTo>
                  <a:lnTo>
                    <a:pt x="14442" y="86685"/>
                  </a:lnTo>
                  <a:lnTo>
                    <a:pt x="22174" y="90156"/>
                  </a:lnTo>
                  <a:lnTo>
                    <a:pt x="32856" y="92469"/>
                  </a:lnTo>
                  <a:lnTo>
                    <a:pt x="59461" y="95040"/>
                  </a:lnTo>
                  <a:lnTo>
                    <a:pt x="83812" y="93235"/>
                  </a:lnTo>
                  <a:lnTo>
                    <a:pt x="94948" y="91207"/>
                  </a:lnTo>
                  <a:lnTo>
                    <a:pt x="105688" y="88749"/>
                  </a:lnTo>
                  <a:lnTo>
                    <a:pt x="116165" y="86005"/>
                  </a:lnTo>
                  <a:lnTo>
                    <a:pt x="126464" y="83070"/>
                  </a:lnTo>
                  <a:lnTo>
                    <a:pt x="136646" y="78903"/>
                  </a:lnTo>
                  <a:lnTo>
                    <a:pt x="146750" y="73915"/>
                  </a:lnTo>
                  <a:lnTo>
                    <a:pt x="156802" y="68379"/>
                  </a:lnTo>
                  <a:lnTo>
                    <a:pt x="167925" y="63582"/>
                  </a:lnTo>
                  <a:lnTo>
                    <a:pt x="179761" y="59279"/>
                  </a:lnTo>
                  <a:lnTo>
                    <a:pt x="192074" y="55306"/>
                  </a:lnTo>
                  <a:lnTo>
                    <a:pt x="204703" y="52657"/>
                  </a:lnTo>
                  <a:lnTo>
                    <a:pt x="230526" y="49713"/>
                  </a:lnTo>
                  <a:lnTo>
                    <a:pt x="284233" y="48929"/>
                  </a:lnTo>
                  <a:lnTo>
                    <a:pt x="299302" y="50616"/>
                  </a:lnTo>
                  <a:lnTo>
                    <a:pt x="314875" y="52846"/>
                  </a:lnTo>
                  <a:lnTo>
                    <a:pt x="328572" y="55438"/>
                  </a:lnTo>
                  <a:lnTo>
                    <a:pt x="341019" y="58271"/>
                  </a:lnTo>
                  <a:lnTo>
                    <a:pt x="352634" y="61265"/>
                  </a:lnTo>
                  <a:lnTo>
                    <a:pt x="365903" y="63261"/>
                  </a:lnTo>
                  <a:lnTo>
                    <a:pt x="412088" y="66071"/>
                  </a:lnTo>
                  <a:lnTo>
                    <a:pt x="467283" y="65798"/>
                  </a:lnTo>
                  <a:lnTo>
                    <a:pt x="486548" y="64072"/>
                  </a:lnTo>
                  <a:lnTo>
                    <a:pt x="506024" y="61817"/>
                  </a:lnTo>
                  <a:lnTo>
                    <a:pt x="545348" y="56363"/>
                  </a:lnTo>
                  <a:lnTo>
                    <a:pt x="583826" y="50255"/>
                  </a:lnTo>
                  <a:lnTo>
                    <a:pt x="619349" y="43856"/>
                  </a:lnTo>
                  <a:lnTo>
                    <a:pt x="634349" y="40602"/>
                  </a:lnTo>
                  <a:lnTo>
                    <a:pt x="647665" y="37327"/>
                  </a:lnTo>
                  <a:lnTo>
                    <a:pt x="659858" y="34039"/>
                  </a:lnTo>
                  <a:lnTo>
                    <a:pt x="673513" y="31847"/>
                  </a:lnTo>
                  <a:lnTo>
                    <a:pt x="703423" y="29411"/>
                  </a:lnTo>
                  <a:lnTo>
                    <a:pt x="756613" y="28040"/>
                  </a:lnTo>
                  <a:lnTo>
                    <a:pt x="786042" y="30667"/>
                  </a:lnTo>
                  <a:lnTo>
                    <a:pt x="899114" y="50861"/>
                  </a:lnTo>
                  <a:lnTo>
                    <a:pt x="917020" y="53010"/>
                  </a:lnTo>
                  <a:lnTo>
                    <a:pt x="954602" y="55396"/>
                  </a:lnTo>
                  <a:lnTo>
                    <a:pt x="993410" y="53510"/>
                  </a:lnTo>
                  <a:lnTo>
                    <a:pt x="1013044" y="51459"/>
                  </a:lnTo>
                  <a:lnTo>
                    <a:pt x="1052544" y="46233"/>
                  </a:lnTo>
                  <a:lnTo>
                    <a:pt x="1072362" y="43292"/>
                  </a:lnTo>
                  <a:lnTo>
                    <a:pt x="1088890" y="40226"/>
                  </a:lnTo>
                  <a:lnTo>
                    <a:pt x="1103224" y="37077"/>
                  </a:lnTo>
                  <a:lnTo>
                    <a:pt x="1116097" y="33872"/>
                  </a:lnTo>
                  <a:lnTo>
                    <a:pt x="1131310" y="30630"/>
                  </a:lnTo>
                  <a:lnTo>
                    <a:pt x="1217376" y="14179"/>
                  </a:lnTo>
                  <a:lnTo>
                    <a:pt x="1234200" y="11975"/>
                  </a:lnTo>
                  <a:lnTo>
                    <a:pt x="1283177" y="9978"/>
                  </a:lnTo>
                  <a:lnTo>
                    <a:pt x="1297963" y="11385"/>
                  </a:lnTo>
                  <a:lnTo>
                    <a:pt x="1312241" y="13429"/>
                  </a:lnTo>
                  <a:lnTo>
                    <a:pt x="1342843" y="18646"/>
                  </a:lnTo>
                  <a:lnTo>
                    <a:pt x="1358741" y="21585"/>
                  </a:lnTo>
                  <a:lnTo>
                    <a:pt x="1373761" y="23544"/>
                  </a:lnTo>
                  <a:lnTo>
                    <a:pt x="1417128" y="26301"/>
                  </a:lnTo>
                  <a:lnTo>
                    <a:pt x="1463382" y="27118"/>
                  </a:lnTo>
                  <a:lnTo>
                    <a:pt x="1532671" y="27417"/>
                  </a:lnTo>
                  <a:lnTo>
                    <a:pt x="1559449" y="24495"/>
                  </a:lnTo>
                  <a:lnTo>
                    <a:pt x="1572779" y="22168"/>
                  </a:lnTo>
                  <a:lnTo>
                    <a:pt x="1584982" y="19512"/>
                  </a:lnTo>
                  <a:lnTo>
                    <a:pt x="1596433" y="16636"/>
                  </a:lnTo>
                  <a:lnTo>
                    <a:pt x="1607383" y="13613"/>
                  </a:lnTo>
                  <a:lnTo>
                    <a:pt x="1628392" y="7306"/>
                  </a:lnTo>
                  <a:lnTo>
                    <a:pt x="1638637" y="4077"/>
                  </a:lnTo>
                  <a:lnTo>
                    <a:pt x="1650993" y="1924"/>
                  </a:lnTo>
                  <a:lnTo>
                    <a:pt x="1692578" y="0"/>
                  </a:lnTo>
                  <a:lnTo>
                    <a:pt x="1704638" y="1417"/>
                  </a:lnTo>
                  <a:lnTo>
                    <a:pt x="1715995" y="3467"/>
                  </a:lnTo>
                  <a:lnTo>
                    <a:pt x="1726883" y="5939"/>
                  </a:lnTo>
                  <a:lnTo>
                    <a:pt x="1737456" y="8692"/>
                  </a:lnTo>
                  <a:lnTo>
                    <a:pt x="1747822" y="11633"/>
                  </a:lnTo>
                  <a:lnTo>
                    <a:pt x="1756943" y="15804"/>
                  </a:lnTo>
                  <a:lnTo>
                    <a:pt x="1765234" y="20796"/>
                  </a:lnTo>
                  <a:lnTo>
                    <a:pt x="1788448" y="37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411402" y="2499838"/>
              <a:ext cx="1815413" cy="65285"/>
            </a:xfrm>
            <a:custGeom>
              <a:avLst/>
              <a:gdLst/>
              <a:ahLst/>
              <a:cxnLst/>
              <a:rect l="0" t="0" r="0" b="0"/>
              <a:pathLst>
                <a:path w="1815413" h="65285">
                  <a:moveTo>
                    <a:pt x="1815412" y="7002"/>
                  </a:moveTo>
                  <a:lnTo>
                    <a:pt x="1746183" y="7002"/>
                  </a:lnTo>
                  <a:lnTo>
                    <a:pt x="1730573" y="9213"/>
                  </a:lnTo>
                  <a:lnTo>
                    <a:pt x="1714641" y="12897"/>
                  </a:lnTo>
                  <a:lnTo>
                    <a:pt x="1698492" y="17564"/>
                  </a:lnTo>
                  <a:lnTo>
                    <a:pt x="1682200" y="22886"/>
                  </a:lnTo>
                  <a:lnTo>
                    <a:pt x="1665812" y="28644"/>
                  </a:lnTo>
                  <a:lnTo>
                    <a:pt x="1622237" y="44363"/>
                  </a:lnTo>
                  <a:lnTo>
                    <a:pt x="1610363" y="48489"/>
                  </a:lnTo>
                  <a:lnTo>
                    <a:pt x="1596920" y="52345"/>
                  </a:lnTo>
                  <a:lnTo>
                    <a:pt x="1582431" y="56021"/>
                  </a:lnTo>
                  <a:lnTo>
                    <a:pt x="1567245" y="59577"/>
                  </a:lnTo>
                  <a:lnTo>
                    <a:pt x="1551595" y="61948"/>
                  </a:lnTo>
                  <a:lnTo>
                    <a:pt x="1535635" y="63528"/>
                  </a:lnTo>
                  <a:lnTo>
                    <a:pt x="1502059" y="65284"/>
                  </a:lnTo>
                  <a:lnTo>
                    <a:pt x="1449187" y="65167"/>
                  </a:lnTo>
                  <a:lnTo>
                    <a:pt x="1435309" y="63464"/>
                  </a:lnTo>
                  <a:lnTo>
                    <a:pt x="1422741" y="61223"/>
                  </a:lnTo>
                  <a:lnTo>
                    <a:pt x="1407730" y="59729"/>
                  </a:lnTo>
                  <a:lnTo>
                    <a:pt x="1373367" y="58069"/>
                  </a:lnTo>
                  <a:lnTo>
                    <a:pt x="1358236" y="56521"/>
                  </a:lnTo>
                  <a:lnTo>
                    <a:pt x="1344831" y="54384"/>
                  </a:lnTo>
                  <a:lnTo>
                    <a:pt x="1332579" y="51854"/>
                  </a:lnTo>
                  <a:lnTo>
                    <a:pt x="1321095" y="49062"/>
                  </a:lnTo>
                  <a:lnTo>
                    <a:pt x="1310123" y="46095"/>
                  </a:lnTo>
                  <a:lnTo>
                    <a:pt x="1299493" y="43012"/>
                  </a:lnTo>
                  <a:lnTo>
                    <a:pt x="1287984" y="40956"/>
                  </a:lnTo>
                  <a:lnTo>
                    <a:pt x="1275891" y="39586"/>
                  </a:lnTo>
                  <a:lnTo>
                    <a:pt x="1263407" y="38673"/>
                  </a:lnTo>
                  <a:lnTo>
                    <a:pt x="1251769" y="36958"/>
                  </a:lnTo>
                  <a:lnTo>
                    <a:pt x="1240695" y="34710"/>
                  </a:lnTo>
                  <a:lnTo>
                    <a:pt x="1229995" y="32106"/>
                  </a:lnTo>
                  <a:lnTo>
                    <a:pt x="1218442" y="30370"/>
                  </a:lnTo>
                  <a:lnTo>
                    <a:pt x="1193815" y="28441"/>
                  </a:lnTo>
                  <a:lnTo>
                    <a:pt x="1144531" y="27355"/>
                  </a:lnTo>
                  <a:lnTo>
                    <a:pt x="1087927" y="27033"/>
                  </a:lnTo>
                  <a:lnTo>
                    <a:pt x="1071779" y="28093"/>
                  </a:lnTo>
                  <a:lnTo>
                    <a:pt x="1057699" y="29906"/>
                  </a:lnTo>
                  <a:lnTo>
                    <a:pt x="1044996" y="32219"/>
                  </a:lnTo>
                  <a:lnTo>
                    <a:pt x="1033211" y="34866"/>
                  </a:lnTo>
                  <a:lnTo>
                    <a:pt x="1022038" y="37737"/>
                  </a:lnTo>
                  <a:lnTo>
                    <a:pt x="1011275" y="40756"/>
                  </a:lnTo>
                  <a:lnTo>
                    <a:pt x="997467" y="43874"/>
                  </a:lnTo>
                  <a:lnTo>
                    <a:pt x="964440" y="50285"/>
                  </a:lnTo>
                  <a:lnTo>
                    <a:pt x="948558" y="52437"/>
                  </a:lnTo>
                  <a:lnTo>
                    <a:pt x="933549" y="53872"/>
                  </a:lnTo>
                  <a:lnTo>
                    <a:pt x="888355" y="55891"/>
                  </a:lnTo>
                  <a:lnTo>
                    <a:pt x="856259" y="55258"/>
                  </a:lnTo>
                  <a:lnTo>
                    <a:pt x="839963" y="53542"/>
                  </a:lnTo>
                  <a:lnTo>
                    <a:pt x="806014" y="48687"/>
                  </a:lnTo>
                  <a:lnTo>
                    <a:pt x="768819" y="42845"/>
                  </a:lnTo>
                  <a:lnTo>
                    <a:pt x="733129" y="36565"/>
                  </a:lnTo>
                  <a:lnTo>
                    <a:pt x="679018" y="26814"/>
                  </a:lnTo>
                  <a:lnTo>
                    <a:pt x="623930" y="16925"/>
                  </a:lnTo>
                  <a:lnTo>
                    <a:pt x="569660" y="6995"/>
                  </a:lnTo>
                  <a:lnTo>
                    <a:pt x="550524" y="3681"/>
                  </a:lnTo>
                  <a:lnTo>
                    <a:pt x="532241" y="1472"/>
                  </a:lnTo>
                  <a:lnTo>
                    <a:pt x="514525" y="0"/>
                  </a:lnTo>
                  <a:lnTo>
                    <a:pt x="463188" y="875"/>
                  </a:lnTo>
                  <a:lnTo>
                    <a:pt x="446384" y="2917"/>
                  </a:lnTo>
                  <a:lnTo>
                    <a:pt x="430760" y="5384"/>
                  </a:lnTo>
                  <a:lnTo>
                    <a:pt x="415923" y="8134"/>
                  </a:lnTo>
                  <a:lnTo>
                    <a:pt x="401610" y="11073"/>
                  </a:lnTo>
                  <a:lnTo>
                    <a:pt x="387647" y="15242"/>
                  </a:lnTo>
                  <a:lnTo>
                    <a:pt x="373917" y="20233"/>
                  </a:lnTo>
                  <a:lnTo>
                    <a:pt x="360342" y="25771"/>
                  </a:lnTo>
                  <a:lnTo>
                    <a:pt x="346871" y="30568"/>
                  </a:lnTo>
                  <a:lnTo>
                    <a:pt x="333469" y="34871"/>
                  </a:lnTo>
                  <a:lnTo>
                    <a:pt x="307894" y="42600"/>
                  </a:lnTo>
                  <a:lnTo>
                    <a:pt x="285473" y="49719"/>
                  </a:lnTo>
                  <a:lnTo>
                    <a:pt x="273747" y="52060"/>
                  </a:lnTo>
                  <a:lnTo>
                    <a:pt x="261508" y="53620"/>
                  </a:lnTo>
                  <a:lnTo>
                    <a:pt x="237225" y="54249"/>
                  </a:lnTo>
                  <a:lnTo>
                    <a:pt x="226107" y="52869"/>
                  </a:lnTo>
                  <a:lnTo>
                    <a:pt x="215380" y="50844"/>
                  </a:lnTo>
                  <a:lnTo>
                    <a:pt x="191670" y="45646"/>
                  </a:lnTo>
                  <a:lnTo>
                    <a:pt x="179158" y="42713"/>
                  </a:lnTo>
                  <a:lnTo>
                    <a:pt x="167501" y="39652"/>
                  </a:lnTo>
                  <a:lnTo>
                    <a:pt x="156412" y="36506"/>
                  </a:lnTo>
                  <a:lnTo>
                    <a:pt x="145705" y="33303"/>
                  </a:lnTo>
                  <a:lnTo>
                    <a:pt x="122017" y="26797"/>
                  </a:lnTo>
                  <a:lnTo>
                    <a:pt x="58777" y="10305"/>
                  </a:lnTo>
                  <a:lnTo>
                    <a:pt x="36591" y="3680"/>
                  </a:lnTo>
                  <a:lnTo>
                    <a:pt x="15678" y="2947"/>
                  </a:lnTo>
                  <a:lnTo>
                    <a:pt x="5459" y="4299"/>
                  </a:lnTo>
                  <a:lnTo>
                    <a:pt x="857" y="8516"/>
                  </a:lnTo>
                  <a:lnTo>
                    <a:pt x="0" y="14643"/>
                  </a:lnTo>
                  <a:lnTo>
                    <a:pt x="1638" y="22044"/>
                  </a:lnTo>
                  <a:lnTo>
                    <a:pt x="6047" y="28083"/>
                  </a:lnTo>
                  <a:lnTo>
                    <a:pt x="12302" y="33215"/>
                  </a:lnTo>
                  <a:lnTo>
                    <a:pt x="19788" y="37741"/>
                  </a:lnTo>
                  <a:lnTo>
                    <a:pt x="29200" y="41864"/>
                  </a:lnTo>
                  <a:lnTo>
                    <a:pt x="39896" y="45718"/>
                  </a:lnTo>
                  <a:lnTo>
                    <a:pt x="51447" y="49392"/>
                  </a:lnTo>
                  <a:lnTo>
                    <a:pt x="63570" y="51842"/>
                  </a:lnTo>
                  <a:lnTo>
                    <a:pt x="76073" y="53475"/>
                  </a:lnTo>
                  <a:lnTo>
                    <a:pt x="102860" y="55289"/>
                  </a:lnTo>
                  <a:lnTo>
                    <a:pt x="149011" y="56311"/>
                  </a:lnTo>
                  <a:lnTo>
                    <a:pt x="198792" y="55508"/>
                  </a:lnTo>
                  <a:lnTo>
                    <a:pt x="217065" y="53709"/>
                  </a:lnTo>
                  <a:lnTo>
                    <a:pt x="235879" y="51404"/>
                  </a:lnTo>
                  <a:lnTo>
                    <a:pt x="274468" y="45895"/>
                  </a:lnTo>
                  <a:lnTo>
                    <a:pt x="294043" y="42878"/>
                  </a:lnTo>
                  <a:lnTo>
                    <a:pt x="310409" y="39762"/>
                  </a:lnTo>
                  <a:lnTo>
                    <a:pt x="324635" y="36579"/>
                  </a:lnTo>
                  <a:lnTo>
                    <a:pt x="337435" y="33352"/>
                  </a:lnTo>
                  <a:lnTo>
                    <a:pt x="352601" y="30095"/>
                  </a:lnTo>
                  <a:lnTo>
                    <a:pt x="369343" y="26819"/>
                  </a:lnTo>
                  <a:lnTo>
                    <a:pt x="432670" y="16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003237" y="2449488"/>
              <a:ext cx="1084309" cy="77208"/>
            </a:xfrm>
            <a:custGeom>
              <a:avLst/>
              <a:gdLst/>
              <a:ahLst/>
              <a:cxnLst/>
              <a:rect l="0" t="0" r="0" b="0"/>
              <a:pathLst>
                <a:path w="1084309" h="77208">
                  <a:moveTo>
                    <a:pt x="0" y="37457"/>
                  </a:moveTo>
                  <a:lnTo>
                    <a:pt x="31768" y="38562"/>
                  </a:lnTo>
                  <a:lnTo>
                    <a:pt x="43284" y="40404"/>
                  </a:lnTo>
                  <a:lnTo>
                    <a:pt x="55384" y="42738"/>
                  </a:lnTo>
                  <a:lnTo>
                    <a:pt x="67871" y="44293"/>
                  </a:lnTo>
                  <a:lnTo>
                    <a:pt x="93536" y="46022"/>
                  </a:lnTo>
                  <a:lnTo>
                    <a:pt x="109886" y="47588"/>
                  </a:lnTo>
                  <a:lnTo>
                    <a:pt x="148685" y="52276"/>
                  </a:lnTo>
                  <a:lnTo>
                    <a:pt x="166547" y="55073"/>
                  </a:lnTo>
                  <a:lnTo>
                    <a:pt x="182876" y="58044"/>
                  </a:lnTo>
                  <a:lnTo>
                    <a:pt x="198184" y="61129"/>
                  </a:lnTo>
                  <a:lnTo>
                    <a:pt x="213916" y="63186"/>
                  </a:lnTo>
                  <a:lnTo>
                    <a:pt x="246132" y="65472"/>
                  </a:lnTo>
                  <a:lnTo>
                    <a:pt x="261356" y="67187"/>
                  </a:lnTo>
                  <a:lnTo>
                    <a:pt x="275926" y="69435"/>
                  </a:lnTo>
                  <a:lnTo>
                    <a:pt x="290061" y="72039"/>
                  </a:lnTo>
                  <a:lnTo>
                    <a:pt x="303905" y="73775"/>
                  </a:lnTo>
                  <a:lnTo>
                    <a:pt x="331077" y="75704"/>
                  </a:lnTo>
                  <a:lnTo>
                    <a:pt x="360838" y="76562"/>
                  </a:lnTo>
                  <a:lnTo>
                    <a:pt x="460491" y="77207"/>
                  </a:lnTo>
                  <a:lnTo>
                    <a:pt x="473896" y="76116"/>
                  </a:lnTo>
                  <a:lnTo>
                    <a:pt x="487254" y="74282"/>
                  </a:lnTo>
                  <a:lnTo>
                    <a:pt x="500580" y="71955"/>
                  </a:lnTo>
                  <a:lnTo>
                    <a:pt x="513885" y="69298"/>
                  </a:lnTo>
                  <a:lnTo>
                    <a:pt x="540459" y="63398"/>
                  </a:lnTo>
                  <a:lnTo>
                    <a:pt x="659868" y="34126"/>
                  </a:lnTo>
                  <a:lnTo>
                    <a:pt x="672027" y="30815"/>
                  </a:lnTo>
                  <a:lnTo>
                    <a:pt x="694379" y="24189"/>
                  </a:lnTo>
                  <a:lnTo>
                    <a:pt x="706087" y="21979"/>
                  </a:lnTo>
                  <a:lnTo>
                    <a:pt x="718314" y="20507"/>
                  </a:lnTo>
                  <a:lnTo>
                    <a:pt x="730887" y="19525"/>
                  </a:lnTo>
                  <a:lnTo>
                    <a:pt x="742584" y="17765"/>
                  </a:lnTo>
                  <a:lnTo>
                    <a:pt x="753698" y="15486"/>
                  </a:lnTo>
                  <a:lnTo>
                    <a:pt x="800643" y="3888"/>
                  </a:lnTo>
                  <a:lnTo>
                    <a:pt x="815615" y="1814"/>
                  </a:lnTo>
                  <a:lnTo>
                    <a:pt x="832230" y="431"/>
                  </a:lnTo>
                  <a:lnTo>
                    <a:pt x="865059" y="0"/>
                  </a:lnTo>
                  <a:lnTo>
                    <a:pt x="878455" y="1432"/>
                  </a:lnTo>
                  <a:lnTo>
                    <a:pt x="904393" y="5972"/>
                  </a:lnTo>
                  <a:lnTo>
                    <a:pt x="982275" y="21098"/>
                  </a:lnTo>
                  <a:lnTo>
                    <a:pt x="1012065" y="27607"/>
                  </a:lnTo>
                  <a:lnTo>
                    <a:pt x="1026198" y="30890"/>
                  </a:lnTo>
                  <a:lnTo>
                    <a:pt x="1038937" y="34185"/>
                  </a:lnTo>
                  <a:lnTo>
                    <a:pt x="1050745" y="37486"/>
                  </a:lnTo>
                  <a:lnTo>
                    <a:pt x="1084308" y="47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310613" y="2516788"/>
              <a:ext cx="5733" cy="59688"/>
            </a:xfrm>
            <a:custGeom>
              <a:avLst/>
              <a:gdLst/>
              <a:ahLst/>
              <a:cxnLst/>
              <a:rect l="0" t="0" r="0" b="0"/>
              <a:pathLst>
                <a:path w="5733" h="59688">
                  <a:moveTo>
                    <a:pt x="5732" y="0"/>
                  </a:moveTo>
                  <a:lnTo>
                    <a:pt x="451" y="15843"/>
                  </a:lnTo>
                  <a:lnTo>
                    <a:pt x="0" y="23826"/>
                  </a:lnTo>
                  <a:lnTo>
                    <a:pt x="805" y="32463"/>
                  </a:lnTo>
                  <a:lnTo>
                    <a:pt x="5732" y="596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288944" y="2393356"/>
              <a:ext cx="271814" cy="275793"/>
            </a:xfrm>
            <a:custGeom>
              <a:avLst/>
              <a:gdLst/>
              <a:ahLst/>
              <a:cxnLst/>
              <a:rect l="0" t="0" r="0" b="0"/>
              <a:pathLst>
                <a:path w="271814" h="275793">
                  <a:moveTo>
                    <a:pt x="126878" y="173171"/>
                  </a:moveTo>
                  <a:lnTo>
                    <a:pt x="137440" y="162609"/>
                  </a:lnTo>
                  <a:lnTo>
                    <a:pt x="141657" y="156182"/>
                  </a:lnTo>
                  <a:lnTo>
                    <a:pt x="145573" y="148581"/>
                  </a:lnTo>
                  <a:lnTo>
                    <a:pt x="149289" y="140198"/>
                  </a:lnTo>
                  <a:lnTo>
                    <a:pt x="152872" y="129083"/>
                  </a:lnTo>
                  <a:lnTo>
                    <a:pt x="156366" y="116146"/>
                  </a:lnTo>
                  <a:lnTo>
                    <a:pt x="159800" y="101995"/>
                  </a:lnTo>
                  <a:lnTo>
                    <a:pt x="160985" y="89245"/>
                  </a:lnTo>
                  <a:lnTo>
                    <a:pt x="160669" y="77429"/>
                  </a:lnTo>
                  <a:lnTo>
                    <a:pt x="159353" y="66236"/>
                  </a:lnTo>
                  <a:lnTo>
                    <a:pt x="155160" y="55458"/>
                  </a:lnTo>
                  <a:lnTo>
                    <a:pt x="149049" y="44957"/>
                  </a:lnTo>
                  <a:lnTo>
                    <a:pt x="141659" y="34640"/>
                  </a:lnTo>
                  <a:lnTo>
                    <a:pt x="132310" y="28868"/>
                  </a:lnTo>
                  <a:lnTo>
                    <a:pt x="121658" y="26124"/>
                  </a:lnTo>
                  <a:lnTo>
                    <a:pt x="110134" y="25401"/>
                  </a:lnTo>
                  <a:lnTo>
                    <a:pt x="99136" y="29340"/>
                  </a:lnTo>
                  <a:lnTo>
                    <a:pt x="88488" y="36387"/>
                  </a:lnTo>
                  <a:lnTo>
                    <a:pt x="78073" y="45507"/>
                  </a:lnTo>
                  <a:lnTo>
                    <a:pt x="60606" y="61534"/>
                  </a:lnTo>
                  <a:lnTo>
                    <a:pt x="52853" y="68903"/>
                  </a:lnTo>
                  <a:lnTo>
                    <a:pt x="46580" y="77132"/>
                  </a:lnTo>
                  <a:lnTo>
                    <a:pt x="41292" y="85933"/>
                  </a:lnTo>
                  <a:lnTo>
                    <a:pt x="36661" y="95117"/>
                  </a:lnTo>
                  <a:lnTo>
                    <a:pt x="31364" y="104555"/>
                  </a:lnTo>
                  <a:lnTo>
                    <a:pt x="25621" y="114164"/>
                  </a:lnTo>
                  <a:lnTo>
                    <a:pt x="19582" y="123885"/>
                  </a:lnTo>
                  <a:lnTo>
                    <a:pt x="14451" y="133682"/>
                  </a:lnTo>
                  <a:lnTo>
                    <a:pt x="9926" y="143529"/>
                  </a:lnTo>
                  <a:lnTo>
                    <a:pt x="5803" y="153410"/>
                  </a:lnTo>
                  <a:lnTo>
                    <a:pt x="3054" y="166629"/>
                  </a:lnTo>
                  <a:lnTo>
                    <a:pt x="1222" y="182073"/>
                  </a:lnTo>
                  <a:lnTo>
                    <a:pt x="0" y="199001"/>
                  </a:lnTo>
                  <a:lnTo>
                    <a:pt x="2501" y="212497"/>
                  </a:lnTo>
                  <a:lnTo>
                    <a:pt x="7485" y="223705"/>
                  </a:lnTo>
                  <a:lnTo>
                    <a:pt x="14123" y="233388"/>
                  </a:lnTo>
                  <a:lnTo>
                    <a:pt x="22970" y="239843"/>
                  </a:lnTo>
                  <a:lnTo>
                    <a:pt x="33289" y="244147"/>
                  </a:lnTo>
                  <a:lnTo>
                    <a:pt x="44590" y="247015"/>
                  </a:lnTo>
                  <a:lnTo>
                    <a:pt x="56545" y="247823"/>
                  </a:lnTo>
                  <a:lnTo>
                    <a:pt x="68936" y="247256"/>
                  </a:lnTo>
                  <a:lnTo>
                    <a:pt x="81618" y="245772"/>
                  </a:lnTo>
                  <a:lnTo>
                    <a:pt x="94494" y="241467"/>
                  </a:lnTo>
                  <a:lnTo>
                    <a:pt x="107500" y="235282"/>
                  </a:lnTo>
                  <a:lnTo>
                    <a:pt x="120592" y="227842"/>
                  </a:lnTo>
                  <a:lnTo>
                    <a:pt x="131530" y="217355"/>
                  </a:lnTo>
                  <a:lnTo>
                    <a:pt x="141032" y="204838"/>
                  </a:lnTo>
                  <a:lnTo>
                    <a:pt x="149578" y="190966"/>
                  </a:lnTo>
                  <a:lnTo>
                    <a:pt x="156380" y="176192"/>
                  </a:lnTo>
                  <a:lnTo>
                    <a:pt x="162021" y="160816"/>
                  </a:lnTo>
                  <a:lnTo>
                    <a:pt x="166886" y="145039"/>
                  </a:lnTo>
                  <a:lnTo>
                    <a:pt x="175240" y="115718"/>
                  </a:lnTo>
                  <a:lnTo>
                    <a:pt x="179015" y="101710"/>
                  </a:lnTo>
                  <a:lnTo>
                    <a:pt x="179321" y="89055"/>
                  </a:lnTo>
                  <a:lnTo>
                    <a:pt x="177314" y="77303"/>
                  </a:lnTo>
                  <a:lnTo>
                    <a:pt x="173766" y="66152"/>
                  </a:lnTo>
                  <a:lnTo>
                    <a:pt x="168084" y="57612"/>
                  </a:lnTo>
                  <a:lnTo>
                    <a:pt x="160981" y="50814"/>
                  </a:lnTo>
                  <a:lnTo>
                    <a:pt x="152929" y="45177"/>
                  </a:lnTo>
                  <a:lnTo>
                    <a:pt x="143140" y="41419"/>
                  </a:lnTo>
                  <a:lnTo>
                    <a:pt x="132193" y="38913"/>
                  </a:lnTo>
                  <a:lnTo>
                    <a:pt x="120474" y="37243"/>
                  </a:lnTo>
                  <a:lnTo>
                    <a:pt x="108240" y="39445"/>
                  </a:lnTo>
                  <a:lnTo>
                    <a:pt x="95662" y="44229"/>
                  </a:lnTo>
                  <a:lnTo>
                    <a:pt x="82856" y="50735"/>
                  </a:lnTo>
                  <a:lnTo>
                    <a:pt x="72108" y="60598"/>
                  </a:lnTo>
                  <a:lnTo>
                    <a:pt x="62732" y="72700"/>
                  </a:lnTo>
                  <a:lnTo>
                    <a:pt x="54270" y="86295"/>
                  </a:lnTo>
                  <a:lnTo>
                    <a:pt x="47524" y="98674"/>
                  </a:lnTo>
                  <a:lnTo>
                    <a:pt x="41922" y="110243"/>
                  </a:lnTo>
                  <a:lnTo>
                    <a:pt x="37081" y="121271"/>
                  </a:lnTo>
                  <a:lnTo>
                    <a:pt x="34960" y="134150"/>
                  </a:lnTo>
                  <a:lnTo>
                    <a:pt x="34651" y="148262"/>
                  </a:lnTo>
                  <a:lnTo>
                    <a:pt x="35550" y="163197"/>
                  </a:lnTo>
                  <a:lnTo>
                    <a:pt x="39465" y="177575"/>
                  </a:lnTo>
                  <a:lnTo>
                    <a:pt x="45391" y="191581"/>
                  </a:lnTo>
                  <a:lnTo>
                    <a:pt x="52658" y="205340"/>
                  </a:lnTo>
                  <a:lnTo>
                    <a:pt x="60818" y="215618"/>
                  </a:lnTo>
                  <a:lnTo>
                    <a:pt x="69575" y="223575"/>
                  </a:lnTo>
                  <a:lnTo>
                    <a:pt x="78728" y="229985"/>
                  </a:lnTo>
                  <a:lnTo>
                    <a:pt x="90357" y="233153"/>
                  </a:lnTo>
                  <a:lnTo>
                    <a:pt x="103636" y="234160"/>
                  </a:lnTo>
                  <a:lnTo>
                    <a:pt x="118015" y="233726"/>
                  </a:lnTo>
                  <a:lnTo>
                    <a:pt x="129812" y="231226"/>
                  </a:lnTo>
                  <a:lnTo>
                    <a:pt x="139888" y="227349"/>
                  </a:lnTo>
                  <a:lnTo>
                    <a:pt x="148815" y="222553"/>
                  </a:lnTo>
                  <a:lnTo>
                    <a:pt x="156977" y="214935"/>
                  </a:lnTo>
                  <a:lnTo>
                    <a:pt x="164629" y="205435"/>
                  </a:lnTo>
                  <a:lnTo>
                    <a:pt x="171941" y="194680"/>
                  </a:lnTo>
                  <a:lnTo>
                    <a:pt x="176816" y="179773"/>
                  </a:lnTo>
                  <a:lnTo>
                    <a:pt x="180065" y="162098"/>
                  </a:lnTo>
                  <a:lnTo>
                    <a:pt x="182231" y="142578"/>
                  </a:lnTo>
                  <a:lnTo>
                    <a:pt x="182570" y="126248"/>
                  </a:lnTo>
                  <a:lnTo>
                    <a:pt x="181691" y="112046"/>
                  </a:lnTo>
                  <a:lnTo>
                    <a:pt x="180000" y="99262"/>
                  </a:lnTo>
                  <a:lnTo>
                    <a:pt x="176661" y="84107"/>
                  </a:lnTo>
                  <a:lnTo>
                    <a:pt x="172225" y="67372"/>
                  </a:lnTo>
                  <a:lnTo>
                    <a:pt x="167057" y="49583"/>
                  </a:lnTo>
                  <a:lnTo>
                    <a:pt x="160296" y="35514"/>
                  </a:lnTo>
                  <a:lnTo>
                    <a:pt x="152472" y="23923"/>
                  </a:lnTo>
                  <a:lnTo>
                    <a:pt x="143941" y="13986"/>
                  </a:lnTo>
                  <a:lnTo>
                    <a:pt x="132727" y="7361"/>
                  </a:lnTo>
                  <a:lnTo>
                    <a:pt x="119724" y="2944"/>
                  </a:lnTo>
                  <a:lnTo>
                    <a:pt x="105529" y="0"/>
                  </a:lnTo>
                  <a:lnTo>
                    <a:pt x="93855" y="247"/>
                  </a:lnTo>
                  <a:lnTo>
                    <a:pt x="83862" y="2623"/>
                  </a:lnTo>
                  <a:lnTo>
                    <a:pt x="74989" y="6418"/>
                  </a:lnTo>
                  <a:lnTo>
                    <a:pt x="66863" y="14474"/>
                  </a:lnTo>
                  <a:lnTo>
                    <a:pt x="59236" y="25371"/>
                  </a:lnTo>
                  <a:lnTo>
                    <a:pt x="51940" y="38163"/>
                  </a:lnTo>
                  <a:lnTo>
                    <a:pt x="45971" y="51112"/>
                  </a:lnTo>
                  <a:lnTo>
                    <a:pt x="40886" y="64165"/>
                  </a:lnTo>
                  <a:lnTo>
                    <a:pt x="36391" y="77289"/>
                  </a:lnTo>
                  <a:lnTo>
                    <a:pt x="33394" y="90459"/>
                  </a:lnTo>
                  <a:lnTo>
                    <a:pt x="31396" y="103661"/>
                  </a:lnTo>
                  <a:lnTo>
                    <a:pt x="30064" y="116883"/>
                  </a:lnTo>
                  <a:lnTo>
                    <a:pt x="29176" y="130119"/>
                  </a:lnTo>
                  <a:lnTo>
                    <a:pt x="28584" y="143364"/>
                  </a:lnTo>
                  <a:lnTo>
                    <a:pt x="28190" y="156616"/>
                  </a:lnTo>
                  <a:lnTo>
                    <a:pt x="29032" y="172082"/>
                  </a:lnTo>
                  <a:lnTo>
                    <a:pt x="30699" y="189025"/>
                  </a:lnTo>
                  <a:lnTo>
                    <a:pt x="32915" y="206952"/>
                  </a:lnTo>
                  <a:lnTo>
                    <a:pt x="37708" y="223324"/>
                  </a:lnTo>
                  <a:lnTo>
                    <a:pt x="44220" y="238660"/>
                  </a:lnTo>
                  <a:lnTo>
                    <a:pt x="51877" y="253306"/>
                  </a:lnTo>
                  <a:lnTo>
                    <a:pt x="61403" y="263069"/>
                  </a:lnTo>
                  <a:lnTo>
                    <a:pt x="72175" y="269578"/>
                  </a:lnTo>
                  <a:lnTo>
                    <a:pt x="83778" y="273918"/>
                  </a:lnTo>
                  <a:lnTo>
                    <a:pt x="97039" y="275705"/>
                  </a:lnTo>
                  <a:lnTo>
                    <a:pt x="111407" y="275792"/>
                  </a:lnTo>
                  <a:lnTo>
                    <a:pt x="126512" y="274744"/>
                  </a:lnTo>
                  <a:lnTo>
                    <a:pt x="138792" y="270730"/>
                  </a:lnTo>
                  <a:lnTo>
                    <a:pt x="149190" y="264738"/>
                  </a:lnTo>
                  <a:lnTo>
                    <a:pt x="158332" y="257427"/>
                  </a:lnTo>
                  <a:lnTo>
                    <a:pt x="165532" y="247027"/>
                  </a:lnTo>
                  <a:lnTo>
                    <a:pt x="171438" y="234566"/>
                  </a:lnTo>
                  <a:lnTo>
                    <a:pt x="176480" y="220733"/>
                  </a:lnTo>
                  <a:lnTo>
                    <a:pt x="180947" y="205984"/>
                  </a:lnTo>
                  <a:lnTo>
                    <a:pt x="185030" y="190625"/>
                  </a:lnTo>
                  <a:lnTo>
                    <a:pt x="188857" y="174859"/>
                  </a:lnTo>
                  <a:lnTo>
                    <a:pt x="190304" y="157717"/>
                  </a:lnTo>
                  <a:lnTo>
                    <a:pt x="190163" y="139657"/>
                  </a:lnTo>
                  <a:lnTo>
                    <a:pt x="188964" y="120985"/>
                  </a:lnTo>
                  <a:lnTo>
                    <a:pt x="185953" y="105221"/>
                  </a:lnTo>
                  <a:lnTo>
                    <a:pt x="181735" y="91396"/>
                  </a:lnTo>
                  <a:lnTo>
                    <a:pt x="176714" y="78863"/>
                  </a:lnTo>
                  <a:lnTo>
                    <a:pt x="170049" y="68297"/>
                  </a:lnTo>
                  <a:lnTo>
                    <a:pt x="162291" y="59043"/>
                  </a:lnTo>
                  <a:lnTo>
                    <a:pt x="153802" y="50663"/>
                  </a:lnTo>
                  <a:lnTo>
                    <a:pt x="143722" y="43971"/>
                  </a:lnTo>
                  <a:lnTo>
                    <a:pt x="132581" y="38404"/>
                  </a:lnTo>
                  <a:lnTo>
                    <a:pt x="120732" y="33587"/>
                  </a:lnTo>
                  <a:lnTo>
                    <a:pt x="108412" y="32587"/>
                  </a:lnTo>
                  <a:lnTo>
                    <a:pt x="95777" y="34131"/>
                  </a:lnTo>
                  <a:lnTo>
                    <a:pt x="82933" y="37370"/>
                  </a:lnTo>
                  <a:lnTo>
                    <a:pt x="72159" y="41741"/>
                  </a:lnTo>
                  <a:lnTo>
                    <a:pt x="62766" y="46865"/>
                  </a:lnTo>
                  <a:lnTo>
                    <a:pt x="54294" y="52492"/>
                  </a:lnTo>
                  <a:lnTo>
                    <a:pt x="47540" y="59559"/>
                  </a:lnTo>
                  <a:lnTo>
                    <a:pt x="41931" y="67586"/>
                  </a:lnTo>
                  <a:lnTo>
                    <a:pt x="37088" y="76254"/>
                  </a:lnTo>
                  <a:lnTo>
                    <a:pt x="32753" y="87559"/>
                  </a:lnTo>
                  <a:lnTo>
                    <a:pt x="28759" y="100622"/>
                  </a:lnTo>
                  <a:lnTo>
                    <a:pt x="24990" y="114857"/>
                  </a:lnTo>
                  <a:lnTo>
                    <a:pt x="23582" y="129874"/>
                  </a:lnTo>
                  <a:lnTo>
                    <a:pt x="23750" y="145412"/>
                  </a:lnTo>
                  <a:lnTo>
                    <a:pt x="24967" y="161296"/>
                  </a:lnTo>
                  <a:lnTo>
                    <a:pt x="26883" y="175202"/>
                  </a:lnTo>
                  <a:lnTo>
                    <a:pt x="29266" y="187789"/>
                  </a:lnTo>
                  <a:lnTo>
                    <a:pt x="31960" y="199496"/>
                  </a:lnTo>
                  <a:lnTo>
                    <a:pt x="37072" y="209511"/>
                  </a:lnTo>
                  <a:lnTo>
                    <a:pt x="43796" y="218399"/>
                  </a:lnTo>
                  <a:lnTo>
                    <a:pt x="51594" y="226534"/>
                  </a:lnTo>
                  <a:lnTo>
                    <a:pt x="61215" y="231958"/>
                  </a:lnTo>
                  <a:lnTo>
                    <a:pt x="72049" y="235574"/>
                  </a:lnTo>
                  <a:lnTo>
                    <a:pt x="83694" y="237984"/>
                  </a:lnTo>
                  <a:lnTo>
                    <a:pt x="94772" y="238486"/>
                  </a:lnTo>
                  <a:lnTo>
                    <a:pt x="105474" y="237715"/>
                  </a:lnTo>
                  <a:lnTo>
                    <a:pt x="115925" y="236096"/>
                  </a:lnTo>
                  <a:lnTo>
                    <a:pt x="126208" y="232806"/>
                  </a:lnTo>
                  <a:lnTo>
                    <a:pt x="136379" y="228402"/>
                  </a:lnTo>
                  <a:lnTo>
                    <a:pt x="146475" y="223255"/>
                  </a:lnTo>
                  <a:lnTo>
                    <a:pt x="155418" y="217614"/>
                  </a:lnTo>
                  <a:lnTo>
                    <a:pt x="163589" y="211642"/>
                  </a:lnTo>
                  <a:lnTo>
                    <a:pt x="171248" y="205450"/>
                  </a:lnTo>
                  <a:lnTo>
                    <a:pt x="177459" y="195796"/>
                  </a:lnTo>
                  <a:lnTo>
                    <a:pt x="182704" y="183833"/>
                  </a:lnTo>
                  <a:lnTo>
                    <a:pt x="187307" y="170331"/>
                  </a:lnTo>
                  <a:lnTo>
                    <a:pt x="191481" y="155803"/>
                  </a:lnTo>
                  <a:lnTo>
                    <a:pt x="195369" y="140592"/>
                  </a:lnTo>
                  <a:lnTo>
                    <a:pt x="199066" y="124924"/>
                  </a:lnTo>
                  <a:lnTo>
                    <a:pt x="200426" y="110058"/>
                  </a:lnTo>
                  <a:lnTo>
                    <a:pt x="200227" y="95726"/>
                  </a:lnTo>
                  <a:lnTo>
                    <a:pt x="198989" y="81750"/>
                  </a:lnTo>
                  <a:lnTo>
                    <a:pt x="195953" y="70222"/>
                  </a:lnTo>
                  <a:lnTo>
                    <a:pt x="191718" y="60326"/>
                  </a:lnTo>
                  <a:lnTo>
                    <a:pt x="186685" y="51518"/>
                  </a:lnTo>
                  <a:lnTo>
                    <a:pt x="178908" y="45646"/>
                  </a:lnTo>
                  <a:lnTo>
                    <a:pt x="169302" y="41731"/>
                  </a:lnTo>
                  <a:lnTo>
                    <a:pt x="158476" y="39122"/>
                  </a:lnTo>
                  <a:lnTo>
                    <a:pt x="147944" y="39592"/>
                  </a:lnTo>
                  <a:lnTo>
                    <a:pt x="137605" y="42117"/>
                  </a:lnTo>
                  <a:lnTo>
                    <a:pt x="127398" y="46010"/>
                  </a:lnTo>
                  <a:lnTo>
                    <a:pt x="119487" y="51922"/>
                  </a:lnTo>
                  <a:lnTo>
                    <a:pt x="113109" y="59179"/>
                  </a:lnTo>
                  <a:lnTo>
                    <a:pt x="107751" y="67333"/>
                  </a:lnTo>
                  <a:lnTo>
                    <a:pt x="101968" y="74980"/>
                  </a:lnTo>
                  <a:lnTo>
                    <a:pt x="95903" y="82288"/>
                  </a:lnTo>
                  <a:lnTo>
                    <a:pt x="89648" y="89371"/>
                  </a:lnTo>
                  <a:lnTo>
                    <a:pt x="84373" y="98514"/>
                  </a:lnTo>
                  <a:lnTo>
                    <a:pt x="79751" y="109030"/>
                  </a:lnTo>
                  <a:lnTo>
                    <a:pt x="75564" y="120463"/>
                  </a:lnTo>
                  <a:lnTo>
                    <a:pt x="72773" y="135822"/>
                  </a:lnTo>
                  <a:lnTo>
                    <a:pt x="70913" y="153798"/>
                  </a:lnTo>
                  <a:lnTo>
                    <a:pt x="69672" y="173519"/>
                  </a:lnTo>
                  <a:lnTo>
                    <a:pt x="71056" y="191088"/>
                  </a:lnTo>
                  <a:lnTo>
                    <a:pt x="74188" y="207222"/>
                  </a:lnTo>
                  <a:lnTo>
                    <a:pt x="78488" y="222399"/>
                  </a:lnTo>
                  <a:lnTo>
                    <a:pt x="85776" y="233622"/>
                  </a:lnTo>
                  <a:lnTo>
                    <a:pt x="95055" y="242210"/>
                  </a:lnTo>
                  <a:lnTo>
                    <a:pt x="105662" y="249040"/>
                  </a:lnTo>
                  <a:lnTo>
                    <a:pt x="117156" y="253594"/>
                  </a:lnTo>
                  <a:lnTo>
                    <a:pt x="129239" y="256630"/>
                  </a:lnTo>
                  <a:lnTo>
                    <a:pt x="141716" y="258653"/>
                  </a:lnTo>
                  <a:lnTo>
                    <a:pt x="153349" y="257792"/>
                  </a:lnTo>
                  <a:lnTo>
                    <a:pt x="164422" y="255007"/>
                  </a:lnTo>
                  <a:lnTo>
                    <a:pt x="175119" y="250940"/>
                  </a:lnTo>
                  <a:lnTo>
                    <a:pt x="184461" y="243807"/>
                  </a:lnTo>
                  <a:lnTo>
                    <a:pt x="192899" y="234631"/>
                  </a:lnTo>
                  <a:lnTo>
                    <a:pt x="200736" y="224092"/>
                  </a:lnTo>
                  <a:lnTo>
                    <a:pt x="208170" y="214855"/>
                  </a:lnTo>
                  <a:lnTo>
                    <a:pt x="215338" y="206487"/>
                  </a:lnTo>
                  <a:lnTo>
                    <a:pt x="222326" y="198698"/>
                  </a:lnTo>
                  <a:lnTo>
                    <a:pt x="226985" y="187978"/>
                  </a:lnTo>
                  <a:lnTo>
                    <a:pt x="230091" y="175305"/>
                  </a:lnTo>
                  <a:lnTo>
                    <a:pt x="232162" y="161330"/>
                  </a:lnTo>
                  <a:lnTo>
                    <a:pt x="233542" y="146487"/>
                  </a:lnTo>
                  <a:lnTo>
                    <a:pt x="234463" y="131065"/>
                  </a:lnTo>
                  <a:lnTo>
                    <a:pt x="235076" y="115257"/>
                  </a:lnTo>
                  <a:lnTo>
                    <a:pt x="233275" y="100297"/>
                  </a:lnTo>
                  <a:lnTo>
                    <a:pt x="229863" y="85902"/>
                  </a:lnTo>
                  <a:lnTo>
                    <a:pt x="225378" y="71885"/>
                  </a:lnTo>
                  <a:lnTo>
                    <a:pt x="217967" y="62540"/>
                  </a:lnTo>
                  <a:lnTo>
                    <a:pt x="208605" y="56310"/>
                  </a:lnTo>
                  <a:lnTo>
                    <a:pt x="197942" y="52156"/>
                  </a:lnTo>
                  <a:lnTo>
                    <a:pt x="187518" y="51598"/>
                  </a:lnTo>
                  <a:lnTo>
                    <a:pt x="177252" y="53437"/>
                  </a:lnTo>
                  <a:lnTo>
                    <a:pt x="167093" y="56873"/>
                  </a:lnTo>
                  <a:lnTo>
                    <a:pt x="158110" y="63585"/>
                  </a:lnTo>
                  <a:lnTo>
                    <a:pt x="149910" y="72481"/>
                  </a:lnTo>
                  <a:lnTo>
                    <a:pt x="142232" y="82833"/>
                  </a:lnTo>
                  <a:lnTo>
                    <a:pt x="136009" y="93050"/>
                  </a:lnTo>
                  <a:lnTo>
                    <a:pt x="130755" y="103177"/>
                  </a:lnTo>
                  <a:lnTo>
                    <a:pt x="126147" y="113245"/>
                  </a:lnTo>
                  <a:lnTo>
                    <a:pt x="123075" y="126588"/>
                  </a:lnTo>
                  <a:lnTo>
                    <a:pt x="121026" y="142116"/>
                  </a:lnTo>
                  <a:lnTo>
                    <a:pt x="119661" y="159099"/>
                  </a:lnTo>
                  <a:lnTo>
                    <a:pt x="120961" y="174843"/>
                  </a:lnTo>
                  <a:lnTo>
                    <a:pt x="124039" y="189760"/>
                  </a:lnTo>
                  <a:lnTo>
                    <a:pt x="128301" y="204126"/>
                  </a:lnTo>
                  <a:lnTo>
                    <a:pt x="135564" y="215914"/>
                  </a:lnTo>
                  <a:lnTo>
                    <a:pt x="144827" y="225983"/>
                  </a:lnTo>
                  <a:lnTo>
                    <a:pt x="155424" y="234907"/>
                  </a:lnTo>
                  <a:lnTo>
                    <a:pt x="168014" y="239750"/>
                  </a:lnTo>
                  <a:lnTo>
                    <a:pt x="181935" y="241874"/>
                  </a:lnTo>
                  <a:lnTo>
                    <a:pt x="196742" y="242184"/>
                  </a:lnTo>
                  <a:lnTo>
                    <a:pt x="209929" y="240181"/>
                  </a:lnTo>
                  <a:lnTo>
                    <a:pt x="222037" y="236634"/>
                  </a:lnTo>
                  <a:lnTo>
                    <a:pt x="233424" y="232060"/>
                  </a:lnTo>
                  <a:lnTo>
                    <a:pt x="243226" y="224588"/>
                  </a:lnTo>
                  <a:lnTo>
                    <a:pt x="251971" y="215186"/>
                  </a:lnTo>
                  <a:lnTo>
                    <a:pt x="260013" y="204497"/>
                  </a:lnTo>
                  <a:lnTo>
                    <a:pt x="265374" y="192950"/>
                  </a:lnTo>
                  <a:lnTo>
                    <a:pt x="268947" y="180830"/>
                  </a:lnTo>
                  <a:lnTo>
                    <a:pt x="271330" y="168329"/>
                  </a:lnTo>
                  <a:lnTo>
                    <a:pt x="271813" y="156680"/>
                  </a:lnTo>
                  <a:lnTo>
                    <a:pt x="271030" y="145597"/>
                  </a:lnTo>
                  <a:lnTo>
                    <a:pt x="269402" y="134893"/>
                  </a:lnTo>
                  <a:lnTo>
                    <a:pt x="266107" y="123335"/>
                  </a:lnTo>
                  <a:lnTo>
                    <a:pt x="261699" y="111209"/>
                  </a:lnTo>
                  <a:lnTo>
                    <a:pt x="256550" y="98704"/>
                  </a:lnTo>
                  <a:lnTo>
                    <a:pt x="249801" y="88156"/>
                  </a:lnTo>
                  <a:lnTo>
                    <a:pt x="241986" y="78914"/>
                  </a:lnTo>
                  <a:lnTo>
                    <a:pt x="233460" y="70542"/>
                  </a:lnTo>
                  <a:lnTo>
                    <a:pt x="224461" y="67171"/>
                  </a:lnTo>
                  <a:lnTo>
                    <a:pt x="215144" y="67134"/>
                  </a:lnTo>
                  <a:lnTo>
                    <a:pt x="205618" y="69321"/>
                  </a:lnTo>
                  <a:lnTo>
                    <a:pt x="197056" y="74094"/>
                  </a:lnTo>
                  <a:lnTo>
                    <a:pt x="189138" y="80592"/>
                  </a:lnTo>
                  <a:lnTo>
                    <a:pt x="181649" y="88240"/>
                  </a:lnTo>
                  <a:lnTo>
                    <a:pt x="175550" y="96655"/>
                  </a:lnTo>
                  <a:lnTo>
                    <a:pt x="170379" y="105581"/>
                  </a:lnTo>
                  <a:lnTo>
                    <a:pt x="165827" y="114847"/>
                  </a:lnTo>
                  <a:lnTo>
                    <a:pt x="161686" y="125446"/>
                  </a:lnTo>
                  <a:lnTo>
                    <a:pt x="157821" y="136933"/>
                  </a:lnTo>
                  <a:lnTo>
                    <a:pt x="154139" y="149012"/>
                  </a:lnTo>
                  <a:lnTo>
                    <a:pt x="152789" y="161486"/>
                  </a:lnTo>
                  <a:lnTo>
                    <a:pt x="152994" y="174224"/>
                  </a:lnTo>
                  <a:lnTo>
                    <a:pt x="154237" y="187137"/>
                  </a:lnTo>
                  <a:lnTo>
                    <a:pt x="158381" y="196850"/>
                  </a:lnTo>
                  <a:lnTo>
                    <a:pt x="164460" y="204431"/>
                  </a:lnTo>
                  <a:lnTo>
                    <a:pt x="171828" y="210591"/>
                  </a:lnTo>
                  <a:lnTo>
                    <a:pt x="180056" y="211381"/>
                  </a:lnTo>
                  <a:lnTo>
                    <a:pt x="188857" y="208592"/>
                  </a:lnTo>
                  <a:lnTo>
                    <a:pt x="198041" y="203417"/>
                  </a:lnTo>
                  <a:lnTo>
                    <a:pt x="205269" y="196651"/>
                  </a:lnTo>
                  <a:lnTo>
                    <a:pt x="211192" y="188824"/>
                  </a:lnTo>
                  <a:lnTo>
                    <a:pt x="216247" y="180290"/>
                  </a:lnTo>
                  <a:lnTo>
                    <a:pt x="220722" y="171285"/>
                  </a:lnTo>
                  <a:lnTo>
                    <a:pt x="224810" y="161966"/>
                  </a:lnTo>
                  <a:lnTo>
                    <a:pt x="228641" y="152437"/>
                  </a:lnTo>
                  <a:lnTo>
                    <a:pt x="231195" y="141664"/>
                  </a:lnTo>
                  <a:lnTo>
                    <a:pt x="232898" y="130060"/>
                  </a:lnTo>
                  <a:lnTo>
                    <a:pt x="234033" y="117903"/>
                  </a:lnTo>
                  <a:lnTo>
                    <a:pt x="232580" y="106482"/>
                  </a:lnTo>
                  <a:lnTo>
                    <a:pt x="229399" y="95553"/>
                  </a:lnTo>
                  <a:lnTo>
                    <a:pt x="225069" y="84950"/>
                  </a:lnTo>
                  <a:lnTo>
                    <a:pt x="217761" y="78987"/>
                  </a:lnTo>
                  <a:lnTo>
                    <a:pt x="208468" y="76117"/>
                  </a:lnTo>
                  <a:lnTo>
                    <a:pt x="197851" y="75309"/>
                  </a:lnTo>
                  <a:lnTo>
                    <a:pt x="188562" y="79192"/>
                  </a:lnTo>
                  <a:lnTo>
                    <a:pt x="180159" y="86201"/>
                  </a:lnTo>
                  <a:lnTo>
                    <a:pt x="172347" y="95296"/>
                  </a:lnTo>
                  <a:lnTo>
                    <a:pt x="166033" y="104675"/>
                  </a:lnTo>
                  <a:lnTo>
                    <a:pt x="160719" y="114243"/>
                  </a:lnTo>
                  <a:lnTo>
                    <a:pt x="156070" y="123938"/>
                  </a:lnTo>
                  <a:lnTo>
                    <a:pt x="152972" y="135928"/>
                  </a:lnTo>
                  <a:lnTo>
                    <a:pt x="150905" y="149447"/>
                  </a:lnTo>
                  <a:lnTo>
                    <a:pt x="149529" y="163987"/>
                  </a:lnTo>
                  <a:lnTo>
                    <a:pt x="149716" y="176996"/>
                  </a:lnTo>
                  <a:lnTo>
                    <a:pt x="150946" y="188985"/>
                  </a:lnTo>
                  <a:lnTo>
                    <a:pt x="152871" y="200293"/>
                  </a:lnTo>
                  <a:lnTo>
                    <a:pt x="156365" y="210043"/>
                  </a:lnTo>
                  <a:lnTo>
                    <a:pt x="160906" y="218753"/>
                  </a:lnTo>
                  <a:lnTo>
                    <a:pt x="166143" y="226770"/>
                  </a:lnTo>
                  <a:lnTo>
                    <a:pt x="174055" y="232115"/>
                  </a:lnTo>
                  <a:lnTo>
                    <a:pt x="183752" y="235679"/>
                  </a:lnTo>
                  <a:lnTo>
                    <a:pt x="194638" y="238054"/>
                  </a:lnTo>
                  <a:lnTo>
                    <a:pt x="204105" y="237427"/>
                  </a:lnTo>
                  <a:lnTo>
                    <a:pt x="212627" y="234799"/>
                  </a:lnTo>
                  <a:lnTo>
                    <a:pt x="220519" y="230836"/>
                  </a:lnTo>
                  <a:lnTo>
                    <a:pt x="226886" y="224878"/>
                  </a:lnTo>
                  <a:lnTo>
                    <a:pt x="232236" y="217590"/>
                  </a:lnTo>
                  <a:lnTo>
                    <a:pt x="236908" y="209416"/>
                  </a:lnTo>
                  <a:lnTo>
                    <a:pt x="240022" y="199545"/>
                  </a:lnTo>
                  <a:lnTo>
                    <a:pt x="242098" y="188543"/>
                  </a:lnTo>
                  <a:lnTo>
                    <a:pt x="243483" y="176787"/>
                  </a:lnTo>
                  <a:lnTo>
                    <a:pt x="243301" y="165634"/>
                  </a:lnTo>
                  <a:lnTo>
                    <a:pt x="242073" y="154883"/>
                  </a:lnTo>
                  <a:lnTo>
                    <a:pt x="240150" y="144399"/>
                  </a:lnTo>
                  <a:lnTo>
                    <a:pt x="236657" y="135199"/>
                  </a:lnTo>
                  <a:lnTo>
                    <a:pt x="232118" y="126856"/>
                  </a:lnTo>
                  <a:lnTo>
                    <a:pt x="226881" y="119083"/>
                  </a:lnTo>
                  <a:lnTo>
                    <a:pt x="220075" y="116111"/>
                  </a:lnTo>
                  <a:lnTo>
                    <a:pt x="212220" y="116341"/>
                  </a:lnTo>
                  <a:lnTo>
                    <a:pt x="203669" y="118705"/>
                  </a:lnTo>
                  <a:lnTo>
                    <a:pt x="194652" y="123596"/>
                  </a:lnTo>
                  <a:lnTo>
                    <a:pt x="185324" y="130174"/>
                  </a:lnTo>
                  <a:lnTo>
                    <a:pt x="175790" y="137874"/>
                  </a:lnTo>
                  <a:lnTo>
                    <a:pt x="168328" y="147429"/>
                  </a:lnTo>
                  <a:lnTo>
                    <a:pt x="162249" y="158220"/>
                  </a:lnTo>
                  <a:lnTo>
                    <a:pt x="157090" y="169836"/>
                  </a:lnTo>
                  <a:lnTo>
                    <a:pt x="154757" y="180895"/>
                  </a:lnTo>
                  <a:lnTo>
                    <a:pt x="154307" y="191584"/>
                  </a:lnTo>
                  <a:lnTo>
                    <a:pt x="155111" y="202026"/>
                  </a:lnTo>
                  <a:lnTo>
                    <a:pt x="158964" y="207882"/>
                  </a:lnTo>
                  <a:lnTo>
                    <a:pt x="164849" y="210681"/>
                  </a:lnTo>
                  <a:lnTo>
                    <a:pt x="172087" y="211441"/>
                  </a:lnTo>
                  <a:lnTo>
                    <a:pt x="180229" y="210843"/>
                  </a:lnTo>
                  <a:lnTo>
                    <a:pt x="188972" y="209339"/>
                  </a:lnTo>
                  <a:lnTo>
                    <a:pt x="216408" y="203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203185" y="3670730"/>
            <a:ext cx="2136138" cy="654182"/>
            <a:chOff x="3203185" y="3670730"/>
            <a:chExt cx="2136138" cy="654182"/>
          </a:xfrm>
        </p:grpSpPr>
        <p:sp>
          <p:nvSpPr>
            <p:cNvPr id="80" name="Freeform 79"/>
            <p:cNvSpPr/>
            <p:nvPr/>
          </p:nvSpPr>
          <p:spPr>
            <a:xfrm>
              <a:off x="3203185" y="3782852"/>
              <a:ext cx="556602" cy="431684"/>
            </a:xfrm>
            <a:custGeom>
              <a:avLst/>
              <a:gdLst/>
              <a:ahLst/>
              <a:cxnLst/>
              <a:rect l="0" t="0" r="0" b="0"/>
              <a:pathLst>
                <a:path w="556602" h="431684">
                  <a:moveTo>
                    <a:pt x="0" y="126626"/>
                  </a:moveTo>
                  <a:lnTo>
                    <a:pt x="5281" y="142468"/>
                  </a:lnTo>
                  <a:lnTo>
                    <a:pt x="7942" y="152662"/>
                  </a:lnTo>
                  <a:lnTo>
                    <a:pt x="13846" y="178725"/>
                  </a:lnTo>
                  <a:lnTo>
                    <a:pt x="23384" y="224469"/>
                  </a:lnTo>
                  <a:lnTo>
                    <a:pt x="25537" y="239383"/>
                  </a:lnTo>
                  <a:lnTo>
                    <a:pt x="26973" y="253746"/>
                  </a:lnTo>
                  <a:lnTo>
                    <a:pt x="27929" y="267744"/>
                  </a:lnTo>
                  <a:lnTo>
                    <a:pt x="29673" y="281496"/>
                  </a:lnTo>
                  <a:lnTo>
                    <a:pt x="31940" y="295086"/>
                  </a:lnTo>
                  <a:lnTo>
                    <a:pt x="34557" y="308567"/>
                  </a:lnTo>
                  <a:lnTo>
                    <a:pt x="40413" y="335336"/>
                  </a:lnTo>
                  <a:lnTo>
                    <a:pt x="43521" y="348664"/>
                  </a:lnTo>
                  <a:lnTo>
                    <a:pt x="45594" y="361970"/>
                  </a:lnTo>
                  <a:lnTo>
                    <a:pt x="46975" y="375263"/>
                  </a:lnTo>
                  <a:lnTo>
                    <a:pt x="47896" y="388546"/>
                  </a:lnTo>
                  <a:lnTo>
                    <a:pt x="48511" y="401822"/>
                  </a:lnTo>
                  <a:lnTo>
                    <a:pt x="49193" y="428363"/>
                  </a:lnTo>
                  <a:lnTo>
                    <a:pt x="49375" y="431683"/>
                  </a:lnTo>
                  <a:lnTo>
                    <a:pt x="49577" y="420634"/>
                  </a:lnTo>
                  <a:lnTo>
                    <a:pt x="49738" y="208064"/>
                  </a:lnTo>
                  <a:lnTo>
                    <a:pt x="50844" y="193077"/>
                  </a:lnTo>
                  <a:lnTo>
                    <a:pt x="52686" y="178663"/>
                  </a:lnTo>
                  <a:lnTo>
                    <a:pt x="55019" y="164633"/>
                  </a:lnTo>
                  <a:lnTo>
                    <a:pt x="57681" y="151964"/>
                  </a:lnTo>
                  <a:lnTo>
                    <a:pt x="60560" y="140202"/>
                  </a:lnTo>
                  <a:lnTo>
                    <a:pt x="63585" y="129044"/>
                  </a:lnTo>
                  <a:lnTo>
                    <a:pt x="67812" y="119396"/>
                  </a:lnTo>
                  <a:lnTo>
                    <a:pt x="72841" y="110752"/>
                  </a:lnTo>
                  <a:lnTo>
                    <a:pt x="78404" y="102780"/>
                  </a:lnTo>
                  <a:lnTo>
                    <a:pt x="86534" y="96359"/>
                  </a:lnTo>
                  <a:lnTo>
                    <a:pt x="96375" y="90973"/>
                  </a:lnTo>
                  <a:lnTo>
                    <a:pt x="107357" y="86278"/>
                  </a:lnTo>
                  <a:lnTo>
                    <a:pt x="117994" y="82042"/>
                  </a:lnTo>
                  <a:lnTo>
                    <a:pt x="138656" y="74388"/>
                  </a:lnTo>
                  <a:lnTo>
                    <a:pt x="148808" y="73011"/>
                  </a:lnTo>
                  <a:lnTo>
                    <a:pt x="158892" y="73197"/>
                  </a:lnTo>
                  <a:lnTo>
                    <a:pt x="168930" y="74427"/>
                  </a:lnTo>
                  <a:lnTo>
                    <a:pt x="178939" y="78563"/>
                  </a:lnTo>
                  <a:lnTo>
                    <a:pt x="188927" y="84636"/>
                  </a:lnTo>
                  <a:lnTo>
                    <a:pt x="198901" y="92001"/>
                  </a:lnTo>
                  <a:lnTo>
                    <a:pt x="207762" y="100226"/>
                  </a:lnTo>
                  <a:lnTo>
                    <a:pt x="215879" y="109026"/>
                  </a:lnTo>
                  <a:lnTo>
                    <a:pt x="223502" y="118208"/>
                  </a:lnTo>
                  <a:lnTo>
                    <a:pt x="229689" y="127646"/>
                  </a:lnTo>
                  <a:lnTo>
                    <a:pt x="234919" y="137254"/>
                  </a:lnTo>
                  <a:lnTo>
                    <a:pt x="239511" y="146974"/>
                  </a:lnTo>
                  <a:lnTo>
                    <a:pt x="243677" y="157876"/>
                  </a:lnTo>
                  <a:lnTo>
                    <a:pt x="247560" y="169565"/>
                  </a:lnTo>
                  <a:lnTo>
                    <a:pt x="251254" y="181780"/>
                  </a:lnTo>
                  <a:lnTo>
                    <a:pt x="253717" y="194343"/>
                  </a:lnTo>
                  <a:lnTo>
                    <a:pt x="255359" y="207141"/>
                  </a:lnTo>
                  <a:lnTo>
                    <a:pt x="256453" y="220093"/>
                  </a:lnTo>
                  <a:lnTo>
                    <a:pt x="256078" y="232044"/>
                  </a:lnTo>
                  <a:lnTo>
                    <a:pt x="254722" y="243328"/>
                  </a:lnTo>
                  <a:lnTo>
                    <a:pt x="252713" y="254166"/>
                  </a:lnTo>
                  <a:lnTo>
                    <a:pt x="250268" y="264707"/>
                  </a:lnTo>
                  <a:lnTo>
                    <a:pt x="247533" y="275051"/>
                  </a:lnTo>
                  <a:lnTo>
                    <a:pt x="244604" y="285262"/>
                  </a:lnTo>
                  <a:lnTo>
                    <a:pt x="240441" y="289859"/>
                  </a:lnTo>
                  <a:lnTo>
                    <a:pt x="235455" y="290714"/>
                  </a:lnTo>
                  <a:lnTo>
                    <a:pt x="229920" y="289072"/>
                  </a:lnTo>
                  <a:lnTo>
                    <a:pt x="227336" y="282452"/>
                  </a:lnTo>
                  <a:lnTo>
                    <a:pt x="226718" y="272511"/>
                  </a:lnTo>
                  <a:lnTo>
                    <a:pt x="227412" y="260358"/>
                  </a:lnTo>
                  <a:lnTo>
                    <a:pt x="228979" y="246729"/>
                  </a:lnTo>
                  <a:lnTo>
                    <a:pt x="231130" y="232117"/>
                  </a:lnTo>
                  <a:lnTo>
                    <a:pt x="233669" y="216849"/>
                  </a:lnTo>
                  <a:lnTo>
                    <a:pt x="236467" y="202248"/>
                  </a:lnTo>
                  <a:lnTo>
                    <a:pt x="242523" y="174236"/>
                  </a:lnTo>
                  <a:lnTo>
                    <a:pt x="245685" y="161682"/>
                  </a:lnTo>
                  <a:lnTo>
                    <a:pt x="248899" y="149997"/>
                  </a:lnTo>
                  <a:lnTo>
                    <a:pt x="252147" y="138890"/>
                  </a:lnTo>
                  <a:lnTo>
                    <a:pt x="256523" y="127065"/>
                  </a:lnTo>
                  <a:lnTo>
                    <a:pt x="261650" y="114760"/>
                  </a:lnTo>
                  <a:lnTo>
                    <a:pt x="267279" y="102135"/>
                  </a:lnTo>
                  <a:lnTo>
                    <a:pt x="273243" y="91508"/>
                  </a:lnTo>
                  <a:lnTo>
                    <a:pt x="279429" y="82213"/>
                  </a:lnTo>
                  <a:lnTo>
                    <a:pt x="285764" y="73806"/>
                  </a:lnTo>
                  <a:lnTo>
                    <a:pt x="298698" y="55622"/>
                  </a:lnTo>
                  <a:lnTo>
                    <a:pt x="305241" y="46130"/>
                  </a:lnTo>
                  <a:lnTo>
                    <a:pt x="311815" y="37592"/>
                  </a:lnTo>
                  <a:lnTo>
                    <a:pt x="318407" y="29689"/>
                  </a:lnTo>
                  <a:lnTo>
                    <a:pt x="325013" y="22210"/>
                  </a:lnTo>
                  <a:lnTo>
                    <a:pt x="341195" y="10953"/>
                  </a:lnTo>
                  <a:lnTo>
                    <a:pt x="350153" y="6403"/>
                  </a:lnTo>
                  <a:lnTo>
                    <a:pt x="361651" y="3370"/>
                  </a:lnTo>
                  <a:lnTo>
                    <a:pt x="374843" y="1348"/>
                  </a:lnTo>
                  <a:lnTo>
                    <a:pt x="389164" y="0"/>
                  </a:lnTo>
                  <a:lnTo>
                    <a:pt x="402028" y="1312"/>
                  </a:lnTo>
                  <a:lnTo>
                    <a:pt x="413919" y="4397"/>
                  </a:lnTo>
                  <a:lnTo>
                    <a:pt x="425163" y="8665"/>
                  </a:lnTo>
                  <a:lnTo>
                    <a:pt x="435975" y="13720"/>
                  </a:lnTo>
                  <a:lnTo>
                    <a:pt x="446498" y="19301"/>
                  </a:lnTo>
                  <a:lnTo>
                    <a:pt x="456830" y="25233"/>
                  </a:lnTo>
                  <a:lnTo>
                    <a:pt x="467033" y="32503"/>
                  </a:lnTo>
                  <a:lnTo>
                    <a:pt x="477152" y="40666"/>
                  </a:lnTo>
                  <a:lnTo>
                    <a:pt x="487213" y="49424"/>
                  </a:lnTo>
                  <a:lnTo>
                    <a:pt x="495026" y="58578"/>
                  </a:lnTo>
                  <a:lnTo>
                    <a:pt x="501340" y="67997"/>
                  </a:lnTo>
                  <a:lnTo>
                    <a:pt x="506655" y="77592"/>
                  </a:lnTo>
                  <a:lnTo>
                    <a:pt x="512409" y="89515"/>
                  </a:lnTo>
                  <a:lnTo>
                    <a:pt x="518456" y="102990"/>
                  </a:lnTo>
                  <a:lnTo>
                    <a:pt x="524697" y="117501"/>
                  </a:lnTo>
                  <a:lnTo>
                    <a:pt x="529963" y="130490"/>
                  </a:lnTo>
                  <a:lnTo>
                    <a:pt x="538762" y="153765"/>
                  </a:lnTo>
                  <a:lnTo>
                    <a:pt x="541551" y="166825"/>
                  </a:lnTo>
                  <a:lnTo>
                    <a:pt x="543410" y="181057"/>
                  </a:lnTo>
                  <a:lnTo>
                    <a:pt x="544649" y="196073"/>
                  </a:lnTo>
                  <a:lnTo>
                    <a:pt x="546581" y="209399"/>
                  </a:lnTo>
                  <a:lnTo>
                    <a:pt x="548974" y="221599"/>
                  </a:lnTo>
                  <a:lnTo>
                    <a:pt x="551674" y="233048"/>
                  </a:lnTo>
                  <a:lnTo>
                    <a:pt x="553475" y="246207"/>
                  </a:lnTo>
                  <a:lnTo>
                    <a:pt x="554675" y="260507"/>
                  </a:lnTo>
                  <a:lnTo>
                    <a:pt x="555475" y="275566"/>
                  </a:lnTo>
                  <a:lnTo>
                    <a:pt x="556364" y="307037"/>
                  </a:lnTo>
                  <a:lnTo>
                    <a:pt x="556601" y="323166"/>
                  </a:lnTo>
                  <a:lnTo>
                    <a:pt x="555654" y="337235"/>
                  </a:lnTo>
                  <a:lnTo>
                    <a:pt x="547128" y="4051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128329" y="3670730"/>
              <a:ext cx="9948" cy="49741"/>
            </a:xfrm>
            <a:custGeom>
              <a:avLst/>
              <a:gdLst/>
              <a:ahLst/>
              <a:cxnLst/>
              <a:rect l="0" t="0" r="0" b="0"/>
              <a:pathLst>
                <a:path w="9948" h="49741">
                  <a:moveTo>
                    <a:pt x="0" y="0"/>
                  </a:moveTo>
                  <a:lnTo>
                    <a:pt x="2947" y="11790"/>
                  </a:lnTo>
                  <a:lnTo>
                    <a:pt x="9947" y="49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76556" y="3790104"/>
              <a:ext cx="281095" cy="119375"/>
            </a:xfrm>
            <a:custGeom>
              <a:avLst/>
              <a:gdLst/>
              <a:ahLst/>
              <a:cxnLst/>
              <a:rect l="0" t="0" r="0" b="0"/>
              <a:pathLst>
                <a:path w="281095" h="119375">
                  <a:moveTo>
                    <a:pt x="72190" y="0"/>
                  </a:moveTo>
                  <a:lnTo>
                    <a:pt x="56348" y="5281"/>
                  </a:lnTo>
                  <a:lnTo>
                    <a:pt x="48365" y="9047"/>
                  </a:lnTo>
                  <a:lnTo>
                    <a:pt x="39727" y="13769"/>
                  </a:lnTo>
                  <a:lnTo>
                    <a:pt x="30652" y="19127"/>
                  </a:lnTo>
                  <a:lnTo>
                    <a:pt x="11727" y="30975"/>
                  </a:lnTo>
                  <a:lnTo>
                    <a:pt x="2038" y="37230"/>
                  </a:lnTo>
                  <a:lnTo>
                    <a:pt x="0" y="41400"/>
                  </a:lnTo>
                  <a:lnTo>
                    <a:pt x="3063" y="44180"/>
                  </a:lnTo>
                  <a:lnTo>
                    <a:pt x="9526" y="46033"/>
                  </a:lnTo>
                  <a:lnTo>
                    <a:pt x="19361" y="48374"/>
                  </a:lnTo>
                  <a:lnTo>
                    <a:pt x="59607" y="56949"/>
                  </a:lnTo>
                  <a:lnTo>
                    <a:pt x="139035" y="73027"/>
                  </a:lnTo>
                  <a:lnTo>
                    <a:pt x="153229" y="76317"/>
                  </a:lnTo>
                  <a:lnTo>
                    <a:pt x="166007" y="79616"/>
                  </a:lnTo>
                  <a:lnTo>
                    <a:pt x="177842" y="82921"/>
                  </a:lnTo>
                  <a:lnTo>
                    <a:pt x="190153" y="87334"/>
                  </a:lnTo>
                  <a:lnTo>
                    <a:pt x="202781" y="92488"/>
                  </a:lnTo>
                  <a:lnTo>
                    <a:pt x="215622" y="98133"/>
                  </a:lnTo>
                  <a:lnTo>
                    <a:pt x="227498" y="103003"/>
                  </a:lnTo>
                  <a:lnTo>
                    <a:pt x="238732" y="107355"/>
                  </a:lnTo>
                  <a:lnTo>
                    <a:pt x="281094" y="119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18903" y="3700574"/>
              <a:ext cx="149218" cy="109427"/>
            </a:xfrm>
            <a:custGeom>
              <a:avLst/>
              <a:gdLst/>
              <a:ahLst/>
              <a:cxnLst/>
              <a:rect l="0" t="0" r="0" b="0"/>
              <a:pathLst>
                <a:path w="149218" h="109427">
                  <a:moveTo>
                    <a:pt x="149217" y="0"/>
                  </a:moveTo>
                  <a:lnTo>
                    <a:pt x="138655" y="10562"/>
                  </a:lnTo>
                  <a:lnTo>
                    <a:pt x="132228" y="15884"/>
                  </a:lnTo>
                  <a:lnTo>
                    <a:pt x="124627" y="21642"/>
                  </a:lnTo>
                  <a:lnTo>
                    <a:pt x="116244" y="27692"/>
                  </a:lnTo>
                  <a:lnTo>
                    <a:pt x="107339" y="32830"/>
                  </a:lnTo>
                  <a:lnTo>
                    <a:pt x="98087" y="37361"/>
                  </a:lnTo>
                  <a:lnTo>
                    <a:pt x="88603" y="41487"/>
                  </a:lnTo>
                  <a:lnTo>
                    <a:pt x="78964" y="46448"/>
                  </a:lnTo>
                  <a:lnTo>
                    <a:pt x="69223" y="51967"/>
                  </a:lnTo>
                  <a:lnTo>
                    <a:pt x="59412" y="57856"/>
                  </a:lnTo>
                  <a:lnTo>
                    <a:pt x="49556" y="62887"/>
                  </a:lnTo>
                  <a:lnTo>
                    <a:pt x="39669" y="67347"/>
                  </a:lnTo>
                  <a:lnTo>
                    <a:pt x="29762" y="71425"/>
                  </a:lnTo>
                  <a:lnTo>
                    <a:pt x="20947" y="76355"/>
                  </a:lnTo>
                  <a:lnTo>
                    <a:pt x="12859" y="81852"/>
                  </a:lnTo>
                  <a:lnTo>
                    <a:pt x="0" y="109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19425" y="4118381"/>
              <a:ext cx="338226" cy="19896"/>
            </a:xfrm>
            <a:custGeom>
              <a:avLst/>
              <a:gdLst/>
              <a:ahLst/>
              <a:cxnLst/>
              <a:rect l="0" t="0" r="0" b="0"/>
              <a:pathLst>
                <a:path w="338226" h="19896">
                  <a:moveTo>
                    <a:pt x="0" y="0"/>
                  </a:moveTo>
                  <a:lnTo>
                    <a:pt x="201391" y="0"/>
                  </a:lnTo>
                  <a:lnTo>
                    <a:pt x="214948" y="1105"/>
                  </a:lnTo>
                  <a:lnTo>
                    <a:pt x="228408" y="2947"/>
                  </a:lnTo>
                  <a:lnTo>
                    <a:pt x="241802" y="5281"/>
                  </a:lnTo>
                  <a:lnTo>
                    <a:pt x="255153" y="6836"/>
                  </a:lnTo>
                  <a:lnTo>
                    <a:pt x="268474" y="7874"/>
                  </a:lnTo>
                  <a:lnTo>
                    <a:pt x="281777" y="8565"/>
                  </a:lnTo>
                  <a:lnTo>
                    <a:pt x="293961" y="10131"/>
                  </a:lnTo>
                  <a:lnTo>
                    <a:pt x="305400" y="12280"/>
                  </a:lnTo>
                  <a:lnTo>
                    <a:pt x="338225" y="1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466553" y="41283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85927" y="3677346"/>
              <a:ext cx="302314" cy="580305"/>
            </a:xfrm>
            <a:custGeom>
              <a:avLst/>
              <a:gdLst/>
              <a:ahLst/>
              <a:cxnLst/>
              <a:rect l="0" t="0" r="0" b="0"/>
              <a:pathLst>
                <a:path w="302314" h="580305">
                  <a:moveTo>
                    <a:pt x="0" y="33176"/>
                  </a:moveTo>
                  <a:lnTo>
                    <a:pt x="21123" y="38457"/>
                  </a:lnTo>
                  <a:lnTo>
                    <a:pt x="32872" y="40012"/>
                  </a:lnTo>
                  <a:lnTo>
                    <a:pt x="46232" y="41049"/>
                  </a:lnTo>
                  <a:lnTo>
                    <a:pt x="60664" y="41741"/>
                  </a:lnTo>
                  <a:lnTo>
                    <a:pt x="88490" y="42509"/>
                  </a:lnTo>
                  <a:lnTo>
                    <a:pt x="102100" y="42714"/>
                  </a:lnTo>
                  <a:lnTo>
                    <a:pt x="115595" y="41745"/>
                  </a:lnTo>
                  <a:lnTo>
                    <a:pt x="129013" y="39994"/>
                  </a:lnTo>
                  <a:lnTo>
                    <a:pt x="142379" y="37721"/>
                  </a:lnTo>
                  <a:lnTo>
                    <a:pt x="155711" y="35101"/>
                  </a:lnTo>
                  <a:lnTo>
                    <a:pt x="182314" y="29242"/>
                  </a:lnTo>
                  <a:lnTo>
                    <a:pt x="222148" y="19729"/>
                  </a:lnTo>
                  <a:lnTo>
                    <a:pt x="234313" y="16474"/>
                  </a:lnTo>
                  <a:lnTo>
                    <a:pt x="256671" y="9910"/>
                  </a:lnTo>
                  <a:lnTo>
                    <a:pt x="287901" y="0"/>
                  </a:lnTo>
                  <a:lnTo>
                    <a:pt x="294728" y="3321"/>
                  </a:lnTo>
                  <a:lnTo>
                    <a:pt x="299279" y="11062"/>
                  </a:lnTo>
                  <a:lnTo>
                    <a:pt x="302313" y="21749"/>
                  </a:lnTo>
                  <a:lnTo>
                    <a:pt x="302125" y="32190"/>
                  </a:lnTo>
                  <a:lnTo>
                    <a:pt x="299789" y="42466"/>
                  </a:lnTo>
                  <a:lnTo>
                    <a:pt x="292404" y="62727"/>
                  </a:lnTo>
                  <a:lnTo>
                    <a:pt x="275301" y="112719"/>
                  </a:lnTo>
                  <a:lnTo>
                    <a:pt x="271959" y="123785"/>
                  </a:lnTo>
                  <a:lnTo>
                    <a:pt x="265297" y="147871"/>
                  </a:lnTo>
                  <a:lnTo>
                    <a:pt x="263079" y="161589"/>
                  </a:lnTo>
                  <a:lnTo>
                    <a:pt x="261600" y="176261"/>
                  </a:lnTo>
                  <a:lnTo>
                    <a:pt x="260614" y="191568"/>
                  </a:lnTo>
                  <a:lnTo>
                    <a:pt x="258851" y="205089"/>
                  </a:lnTo>
                  <a:lnTo>
                    <a:pt x="256571" y="217419"/>
                  </a:lnTo>
                  <a:lnTo>
                    <a:pt x="253945" y="228955"/>
                  </a:lnTo>
                  <a:lnTo>
                    <a:pt x="252195" y="243277"/>
                  </a:lnTo>
                  <a:lnTo>
                    <a:pt x="251028" y="259457"/>
                  </a:lnTo>
                  <a:lnTo>
                    <a:pt x="250250" y="276876"/>
                  </a:lnTo>
                  <a:lnTo>
                    <a:pt x="249385" y="313915"/>
                  </a:lnTo>
                  <a:lnTo>
                    <a:pt x="248735" y="437266"/>
                  </a:lnTo>
                  <a:lnTo>
                    <a:pt x="247616" y="452891"/>
                  </a:lnTo>
                  <a:lnTo>
                    <a:pt x="245764" y="467729"/>
                  </a:lnTo>
                  <a:lnTo>
                    <a:pt x="243425" y="482043"/>
                  </a:lnTo>
                  <a:lnTo>
                    <a:pt x="240760" y="496006"/>
                  </a:lnTo>
                  <a:lnTo>
                    <a:pt x="237878" y="509736"/>
                  </a:lnTo>
                  <a:lnTo>
                    <a:pt x="228798" y="580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043525" y="3680678"/>
              <a:ext cx="258643" cy="24433"/>
            </a:xfrm>
            <a:custGeom>
              <a:avLst/>
              <a:gdLst/>
              <a:ahLst/>
              <a:cxnLst/>
              <a:rect l="0" t="0" r="0" b="0"/>
              <a:pathLst>
                <a:path w="258643" h="24433">
                  <a:moveTo>
                    <a:pt x="258642" y="0"/>
                  </a:moveTo>
                  <a:lnTo>
                    <a:pt x="188490" y="23384"/>
                  </a:lnTo>
                  <a:lnTo>
                    <a:pt x="178714" y="24432"/>
                  </a:lnTo>
                  <a:lnTo>
                    <a:pt x="168882" y="24025"/>
                  </a:lnTo>
                  <a:lnTo>
                    <a:pt x="159010" y="22649"/>
                  </a:lnTo>
                  <a:lnTo>
                    <a:pt x="148008" y="21731"/>
                  </a:lnTo>
                  <a:lnTo>
                    <a:pt x="136253" y="21119"/>
                  </a:lnTo>
                  <a:lnTo>
                    <a:pt x="111401" y="20440"/>
                  </a:lnTo>
                  <a:lnTo>
                    <a:pt x="85618" y="20137"/>
                  </a:lnTo>
                  <a:lnTo>
                    <a:pt x="72553" y="18952"/>
                  </a:lnTo>
                  <a:lnTo>
                    <a:pt x="59421" y="17056"/>
                  </a:ln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980518" y="3720470"/>
              <a:ext cx="358805" cy="604442"/>
            </a:xfrm>
            <a:custGeom>
              <a:avLst/>
              <a:gdLst/>
              <a:ahLst/>
              <a:cxnLst/>
              <a:rect l="0" t="0" r="0" b="0"/>
              <a:pathLst>
                <a:path w="358805" h="604442">
                  <a:moveTo>
                    <a:pt x="53059" y="0"/>
                  </a:moveTo>
                  <a:lnTo>
                    <a:pt x="29675" y="70152"/>
                  </a:lnTo>
                  <a:lnTo>
                    <a:pt x="26416" y="81032"/>
                  </a:lnTo>
                  <a:lnTo>
                    <a:pt x="19848" y="104912"/>
                  </a:lnTo>
                  <a:lnTo>
                    <a:pt x="0" y="182561"/>
                  </a:lnTo>
                  <a:lnTo>
                    <a:pt x="1106" y="190237"/>
                  </a:lnTo>
                  <a:lnTo>
                    <a:pt x="5160" y="194248"/>
                  </a:lnTo>
                  <a:lnTo>
                    <a:pt x="11178" y="195817"/>
                  </a:lnTo>
                  <a:lnTo>
                    <a:pt x="18507" y="195758"/>
                  </a:lnTo>
                  <a:lnTo>
                    <a:pt x="26708" y="194613"/>
                  </a:lnTo>
                  <a:lnTo>
                    <a:pt x="35492" y="192745"/>
                  </a:lnTo>
                  <a:lnTo>
                    <a:pt x="68977" y="184834"/>
                  </a:lnTo>
                  <a:lnTo>
                    <a:pt x="81356" y="182909"/>
                  </a:lnTo>
                  <a:lnTo>
                    <a:pt x="94030" y="181626"/>
                  </a:lnTo>
                  <a:lnTo>
                    <a:pt x="106900" y="180770"/>
                  </a:lnTo>
                  <a:lnTo>
                    <a:pt x="119902" y="180200"/>
                  </a:lnTo>
                  <a:lnTo>
                    <a:pt x="146138" y="179567"/>
                  </a:lnTo>
                  <a:lnTo>
                    <a:pt x="159324" y="180503"/>
                  </a:lnTo>
                  <a:lnTo>
                    <a:pt x="172536" y="182232"/>
                  </a:lnTo>
                  <a:lnTo>
                    <a:pt x="185765" y="184491"/>
                  </a:lnTo>
                  <a:lnTo>
                    <a:pt x="197900" y="187102"/>
                  </a:lnTo>
                  <a:lnTo>
                    <a:pt x="209306" y="189947"/>
                  </a:lnTo>
                  <a:lnTo>
                    <a:pt x="220226" y="192950"/>
                  </a:lnTo>
                  <a:lnTo>
                    <a:pt x="230822" y="197162"/>
                  </a:lnTo>
                  <a:lnTo>
                    <a:pt x="241202" y="202181"/>
                  </a:lnTo>
                  <a:lnTo>
                    <a:pt x="262684" y="213653"/>
                  </a:lnTo>
                  <a:lnTo>
                    <a:pt x="286968" y="226120"/>
                  </a:lnTo>
                  <a:lnTo>
                    <a:pt x="297423" y="234750"/>
                  </a:lnTo>
                  <a:lnTo>
                    <a:pt x="306603" y="244924"/>
                  </a:lnTo>
                  <a:lnTo>
                    <a:pt x="314935" y="256129"/>
                  </a:lnTo>
                  <a:lnTo>
                    <a:pt x="322699" y="269125"/>
                  </a:lnTo>
                  <a:lnTo>
                    <a:pt x="330086" y="283315"/>
                  </a:lnTo>
                  <a:lnTo>
                    <a:pt x="337222" y="298302"/>
                  </a:lnTo>
                  <a:lnTo>
                    <a:pt x="343084" y="313820"/>
                  </a:lnTo>
                  <a:lnTo>
                    <a:pt x="348097" y="329692"/>
                  </a:lnTo>
                  <a:lnTo>
                    <a:pt x="352545" y="345800"/>
                  </a:lnTo>
                  <a:lnTo>
                    <a:pt x="355510" y="362065"/>
                  </a:lnTo>
                  <a:lnTo>
                    <a:pt x="357486" y="378434"/>
                  </a:lnTo>
                  <a:lnTo>
                    <a:pt x="358804" y="394874"/>
                  </a:lnTo>
                  <a:lnTo>
                    <a:pt x="358578" y="410256"/>
                  </a:lnTo>
                  <a:lnTo>
                    <a:pt x="357321" y="424931"/>
                  </a:lnTo>
                  <a:lnTo>
                    <a:pt x="355378" y="439136"/>
                  </a:lnTo>
                  <a:lnTo>
                    <a:pt x="350272" y="469656"/>
                  </a:lnTo>
                  <a:lnTo>
                    <a:pt x="347362" y="485532"/>
                  </a:lnTo>
                  <a:lnTo>
                    <a:pt x="343212" y="500537"/>
                  </a:lnTo>
                  <a:lnTo>
                    <a:pt x="338235" y="514962"/>
                  </a:lnTo>
                  <a:lnTo>
                    <a:pt x="332706" y="529000"/>
                  </a:lnTo>
                  <a:lnTo>
                    <a:pt x="326810" y="541674"/>
                  </a:lnTo>
                  <a:lnTo>
                    <a:pt x="320668" y="553440"/>
                  </a:lnTo>
                  <a:lnTo>
                    <a:pt x="314363" y="564599"/>
                  </a:lnTo>
                  <a:lnTo>
                    <a:pt x="306844" y="573145"/>
                  </a:lnTo>
                  <a:lnTo>
                    <a:pt x="298515" y="579946"/>
                  </a:lnTo>
                  <a:lnTo>
                    <a:pt x="289647" y="585586"/>
                  </a:lnTo>
                  <a:lnTo>
                    <a:pt x="279313" y="590452"/>
                  </a:lnTo>
                  <a:lnTo>
                    <a:pt x="268003" y="594801"/>
                  </a:lnTo>
                  <a:lnTo>
                    <a:pt x="256042" y="598805"/>
                  </a:lnTo>
                  <a:lnTo>
                    <a:pt x="243646" y="601475"/>
                  </a:lnTo>
                  <a:lnTo>
                    <a:pt x="230961" y="603255"/>
                  </a:lnTo>
                  <a:lnTo>
                    <a:pt x="218083" y="604441"/>
                  </a:lnTo>
                  <a:lnTo>
                    <a:pt x="205077" y="604127"/>
                  </a:lnTo>
                  <a:lnTo>
                    <a:pt x="191984" y="602812"/>
                  </a:lnTo>
                  <a:lnTo>
                    <a:pt x="178835" y="600830"/>
                  </a:lnTo>
                  <a:lnTo>
                    <a:pt x="166753" y="598403"/>
                  </a:lnTo>
                  <a:lnTo>
                    <a:pt x="155382" y="595680"/>
                  </a:lnTo>
                  <a:lnTo>
                    <a:pt x="112745" y="586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18513" y="308381"/>
            <a:ext cx="3286581" cy="689565"/>
            <a:chOff x="318513" y="308381"/>
            <a:chExt cx="3286581" cy="689565"/>
          </a:xfrm>
        </p:grpSpPr>
        <p:sp>
          <p:nvSpPr>
            <p:cNvPr id="2" name="Freeform 1"/>
            <p:cNvSpPr/>
            <p:nvPr/>
          </p:nvSpPr>
          <p:spPr>
            <a:xfrm>
              <a:off x="507336" y="499955"/>
              <a:ext cx="248561" cy="355555"/>
            </a:xfrm>
            <a:custGeom>
              <a:avLst/>
              <a:gdLst/>
              <a:ahLst/>
              <a:cxnLst/>
              <a:rect l="0" t="0" r="0" b="0"/>
              <a:pathLst>
                <a:path w="248561" h="355555">
                  <a:moveTo>
                    <a:pt x="0" y="57120"/>
                  </a:moveTo>
                  <a:lnTo>
                    <a:pt x="5281" y="41277"/>
                  </a:lnTo>
                  <a:lnTo>
                    <a:pt x="9047" y="34400"/>
                  </a:lnTo>
                  <a:lnTo>
                    <a:pt x="13769" y="27604"/>
                  </a:lnTo>
                  <a:lnTo>
                    <a:pt x="19127" y="20863"/>
                  </a:lnTo>
                  <a:lnTo>
                    <a:pt x="27121" y="15264"/>
                  </a:lnTo>
                  <a:lnTo>
                    <a:pt x="36871" y="10426"/>
                  </a:lnTo>
                  <a:lnTo>
                    <a:pt x="47792" y="6095"/>
                  </a:lnTo>
                  <a:lnTo>
                    <a:pt x="60600" y="3208"/>
                  </a:lnTo>
                  <a:lnTo>
                    <a:pt x="74664" y="1283"/>
                  </a:lnTo>
                  <a:lnTo>
                    <a:pt x="89567" y="0"/>
                  </a:lnTo>
                  <a:lnTo>
                    <a:pt x="102819" y="1355"/>
                  </a:lnTo>
                  <a:lnTo>
                    <a:pt x="114969" y="4469"/>
                  </a:lnTo>
                  <a:lnTo>
                    <a:pt x="126385" y="8756"/>
                  </a:lnTo>
                  <a:lnTo>
                    <a:pt x="135101" y="16035"/>
                  </a:lnTo>
                  <a:lnTo>
                    <a:pt x="142017" y="25309"/>
                  </a:lnTo>
                  <a:lnTo>
                    <a:pt x="147733" y="35913"/>
                  </a:lnTo>
                  <a:lnTo>
                    <a:pt x="150438" y="46298"/>
                  </a:lnTo>
                  <a:lnTo>
                    <a:pt x="151136" y="56537"/>
                  </a:lnTo>
                  <a:lnTo>
                    <a:pt x="150497" y="66679"/>
                  </a:lnTo>
                  <a:lnTo>
                    <a:pt x="147860" y="76757"/>
                  </a:lnTo>
                  <a:lnTo>
                    <a:pt x="143891" y="86791"/>
                  </a:lnTo>
                  <a:lnTo>
                    <a:pt x="139034" y="96796"/>
                  </a:lnTo>
                  <a:lnTo>
                    <a:pt x="133586" y="105677"/>
                  </a:lnTo>
                  <a:lnTo>
                    <a:pt x="127743" y="113808"/>
                  </a:lnTo>
                  <a:lnTo>
                    <a:pt x="121638" y="121440"/>
                  </a:lnTo>
                  <a:lnTo>
                    <a:pt x="114251" y="128738"/>
                  </a:lnTo>
                  <a:lnTo>
                    <a:pt x="106011" y="135814"/>
                  </a:lnTo>
                  <a:lnTo>
                    <a:pt x="97201" y="142742"/>
                  </a:lnTo>
                  <a:lnTo>
                    <a:pt x="94644" y="146255"/>
                  </a:lnTo>
                  <a:lnTo>
                    <a:pt x="96256" y="147492"/>
                  </a:lnTo>
                  <a:lnTo>
                    <a:pt x="100646" y="147212"/>
                  </a:lnTo>
                  <a:lnTo>
                    <a:pt x="120261" y="146900"/>
                  </a:lnTo>
                  <a:lnTo>
                    <a:pt x="133229" y="146817"/>
                  </a:lnTo>
                  <a:lnTo>
                    <a:pt x="147401" y="147866"/>
                  </a:lnTo>
                  <a:lnTo>
                    <a:pt x="162375" y="149672"/>
                  </a:lnTo>
                  <a:lnTo>
                    <a:pt x="177885" y="151980"/>
                  </a:lnTo>
                  <a:lnTo>
                    <a:pt x="191540" y="155730"/>
                  </a:lnTo>
                  <a:lnTo>
                    <a:pt x="203960" y="160441"/>
                  </a:lnTo>
                  <a:lnTo>
                    <a:pt x="215556" y="165792"/>
                  </a:lnTo>
                  <a:lnTo>
                    <a:pt x="225497" y="172675"/>
                  </a:lnTo>
                  <a:lnTo>
                    <a:pt x="234335" y="180580"/>
                  </a:lnTo>
                  <a:lnTo>
                    <a:pt x="242437" y="189165"/>
                  </a:lnTo>
                  <a:lnTo>
                    <a:pt x="246734" y="200416"/>
                  </a:lnTo>
                  <a:lnTo>
                    <a:pt x="248493" y="213443"/>
                  </a:lnTo>
                  <a:lnTo>
                    <a:pt x="248560" y="227654"/>
                  </a:lnTo>
                  <a:lnTo>
                    <a:pt x="246394" y="241549"/>
                  </a:lnTo>
                  <a:lnTo>
                    <a:pt x="242740" y="255234"/>
                  </a:lnTo>
                  <a:lnTo>
                    <a:pt x="238093" y="268778"/>
                  </a:lnTo>
                  <a:lnTo>
                    <a:pt x="232785" y="281124"/>
                  </a:lnTo>
                  <a:lnTo>
                    <a:pt x="227035" y="292670"/>
                  </a:lnTo>
                  <a:lnTo>
                    <a:pt x="220991" y="303683"/>
                  </a:lnTo>
                  <a:lnTo>
                    <a:pt x="212541" y="313236"/>
                  </a:lnTo>
                  <a:lnTo>
                    <a:pt x="202486" y="321816"/>
                  </a:lnTo>
                  <a:lnTo>
                    <a:pt x="191362" y="329746"/>
                  </a:lnTo>
                  <a:lnTo>
                    <a:pt x="180629" y="336138"/>
                  </a:lnTo>
                  <a:lnTo>
                    <a:pt x="170159" y="341504"/>
                  </a:lnTo>
                  <a:lnTo>
                    <a:pt x="119374" y="355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318513" y="362114"/>
              <a:ext cx="584707" cy="635832"/>
            </a:xfrm>
            <a:custGeom>
              <a:avLst/>
              <a:gdLst/>
              <a:ahLst/>
              <a:cxnLst/>
              <a:rect l="0" t="0" r="0" b="0"/>
              <a:pathLst>
                <a:path w="584707" h="635832">
                  <a:moveTo>
                    <a:pt x="387779" y="45745"/>
                  </a:moveTo>
                  <a:lnTo>
                    <a:pt x="377217" y="29902"/>
                  </a:lnTo>
                  <a:lnTo>
                    <a:pt x="363189" y="16229"/>
                  </a:lnTo>
                  <a:lnTo>
                    <a:pt x="354806" y="9488"/>
                  </a:lnTo>
                  <a:lnTo>
                    <a:pt x="344796" y="4994"/>
                  </a:lnTo>
                  <a:lnTo>
                    <a:pt x="333702" y="1998"/>
                  </a:lnTo>
                  <a:lnTo>
                    <a:pt x="321884" y="0"/>
                  </a:lnTo>
                  <a:lnTo>
                    <a:pt x="308479" y="879"/>
                  </a:lnTo>
                  <a:lnTo>
                    <a:pt x="294016" y="3676"/>
                  </a:lnTo>
                  <a:lnTo>
                    <a:pt x="278847" y="7751"/>
                  </a:lnTo>
                  <a:lnTo>
                    <a:pt x="263208" y="12678"/>
                  </a:lnTo>
                  <a:lnTo>
                    <a:pt x="247256" y="18174"/>
                  </a:lnTo>
                  <a:lnTo>
                    <a:pt x="231094" y="24048"/>
                  </a:lnTo>
                  <a:lnTo>
                    <a:pt x="217004" y="30175"/>
                  </a:lnTo>
                  <a:lnTo>
                    <a:pt x="204294" y="36470"/>
                  </a:lnTo>
                  <a:lnTo>
                    <a:pt x="192506" y="42878"/>
                  </a:lnTo>
                  <a:lnTo>
                    <a:pt x="182436" y="49360"/>
                  </a:lnTo>
                  <a:lnTo>
                    <a:pt x="165352" y="62457"/>
                  </a:lnTo>
                  <a:lnTo>
                    <a:pt x="147443" y="78594"/>
                  </a:lnTo>
                  <a:lnTo>
                    <a:pt x="129536" y="96820"/>
                  </a:lnTo>
                  <a:lnTo>
                    <a:pt x="114208" y="115973"/>
                  </a:lnTo>
                  <a:lnTo>
                    <a:pt x="97080" y="132591"/>
                  </a:lnTo>
                  <a:lnTo>
                    <a:pt x="87870" y="140117"/>
                  </a:lnTo>
                  <a:lnTo>
                    <a:pt x="79519" y="149556"/>
                  </a:lnTo>
                  <a:lnTo>
                    <a:pt x="71742" y="160270"/>
                  </a:lnTo>
                  <a:lnTo>
                    <a:pt x="64346" y="171834"/>
                  </a:lnTo>
                  <a:lnTo>
                    <a:pt x="58310" y="182859"/>
                  </a:lnTo>
                  <a:lnTo>
                    <a:pt x="53181" y="193525"/>
                  </a:lnTo>
                  <a:lnTo>
                    <a:pt x="48656" y="203951"/>
                  </a:lnTo>
                  <a:lnTo>
                    <a:pt x="37734" y="227326"/>
                  </a:lnTo>
                  <a:lnTo>
                    <a:pt x="31726" y="239750"/>
                  </a:lnTo>
                  <a:lnTo>
                    <a:pt x="26616" y="251348"/>
                  </a:lnTo>
                  <a:lnTo>
                    <a:pt x="22104" y="262395"/>
                  </a:lnTo>
                  <a:lnTo>
                    <a:pt x="17990" y="273077"/>
                  </a:lnTo>
                  <a:lnTo>
                    <a:pt x="14143" y="284619"/>
                  </a:lnTo>
                  <a:lnTo>
                    <a:pt x="10472" y="296735"/>
                  </a:lnTo>
                  <a:lnTo>
                    <a:pt x="6920" y="309233"/>
                  </a:lnTo>
                  <a:lnTo>
                    <a:pt x="4552" y="321987"/>
                  </a:lnTo>
                  <a:lnTo>
                    <a:pt x="2973" y="334910"/>
                  </a:lnTo>
                  <a:lnTo>
                    <a:pt x="1921" y="347947"/>
                  </a:lnTo>
                  <a:lnTo>
                    <a:pt x="1219" y="361060"/>
                  </a:lnTo>
                  <a:lnTo>
                    <a:pt x="439" y="387419"/>
                  </a:lnTo>
                  <a:lnTo>
                    <a:pt x="0" y="427116"/>
                  </a:lnTo>
                  <a:lnTo>
                    <a:pt x="1044" y="439261"/>
                  </a:lnTo>
                  <a:lnTo>
                    <a:pt x="2845" y="450674"/>
                  </a:lnTo>
                  <a:lnTo>
                    <a:pt x="5151" y="461598"/>
                  </a:lnTo>
                  <a:lnTo>
                    <a:pt x="7794" y="472197"/>
                  </a:lnTo>
                  <a:lnTo>
                    <a:pt x="10661" y="482579"/>
                  </a:lnTo>
                  <a:lnTo>
                    <a:pt x="13678" y="492816"/>
                  </a:lnTo>
                  <a:lnTo>
                    <a:pt x="19977" y="515980"/>
                  </a:lnTo>
                  <a:lnTo>
                    <a:pt x="23204" y="528347"/>
                  </a:lnTo>
                  <a:lnTo>
                    <a:pt x="32685" y="547984"/>
                  </a:lnTo>
                  <a:lnTo>
                    <a:pt x="44268" y="564079"/>
                  </a:lnTo>
                  <a:lnTo>
                    <a:pt x="56784" y="578602"/>
                  </a:lnTo>
                  <a:lnTo>
                    <a:pt x="69716" y="592425"/>
                  </a:lnTo>
                  <a:lnTo>
                    <a:pt x="83937" y="605937"/>
                  </a:lnTo>
                  <a:lnTo>
                    <a:pt x="101311" y="619311"/>
                  </a:lnTo>
                  <a:lnTo>
                    <a:pt x="113902" y="624868"/>
                  </a:lnTo>
                  <a:lnTo>
                    <a:pt x="128928" y="629677"/>
                  </a:lnTo>
                  <a:lnTo>
                    <a:pt x="145577" y="633988"/>
                  </a:lnTo>
                  <a:lnTo>
                    <a:pt x="159993" y="635757"/>
                  </a:lnTo>
                  <a:lnTo>
                    <a:pt x="172919" y="635831"/>
                  </a:lnTo>
                  <a:lnTo>
                    <a:pt x="184852" y="634775"/>
                  </a:lnTo>
                  <a:lnTo>
                    <a:pt x="197229" y="632966"/>
                  </a:lnTo>
                  <a:lnTo>
                    <a:pt x="209901" y="630655"/>
                  </a:lnTo>
                  <a:lnTo>
                    <a:pt x="222771" y="628008"/>
                  </a:lnTo>
                  <a:lnTo>
                    <a:pt x="234667" y="625139"/>
                  </a:lnTo>
                  <a:lnTo>
                    <a:pt x="245913" y="622121"/>
                  </a:lnTo>
                  <a:lnTo>
                    <a:pt x="256726" y="619003"/>
                  </a:lnTo>
                  <a:lnTo>
                    <a:pt x="268357" y="614714"/>
                  </a:lnTo>
                  <a:lnTo>
                    <a:pt x="280531" y="609644"/>
                  </a:lnTo>
                  <a:lnTo>
                    <a:pt x="293069" y="604054"/>
                  </a:lnTo>
                  <a:lnTo>
                    <a:pt x="318790" y="591947"/>
                  </a:lnTo>
                  <a:lnTo>
                    <a:pt x="371327" y="566162"/>
                  </a:lnTo>
                  <a:lnTo>
                    <a:pt x="383443" y="559591"/>
                  </a:lnTo>
                  <a:lnTo>
                    <a:pt x="394836" y="553000"/>
                  </a:lnTo>
                  <a:lnTo>
                    <a:pt x="405747" y="546395"/>
                  </a:lnTo>
                  <a:lnTo>
                    <a:pt x="416337" y="538676"/>
                  </a:lnTo>
                  <a:lnTo>
                    <a:pt x="426714" y="530214"/>
                  </a:lnTo>
                  <a:lnTo>
                    <a:pt x="436947" y="521257"/>
                  </a:lnTo>
                  <a:lnTo>
                    <a:pt x="447085" y="511970"/>
                  </a:lnTo>
                  <a:lnTo>
                    <a:pt x="467192" y="492808"/>
                  </a:lnTo>
                  <a:lnTo>
                    <a:pt x="484234" y="473238"/>
                  </a:lnTo>
                  <a:lnTo>
                    <a:pt x="500282" y="454593"/>
                  </a:lnTo>
                  <a:lnTo>
                    <a:pt x="518468" y="438937"/>
                  </a:lnTo>
                  <a:lnTo>
                    <a:pt x="534656" y="421663"/>
                  </a:lnTo>
                  <a:lnTo>
                    <a:pt x="548114" y="402933"/>
                  </a:lnTo>
                  <a:lnTo>
                    <a:pt x="557780" y="383555"/>
                  </a:lnTo>
                  <a:lnTo>
                    <a:pt x="565760" y="363889"/>
                  </a:lnTo>
                  <a:lnTo>
                    <a:pt x="572991" y="344096"/>
                  </a:lnTo>
                  <a:lnTo>
                    <a:pt x="579890" y="324246"/>
                  </a:lnTo>
                  <a:lnTo>
                    <a:pt x="582171" y="313205"/>
                  </a:lnTo>
                  <a:lnTo>
                    <a:pt x="583692" y="301423"/>
                  </a:lnTo>
                  <a:lnTo>
                    <a:pt x="584706" y="289147"/>
                  </a:lnTo>
                  <a:lnTo>
                    <a:pt x="584277" y="275437"/>
                  </a:lnTo>
                  <a:lnTo>
                    <a:pt x="582886" y="260770"/>
                  </a:lnTo>
                  <a:lnTo>
                    <a:pt x="580853" y="245466"/>
                  </a:lnTo>
                  <a:lnTo>
                    <a:pt x="578392" y="230841"/>
                  </a:lnTo>
                  <a:lnTo>
                    <a:pt x="575646" y="216671"/>
                  </a:lnTo>
                  <a:lnTo>
                    <a:pt x="572711" y="202802"/>
                  </a:lnTo>
                  <a:lnTo>
                    <a:pt x="566332" y="188030"/>
                  </a:lnTo>
                  <a:lnTo>
                    <a:pt x="557659" y="172656"/>
                  </a:lnTo>
                  <a:lnTo>
                    <a:pt x="547455" y="156879"/>
                  </a:lnTo>
                  <a:lnTo>
                    <a:pt x="538442" y="144151"/>
                  </a:lnTo>
                  <a:lnTo>
                    <a:pt x="530223" y="133455"/>
                  </a:lnTo>
                  <a:lnTo>
                    <a:pt x="522533" y="124114"/>
                  </a:lnTo>
                  <a:lnTo>
                    <a:pt x="505146" y="110787"/>
                  </a:lnTo>
                  <a:lnTo>
                    <a:pt x="487470" y="100074"/>
                  </a:lnTo>
                  <a:lnTo>
                    <a:pt x="479662" y="94123"/>
                  </a:lnTo>
                  <a:lnTo>
                    <a:pt x="457413" y="755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63368" y="569279"/>
              <a:ext cx="179061" cy="17641"/>
            </a:xfrm>
            <a:custGeom>
              <a:avLst/>
              <a:gdLst/>
              <a:ahLst/>
              <a:cxnLst/>
              <a:rect l="0" t="0" r="0" b="0"/>
              <a:pathLst>
                <a:path w="179061" h="17641">
                  <a:moveTo>
                    <a:pt x="0" y="17640"/>
                  </a:moveTo>
                  <a:lnTo>
                    <a:pt x="21123" y="17640"/>
                  </a:lnTo>
                  <a:lnTo>
                    <a:pt x="30662" y="16534"/>
                  </a:lnTo>
                  <a:lnTo>
                    <a:pt x="40337" y="14692"/>
                  </a:lnTo>
                  <a:lnTo>
                    <a:pt x="50102" y="12359"/>
                  </a:lnTo>
                  <a:lnTo>
                    <a:pt x="61034" y="10803"/>
                  </a:lnTo>
                  <a:lnTo>
                    <a:pt x="72743" y="9766"/>
                  </a:lnTo>
                  <a:lnTo>
                    <a:pt x="84971" y="9075"/>
                  </a:lnTo>
                  <a:lnTo>
                    <a:pt x="96438" y="7508"/>
                  </a:lnTo>
                  <a:lnTo>
                    <a:pt x="107399" y="5359"/>
                  </a:lnTo>
                  <a:lnTo>
                    <a:pt x="118022" y="2821"/>
                  </a:lnTo>
                  <a:lnTo>
                    <a:pt x="129526" y="1128"/>
                  </a:lnTo>
                  <a:lnTo>
                    <a:pt x="141616" y="0"/>
                  </a:lnTo>
                  <a:lnTo>
                    <a:pt x="179060" y="7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20278" y="338106"/>
              <a:ext cx="158992" cy="547247"/>
            </a:xfrm>
            <a:custGeom>
              <a:avLst/>
              <a:gdLst/>
              <a:ahLst/>
              <a:cxnLst/>
              <a:rect l="0" t="0" r="0" b="0"/>
              <a:pathLst>
                <a:path w="158992" h="547247">
                  <a:moveTo>
                    <a:pt x="150426" y="109544"/>
                  </a:moveTo>
                  <a:lnTo>
                    <a:pt x="155707" y="93701"/>
                  </a:lnTo>
                  <a:lnTo>
                    <a:pt x="157263" y="84613"/>
                  </a:lnTo>
                  <a:lnTo>
                    <a:pt x="158300" y="74133"/>
                  </a:lnTo>
                  <a:lnTo>
                    <a:pt x="158991" y="62725"/>
                  </a:lnTo>
                  <a:lnTo>
                    <a:pt x="158347" y="51804"/>
                  </a:lnTo>
                  <a:lnTo>
                    <a:pt x="156812" y="41207"/>
                  </a:lnTo>
                  <a:lnTo>
                    <a:pt x="154684" y="30827"/>
                  </a:lnTo>
                  <a:lnTo>
                    <a:pt x="151054" y="21696"/>
                  </a:lnTo>
                  <a:lnTo>
                    <a:pt x="146424" y="13398"/>
                  </a:lnTo>
                  <a:lnTo>
                    <a:pt x="141126" y="5655"/>
                  </a:lnTo>
                  <a:lnTo>
                    <a:pt x="133173" y="1599"/>
                  </a:lnTo>
                  <a:lnTo>
                    <a:pt x="123450" y="0"/>
                  </a:lnTo>
                  <a:lnTo>
                    <a:pt x="112547" y="39"/>
                  </a:lnTo>
                  <a:lnTo>
                    <a:pt x="103067" y="2276"/>
                  </a:lnTo>
                  <a:lnTo>
                    <a:pt x="94537" y="5978"/>
                  </a:lnTo>
                  <a:lnTo>
                    <a:pt x="86639" y="10657"/>
                  </a:lnTo>
                  <a:lnTo>
                    <a:pt x="78058" y="17092"/>
                  </a:lnTo>
                  <a:lnTo>
                    <a:pt x="69022" y="24697"/>
                  </a:lnTo>
                  <a:lnTo>
                    <a:pt x="59682" y="33084"/>
                  </a:lnTo>
                  <a:lnTo>
                    <a:pt x="51244" y="41991"/>
                  </a:lnTo>
                  <a:lnTo>
                    <a:pt x="43408" y="51245"/>
                  </a:lnTo>
                  <a:lnTo>
                    <a:pt x="35974" y="60730"/>
                  </a:lnTo>
                  <a:lnTo>
                    <a:pt x="28807" y="70369"/>
                  </a:lnTo>
                  <a:lnTo>
                    <a:pt x="14949" y="89922"/>
                  </a:lnTo>
                  <a:lnTo>
                    <a:pt x="9264" y="100884"/>
                  </a:lnTo>
                  <a:lnTo>
                    <a:pt x="4369" y="112613"/>
                  </a:lnTo>
                  <a:lnTo>
                    <a:pt x="0" y="124854"/>
                  </a:lnTo>
                  <a:lnTo>
                    <a:pt x="1508" y="134119"/>
                  </a:lnTo>
                  <a:lnTo>
                    <a:pt x="6935" y="141402"/>
                  </a:lnTo>
                  <a:lnTo>
                    <a:pt x="14975" y="147362"/>
                  </a:lnTo>
                  <a:lnTo>
                    <a:pt x="23650" y="150230"/>
                  </a:lnTo>
                  <a:lnTo>
                    <a:pt x="32750" y="151037"/>
                  </a:lnTo>
                  <a:lnTo>
                    <a:pt x="42132" y="150470"/>
                  </a:lnTo>
                  <a:lnTo>
                    <a:pt x="50597" y="147881"/>
                  </a:lnTo>
                  <a:lnTo>
                    <a:pt x="58452" y="143944"/>
                  </a:lnTo>
                  <a:lnTo>
                    <a:pt x="92222" y="121743"/>
                  </a:lnTo>
                  <a:lnTo>
                    <a:pt x="100570" y="115466"/>
                  </a:lnTo>
                  <a:lnTo>
                    <a:pt x="108347" y="109070"/>
                  </a:lnTo>
                  <a:lnTo>
                    <a:pt x="115741" y="102596"/>
                  </a:lnTo>
                  <a:lnTo>
                    <a:pt x="121777" y="94964"/>
                  </a:lnTo>
                  <a:lnTo>
                    <a:pt x="126905" y="86560"/>
                  </a:lnTo>
                  <a:lnTo>
                    <a:pt x="131430" y="77642"/>
                  </a:lnTo>
                  <a:lnTo>
                    <a:pt x="134446" y="76117"/>
                  </a:lnTo>
                  <a:lnTo>
                    <a:pt x="136457" y="79522"/>
                  </a:lnTo>
                  <a:lnTo>
                    <a:pt x="138691" y="95095"/>
                  </a:lnTo>
                  <a:lnTo>
                    <a:pt x="139287" y="105438"/>
                  </a:lnTo>
                  <a:lnTo>
                    <a:pt x="139684" y="116754"/>
                  </a:lnTo>
                  <a:lnTo>
                    <a:pt x="138844" y="127614"/>
                  </a:lnTo>
                  <a:lnTo>
                    <a:pt x="137178" y="138170"/>
                  </a:lnTo>
                  <a:lnTo>
                    <a:pt x="134962" y="148524"/>
                  </a:lnTo>
                  <a:lnTo>
                    <a:pt x="133485" y="160953"/>
                  </a:lnTo>
                  <a:lnTo>
                    <a:pt x="132501" y="174765"/>
                  </a:lnTo>
                  <a:lnTo>
                    <a:pt x="131844" y="189500"/>
                  </a:lnTo>
                  <a:lnTo>
                    <a:pt x="130301" y="202639"/>
                  </a:lnTo>
                  <a:lnTo>
                    <a:pt x="128167" y="214714"/>
                  </a:lnTo>
                  <a:lnTo>
                    <a:pt x="125639" y="226080"/>
                  </a:lnTo>
                  <a:lnTo>
                    <a:pt x="123954" y="239184"/>
                  </a:lnTo>
                  <a:lnTo>
                    <a:pt x="122830" y="253447"/>
                  </a:lnTo>
                  <a:lnTo>
                    <a:pt x="122081" y="268482"/>
                  </a:lnTo>
                  <a:lnTo>
                    <a:pt x="119371" y="281821"/>
                  </a:lnTo>
                  <a:lnTo>
                    <a:pt x="115354" y="294030"/>
                  </a:lnTo>
                  <a:lnTo>
                    <a:pt x="110465" y="305485"/>
                  </a:lnTo>
                  <a:lnTo>
                    <a:pt x="106101" y="318648"/>
                  </a:lnTo>
                  <a:lnTo>
                    <a:pt x="102086" y="332950"/>
                  </a:lnTo>
                  <a:lnTo>
                    <a:pt x="98304" y="348011"/>
                  </a:lnTo>
                  <a:lnTo>
                    <a:pt x="95782" y="363579"/>
                  </a:lnTo>
                  <a:lnTo>
                    <a:pt x="94101" y="379483"/>
                  </a:lnTo>
                  <a:lnTo>
                    <a:pt x="92981" y="395613"/>
                  </a:lnTo>
                  <a:lnTo>
                    <a:pt x="92234" y="411893"/>
                  </a:lnTo>
                  <a:lnTo>
                    <a:pt x="91404" y="444719"/>
                  </a:lnTo>
                  <a:lnTo>
                    <a:pt x="90936" y="488989"/>
                  </a:lnTo>
                  <a:lnTo>
                    <a:pt x="91976" y="501776"/>
                  </a:lnTo>
                  <a:lnTo>
                    <a:pt x="93775" y="513617"/>
                  </a:lnTo>
                  <a:lnTo>
                    <a:pt x="100688" y="547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49242" y="407859"/>
              <a:ext cx="226312" cy="427755"/>
            </a:xfrm>
            <a:custGeom>
              <a:avLst/>
              <a:gdLst/>
              <a:ahLst/>
              <a:cxnLst/>
              <a:rect l="0" t="0" r="0" b="0"/>
              <a:pathLst>
                <a:path w="226312" h="427755">
                  <a:moveTo>
                    <a:pt x="0" y="0"/>
                  </a:moveTo>
                  <a:lnTo>
                    <a:pt x="10562" y="15842"/>
                  </a:lnTo>
                  <a:lnTo>
                    <a:pt x="15884" y="22720"/>
                  </a:lnTo>
                  <a:lnTo>
                    <a:pt x="21643" y="29515"/>
                  </a:lnTo>
                  <a:lnTo>
                    <a:pt x="27692" y="36256"/>
                  </a:lnTo>
                  <a:lnTo>
                    <a:pt x="35041" y="42961"/>
                  </a:lnTo>
                  <a:lnTo>
                    <a:pt x="43257" y="49641"/>
                  </a:lnTo>
                  <a:lnTo>
                    <a:pt x="52049" y="56306"/>
                  </a:lnTo>
                  <a:lnTo>
                    <a:pt x="60122" y="64064"/>
                  </a:lnTo>
                  <a:lnTo>
                    <a:pt x="67714" y="72553"/>
                  </a:lnTo>
                  <a:lnTo>
                    <a:pt x="74986" y="81528"/>
                  </a:lnTo>
                  <a:lnTo>
                    <a:pt x="83150" y="89721"/>
                  </a:lnTo>
                  <a:lnTo>
                    <a:pt x="91909" y="97395"/>
                  </a:lnTo>
                  <a:lnTo>
                    <a:pt x="101064" y="104721"/>
                  </a:lnTo>
                  <a:lnTo>
                    <a:pt x="111588" y="110710"/>
                  </a:lnTo>
                  <a:lnTo>
                    <a:pt x="123026" y="115808"/>
                  </a:lnTo>
                  <a:lnTo>
                    <a:pt x="135072" y="120312"/>
                  </a:lnTo>
                  <a:lnTo>
                    <a:pt x="146419" y="125526"/>
                  </a:lnTo>
                  <a:lnTo>
                    <a:pt x="157300" y="131212"/>
                  </a:lnTo>
                  <a:lnTo>
                    <a:pt x="167869" y="137213"/>
                  </a:lnTo>
                  <a:lnTo>
                    <a:pt x="178231" y="142320"/>
                  </a:lnTo>
                  <a:lnTo>
                    <a:pt x="188456" y="146829"/>
                  </a:lnTo>
                  <a:lnTo>
                    <a:pt x="198588" y="150941"/>
                  </a:lnTo>
                  <a:lnTo>
                    <a:pt x="207553" y="155892"/>
                  </a:lnTo>
                  <a:lnTo>
                    <a:pt x="215740" y="161404"/>
                  </a:lnTo>
                  <a:lnTo>
                    <a:pt x="223409" y="167289"/>
                  </a:lnTo>
                  <a:lnTo>
                    <a:pt x="226311" y="174529"/>
                  </a:lnTo>
                  <a:lnTo>
                    <a:pt x="226035" y="182671"/>
                  </a:lnTo>
                  <a:lnTo>
                    <a:pt x="223641" y="191415"/>
                  </a:lnTo>
                  <a:lnTo>
                    <a:pt x="219834" y="199455"/>
                  </a:lnTo>
                  <a:lnTo>
                    <a:pt x="215085" y="207025"/>
                  </a:lnTo>
                  <a:lnTo>
                    <a:pt x="209709" y="214283"/>
                  </a:lnTo>
                  <a:lnTo>
                    <a:pt x="202808" y="222437"/>
                  </a:lnTo>
                  <a:lnTo>
                    <a:pt x="194892" y="231190"/>
                  </a:lnTo>
                  <a:lnTo>
                    <a:pt x="178360" y="248651"/>
                  </a:lnTo>
                  <a:lnTo>
                    <a:pt x="136183" y="291506"/>
                  </a:lnTo>
                  <a:lnTo>
                    <a:pt x="32101" y="395653"/>
                  </a:lnTo>
                  <a:lnTo>
                    <a:pt x="9948" y="427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86422" y="507336"/>
              <a:ext cx="278539" cy="298435"/>
            </a:xfrm>
            <a:custGeom>
              <a:avLst/>
              <a:gdLst/>
              <a:ahLst/>
              <a:cxnLst/>
              <a:rect l="0" t="0" r="0" b="0"/>
              <a:pathLst>
                <a:path w="278539" h="298435">
                  <a:moveTo>
                    <a:pt x="0" y="0"/>
                  </a:moveTo>
                  <a:lnTo>
                    <a:pt x="0" y="26405"/>
                  </a:lnTo>
                  <a:lnTo>
                    <a:pt x="2211" y="37499"/>
                  </a:lnTo>
                  <a:lnTo>
                    <a:pt x="5896" y="48211"/>
                  </a:lnTo>
                  <a:lnTo>
                    <a:pt x="10562" y="58668"/>
                  </a:lnTo>
                  <a:lnTo>
                    <a:pt x="15884" y="67850"/>
                  </a:lnTo>
                  <a:lnTo>
                    <a:pt x="21643" y="76182"/>
                  </a:lnTo>
                  <a:lnTo>
                    <a:pt x="27692" y="83948"/>
                  </a:lnTo>
                  <a:lnTo>
                    <a:pt x="33936" y="93546"/>
                  </a:lnTo>
                  <a:lnTo>
                    <a:pt x="40309" y="104366"/>
                  </a:lnTo>
                  <a:lnTo>
                    <a:pt x="46769" y="116000"/>
                  </a:lnTo>
                  <a:lnTo>
                    <a:pt x="53285" y="125967"/>
                  </a:lnTo>
                  <a:lnTo>
                    <a:pt x="59841" y="134822"/>
                  </a:lnTo>
                  <a:lnTo>
                    <a:pt x="66421" y="142937"/>
                  </a:lnTo>
                  <a:lnTo>
                    <a:pt x="91526" y="175480"/>
                  </a:lnTo>
                  <a:lnTo>
                    <a:pt x="101914" y="186621"/>
                  </a:lnTo>
                  <a:lnTo>
                    <a:pt x="113260" y="197365"/>
                  </a:lnTo>
                  <a:lnTo>
                    <a:pt x="125246" y="207843"/>
                  </a:lnTo>
                  <a:lnTo>
                    <a:pt x="137658" y="217039"/>
                  </a:lnTo>
                  <a:lnTo>
                    <a:pt x="150353" y="225380"/>
                  </a:lnTo>
                  <a:lnTo>
                    <a:pt x="163238" y="233152"/>
                  </a:lnTo>
                  <a:lnTo>
                    <a:pt x="176250" y="240543"/>
                  </a:lnTo>
                  <a:lnTo>
                    <a:pt x="202496" y="254651"/>
                  </a:lnTo>
                  <a:lnTo>
                    <a:pt x="214580" y="261508"/>
                  </a:lnTo>
                  <a:lnTo>
                    <a:pt x="225952" y="268290"/>
                  </a:lnTo>
                  <a:lnTo>
                    <a:pt x="278538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96370" y="497389"/>
              <a:ext cx="248696" cy="407860"/>
            </a:xfrm>
            <a:custGeom>
              <a:avLst/>
              <a:gdLst/>
              <a:ahLst/>
              <a:cxnLst/>
              <a:rect l="0" t="0" r="0" b="0"/>
              <a:pathLst>
                <a:path w="248696" h="407860">
                  <a:moveTo>
                    <a:pt x="248695" y="0"/>
                  </a:moveTo>
                  <a:lnTo>
                    <a:pt x="238133" y="10561"/>
                  </a:lnTo>
                  <a:lnTo>
                    <a:pt x="233916" y="16989"/>
                  </a:lnTo>
                  <a:lnTo>
                    <a:pt x="230000" y="24589"/>
                  </a:lnTo>
                  <a:lnTo>
                    <a:pt x="226284" y="32972"/>
                  </a:lnTo>
                  <a:lnTo>
                    <a:pt x="221596" y="40772"/>
                  </a:lnTo>
                  <a:lnTo>
                    <a:pt x="216260" y="48182"/>
                  </a:lnTo>
                  <a:lnTo>
                    <a:pt x="210492" y="55333"/>
                  </a:lnTo>
                  <a:lnTo>
                    <a:pt x="205541" y="63416"/>
                  </a:lnTo>
                  <a:lnTo>
                    <a:pt x="201135" y="72120"/>
                  </a:lnTo>
                  <a:lnTo>
                    <a:pt x="197093" y="81239"/>
                  </a:lnTo>
                  <a:lnTo>
                    <a:pt x="192188" y="89529"/>
                  </a:lnTo>
                  <a:lnTo>
                    <a:pt x="186707" y="97267"/>
                  </a:lnTo>
                  <a:lnTo>
                    <a:pt x="180842" y="104635"/>
                  </a:lnTo>
                  <a:lnTo>
                    <a:pt x="175827" y="112864"/>
                  </a:lnTo>
                  <a:lnTo>
                    <a:pt x="171378" y="121665"/>
                  </a:lnTo>
                  <a:lnTo>
                    <a:pt x="167307" y="130849"/>
                  </a:lnTo>
                  <a:lnTo>
                    <a:pt x="162382" y="140287"/>
                  </a:lnTo>
                  <a:lnTo>
                    <a:pt x="156889" y="149896"/>
                  </a:lnTo>
                  <a:lnTo>
                    <a:pt x="151015" y="159617"/>
                  </a:lnTo>
                  <a:lnTo>
                    <a:pt x="138595" y="179261"/>
                  </a:lnTo>
                  <a:lnTo>
                    <a:pt x="132188" y="189142"/>
                  </a:lnTo>
                  <a:lnTo>
                    <a:pt x="126811" y="199045"/>
                  </a:lnTo>
                  <a:lnTo>
                    <a:pt x="122121" y="208963"/>
                  </a:lnTo>
                  <a:lnTo>
                    <a:pt x="117889" y="218890"/>
                  </a:lnTo>
                  <a:lnTo>
                    <a:pt x="112858" y="227720"/>
                  </a:lnTo>
                  <a:lnTo>
                    <a:pt x="107293" y="235816"/>
                  </a:lnTo>
                  <a:lnTo>
                    <a:pt x="101372" y="243425"/>
                  </a:lnTo>
                  <a:lnTo>
                    <a:pt x="95214" y="251813"/>
                  </a:lnTo>
                  <a:lnTo>
                    <a:pt x="82477" y="269976"/>
                  </a:lnTo>
                  <a:lnTo>
                    <a:pt x="75986" y="281672"/>
                  </a:lnTo>
                  <a:lnTo>
                    <a:pt x="69447" y="294996"/>
                  </a:lnTo>
                  <a:lnTo>
                    <a:pt x="62878" y="309406"/>
                  </a:lnTo>
                  <a:lnTo>
                    <a:pt x="56288" y="321222"/>
                  </a:lnTo>
                  <a:lnTo>
                    <a:pt x="49684" y="331311"/>
                  </a:lnTo>
                  <a:lnTo>
                    <a:pt x="43071" y="340247"/>
                  </a:lnTo>
                  <a:lnTo>
                    <a:pt x="29827" y="359019"/>
                  </a:lnTo>
                  <a:lnTo>
                    <a:pt x="0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24125" y="547127"/>
              <a:ext cx="198956" cy="19897"/>
            </a:xfrm>
            <a:custGeom>
              <a:avLst/>
              <a:gdLst/>
              <a:ahLst/>
              <a:cxnLst/>
              <a:rect l="0" t="0" r="0" b="0"/>
              <a:pathLst>
                <a:path w="198956" h="19897">
                  <a:moveTo>
                    <a:pt x="0" y="19896"/>
                  </a:moveTo>
                  <a:lnTo>
                    <a:pt x="21124" y="14615"/>
                  </a:lnTo>
                  <a:lnTo>
                    <a:pt x="31767" y="13059"/>
                  </a:lnTo>
                  <a:lnTo>
                    <a:pt x="43284" y="12022"/>
                  </a:lnTo>
                  <a:lnTo>
                    <a:pt x="55383" y="11331"/>
                  </a:lnTo>
                  <a:lnTo>
                    <a:pt x="67871" y="9765"/>
                  </a:lnTo>
                  <a:lnTo>
                    <a:pt x="80617" y="7615"/>
                  </a:lnTo>
                  <a:lnTo>
                    <a:pt x="93536" y="5077"/>
                  </a:lnTo>
                  <a:lnTo>
                    <a:pt x="107675" y="3385"/>
                  </a:lnTo>
                  <a:lnTo>
                    <a:pt x="122627" y="2257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338703" y="308381"/>
              <a:ext cx="266391" cy="497390"/>
            </a:xfrm>
            <a:custGeom>
              <a:avLst/>
              <a:gdLst/>
              <a:ahLst/>
              <a:cxnLst/>
              <a:rect l="0" t="0" r="0" b="0"/>
              <a:pathLst>
                <a:path w="266391" h="497390">
                  <a:moveTo>
                    <a:pt x="242498" y="0"/>
                  </a:moveTo>
                  <a:lnTo>
                    <a:pt x="226655" y="10562"/>
                  </a:lnTo>
                  <a:lnTo>
                    <a:pt x="218672" y="14778"/>
                  </a:lnTo>
                  <a:lnTo>
                    <a:pt x="210034" y="18694"/>
                  </a:lnTo>
                  <a:lnTo>
                    <a:pt x="200960" y="22411"/>
                  </a:lnTo>
                  <a:lnTo>
                    <a:pt x="190489" y="25993"/>
                  </a:lnTo>
                  <a:lnTo>
                    <a:pt x="179087" y="29487"/>
                  </a:lnTo>
                  <a:lnTo>
                    <a:pt x="167065" y="32922"/>
                  </a:lnTo>
                  <a:lnTo>
                    <a:pt x="154629" y="35211"/>
                  </a:lnTo>
                  <a:lnTo>
                    <a:pt x="141917" y="36738"/>
                  </a:lnTo>
                  <a:lnTo>
                    <a:pt x="129020" y="37756"/>
                  </a:lnTo>
                  <a:lnTo>
                    <a:pt x="116002" y="38434"/>
                  </a:lnTo>
                  <a:lnTo>
                    <a:pt x="89747" y="39188"/>
                  </a:lnTo>
                  <a:lnTo>
                    <a:pt x="77661" y="41599"/>
                  </a:lnTo>
                  <a:lnTo>
                    <a:pt x="66288" y="45418"/>
                  </a:lnTo>
                  <a:lnTo>
                    <a:pt x="55390" y="50174"/>
                  </a:lnTo>
                  <a:lnTo>
                    <a:pt x="47020" y="57766"/>
                  </a:lnTo>
                  <a:lnTo>
                    <a:pt x="40334" y="67249"/>
                  </a:lnTo>
                  <a:lnTo>
                    <a:pt x="34771" y="77992"/>
                  </a:lnTo>
                  <a:lnTo>
                    <a:pt x="31063" y="90680"/>
                  </a:lnTo>
                  <a:lnTo>
                    <a:pt x="28591" y="104666"/>
                  </a:lnTo>
                  <a:lnTo>
                    <a:pt x="26943" y="119516"/>
                  </a:lnTo>
                  <a:lnTo>
                    <a:pt x="24738" y="133837"/>
                  </a:lnTo>
                  <a:lnTo>
                    <a:pt x="22164" y="147806"/>
                  </a:lnTo>
                  <a:lnTo>
                    <a:pt x="19342" y="161540"/>
                  </a:lnTo>
                  <a:lnTo>
                    <a:pt x="17461" y="176222"/>
                  </a:lnTo>
                  <a:lnTo>
                    <a:pt x="16207" y="191537"/>
                  </a:lnTo>
                  <a:lnTo>
                    <a:pt x="15371" y="207274"/>
                  </a:lnTo>
                  <a:lnTo>
                    <a:pt x="13708" y="221080"/>
                  </a:lnTo>
                  <a:lnTo>
                    <a:pt x="11494" y="233601"/>
                  </a:lnTo>
                  <a:lnTo>
                    <a:pt x="8913" y="245264"/>
                  </a:lnTo>
                  <a:lnTo>
                    <a:pt x="6087" y="256355"/>
                  </a:lnTo>
                  <a:lnTo>
                    <a:pt x="3098" y="267065"/>
                  </a:lnTo>
                  <a:lnTo>
                    <a:pt x="0" y="277521"/>
                  </a:lnTo>
                  <a:lnTo>
                    <a:pt x="1250" y="283387"/>
                  </a:lnTo>
                  <a:lnTo>
                    <a:pt x="5399" y="286191"/>
                  </a:lnTo>
                  <a:lnTo>
                    <a:pt x="11482" y="286956"/>
                  </a:lnTo>
                  <a:lnTo>
                    <a:pt x="17747" y="285255"/>
                  </a:lnTo>
                  <a:lnTo>
                    <a:pt x="24135" y="281911"/>
                  </a:lnTo>
                  <a:lnTo>
                    <a:pt x="30604" y="277470"/>
                  </a:lnTo>
                  <a:lnTo>
                    <a:pt x="37127" y="272300"/>
                  </a:lnTo>
                  <a:lnTo>
                    <a:pt x="43687" y="266642"/>
                  </a:lnTo>
                  <a:lnTo>
                    <a:pt x="50271" y="260659"/>
                  </a:lnTo>
                  <a:lnTo>
                    <a:pt x="63481" y="248117"/>
                  </a:lnTo>
                  <a:lnTo>
                    <a:pt x="70098" y="241678"/>
                  </a:lnTo>
                  <a:lnTo>
                    <a:pt x="77826" y="236279"/>
                  </a:lnTo>
                  <a:lnTo>
                    <a:pt x="86293" y="231575"/>
                  </a:lnTo>
                  <a:lnTo>
                    <a:pt x="95254" y="227334"/>
                  </a:lnTo>
                  <a:lnTo>
                    <a:pt x="105649" y="224506"/>
                  </a:lnTo>
                  <a:lnTo>
                    <a:pt x="117001" y="222621"/>
                  </a:lnTo>
                  <a:lnTo>
                    <a:pt x="128990" y="221364"/>
                  </a:lnTo>
                  <a:lnTo>
                    <a:pt x="140298" y="221632"/>
                  </a:lnTo>
                  <a:lnTo>
                    <a:pt x="151153" y="222915"/>
                  </a:lnTo>
                  <a:lnTo>
                    <a:pt x="161706" y="224877"/>
                  </a:lnTo>
                  <a:lnTo>
                    <a:pt x="172057" y="228395"/>
                  </a:lnTo>
                  <a:lnTo>
                    <a:pt x="182273" y="232950"/>
                  </a:lnTo>
                  <a:lnTo>
                    <a:pt x="192400" y="238198"/>
                  </a:lnTo>
                  <a:lnTo>
                    <a:pt x="201362" y="243908"/>
                  </a:lnTo>
                  <a:lnTo>
                    <a:pt x="209547" y="249924"/>
                  </a:lnTo>
                  <a:lnTo>
                    <a:pt x="217215" y="256146"/>
                  </a:lnTo>
                  <a:lnTo>
                    <a:pt x="224537" y="264715"/>
                  </a:lnTo>
                  <a:lnTo>
                    <a:pt x="231629" y="274849"/>
                  </a:lnTo>
                  <a:lnTo>
                    <a:pt x="238568" y="286026"/>
                  </a:lnTo>
                  <a:lnTo>
                    <a:pt x="244299" y="297899"/>
                  </a:lnTo>
                  <a:lnTo>
                    <a:pt x="249225" y="310236"/>
                  </a:lnTo>
                  <a:lnTo>
                    <a:pt x="253615" y="322881"/>
                  </a:lnTo>
                  <a:lnTo>
                    <a:pt x="257646" y="335733"/>
                  </a:lnTo>
                  <a:lnTo>
                    <a:pt x="265073" y="361802"/>
                  </a:lnTo>
                  <a:lnTo>
                    <a:pt x="266390" y="374944"/>
                  </a:lnTo>
                  <a:lnTo>
                    <a:pt x="266163" y="388126"/>
                  </a:lnTo>
                  <a:lnTo>
                    <a:pt x="264907" y="401335"/>
                  </a:lnTo>
                  <a:lnTo>
                    <a:pt x="261859" y="413458"/>
                  </a:lnTo>
                  <a:lnTo>
                    <a:pt x="257615" y="424855"/>
                  </a:lnTo>
                  <a:lnTo>
                    <a:pt x="252576" y="435769"/>
                  </a:lnTo>
                  <a:lnTo>
                    <a:pt x="244796" y="445256"/>
                  </a:lnTo>
                  <a:lnTo>
                    <a:pt x="235187" y="453791"/>
                  </a:lnTo>
                  <a:lnTo>
                    <a:pt x="224360" y="461692"/>
                  </a:lnTo>
                  <a:lnTo>
                    <a:pt x="212721" y="468064"/>
                  </a:lnTo>
                  <a:lnTo>
                    <a:pt x="200540" y="473418"/>
                  </a:lnTo>
                  <a:lnTo>
                    <a:pt x="187999" y="478092"/>
                  </a:lnTo>
                  <a:lnTo>
                    <a:pt x="173006" y="482314"/>
                  </a:lnTo>
                  <a:lnTo>
                    <a:pt x="156379" y="486233"/>
                  </a:lnTo>
                  <a:lnTo>
                    <a:pt x="138662" y="489952"/>
                  </a:lnTo>
                  <a:lnTo>
                    <a:pt x="121324" y="492431"/>
                  </a:lnTo>
                  <a:lnTo>
                    <a:pt x="104239" y="494083"/>
                  </a:lnTo>
                  <a:lnTo>
                    <a:pt x="87323" y="495185"/>
                  </a:lnTo>
                  <a:lnTo>
                    <a:pt x="56737" y="496409"/>
                  </a:lnTo>
                  <a:lnTo>
                    <a:pt x="13698" y="4973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34073" y="935091"/>
            <a:ext cx="490287" cy="368069"/>
            <a:chOff x="3034073" y="935091"/>
            <a:chExt cx="490287" cy="368069"/>
          </a:xfrm>
        </p:grpSpPr>
        <p:sp>
          <p:nvSpPr>
            <p:cNvPr id="12" name="Freeform 11"/>
            <p:cNvSpPr/>
            <p:nvPr/>
          </p:nvSpPr>
          <p:spPr>
            <a:xfrm>
              <a:off x="3113655" y="964934"/>
              <a:ext cx="39792" cy="318330"/>
            </a:xfrm>
            <a:custGeom>
              <a:avLst/>
              <a:gdLst/>
              <a:ahLst/>
              <a:cxnLst/>
              <a:rect l="0" t="0" r="0" b="0"/>
              <a:pathLst>
                <a:path w="39792" h="318330">
                  <a:moveTo>
                    <a:pt x="0" y="0"/>
                  </a:moveTo>
                  <a:lnTo>
                    <a:pt x="13846" y="55384"/>
                  </a:lnTo>
                  <a:lnTo>
                    <a:pt x="15862" y="70082"/>
                  </a:lnTo>
                  <a:lnTo>
                    <a:pt x="17207" y="86513"/>
                  </a:lnTo>
                  <a:lnTo>
                    <a:pt x="18103" y="104098"/>
                  </a:lnTo>
                  <a:lnTo>
                    <a:pt x="19099" y="141322"/>
                  </a:lnTo>
                  <a:lnTo>
                    <a:pt x="19738" y="208695"/>
                  </a:lnTo>
                  <a:lnTo>
                    <a:pt x="20896" y="223134"/>
                  </a:lnTo>
                  <a:lnTo>
                    <a:pt x="22773" y="237181"/>
                  </a:lnTo>
                  <a:lnTo>
                    <a:pt x="25130" y="250966"/>
                  </a:lnTo>
                  <a:lnTo>
                    <a:pt x="26701" y="264578"/>
                  </a:lnTo>
                  <a:lnTo>
                    <a:pt x="27748" y="278074"/>
                  </a:lnTo>
                  <a:lnTo>
                    <a:pt x="39791" y="318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34073" y="1124099"/>
              <a:ext cx="179061" cy="39792"/>
            </a:xfrm>
            <a:custGeom>
              <a:avLst/>
              <a:gdLst/>
              <a:ahLst/>
              <a:cxnLst/>
              <a:rect l="0" t="0" r="0" b="0"/>
              <a:pathLst>
                <a:path w="179061" h="39792">
                  <a:moveTo>
                    <a:pt x="0" y="39791"/>
                  </a:moveTo>
                  <a:lnTo>
                    <a:pt x="15842" y="34510"/>
                  </a:lnTo>
                  <a:lnTo>
                    <a:pt x="24930" y="31849"/>
                  </a:lnTo>
                  <a:lnTo>
                    <a:pt x="46818" y="25945"/>
                  </a:lnTo>
                  <a:lnTo>
                    <a:pt x="74231" y="19637"/>
                  </a:lnTo>
                  <a:lnTo>
                    <a:pt x="120735" y="9871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54296" y="935091"/>
              <a:ext cx="270064" cy="368069"/>
            </a:xfrm>
            <a:custGeom>
              <a:avLst/>
              <a:gdLst/>
              <a:ahLst/>
              <a:cxnLst/>
              <a:rect l="0" t="0" r="0" b="0"/>
              <a:pathLst>
                <a:path w="270064" h="368069">
                  <a:moveTo>
                    <a:pt x="157793" y="0"/>
                  </a:moveTo>
                  <a:lnTo>
                    <a:pt x="141950" y="5281"/>
                  </a:lnTo>
                  <a:lnTo>
                    <a:pt x="132861" y="9047"/>
                  </a:lnTo>
                  <a:lnTo>
                    <a:pt x="122381" y="13769"/>
                  </a:lnTo>
                  <a:lnTo>
                    <a:pt x="110974" y="19127"/>
                  </a:lnTo>
                  <a:lnTo>
                    <a:pt x="98947" y="23804"/>
                  </a:lnTo>
                  <a:lnTo>
                    <a:pt x="86508" y="28028"/>
                  </a:lnTo>
                  <a:lnTo>
                    <a:pt x="73795" y="31949"/>
                  </a:lnTo>
                  <a:lnTo>
                    <a:pt x="62003" y="36774"/>
                  </a:lnTo>
                  <a:lnTo>
                    <a:pt x="50825" y="42201"/>
                  </a:lnTo>
                  <a:lnTo>
                    <a:pt x="40058" y="48029"/>
                  </a:lnTo>
                  <a:lnTo>
                    <a:pt x="29564" y="53020"/>
                  </a:lnTo>
                  <a:lnTo>
                    <a:pt x="19252" y="57453"/>
                  </a:lnTo>
                  <a:lnTo>
                    <a:pt x="9061" y="61514"/>
                  </a:lnTo>
                  <a:lnTo>
                    <a:pt x="3373" y="67536"/>
                  </a:lnTo>
                  <a:lnTo>
                    <a:pt x="686" y="74868"/>
                  </a:lnTo>
                  <a:lnTo>
                    <a:pt x="0" y="83071"/>
                  </a:lnTo>
                  <a:lnTo>
                    <a:pt x="648" y="91856"/>
                  </a:lnTo>
                  <a:lnTo>
                    <a:pt x="2185" y="101028"/>
                  </a:lnTo>
                  <a:lnTo>
                    <a:pt x="6841" y="121168"/>
                  </a:lnTo>
                  <a:lnTo>
                    <a:pt x="12594" y="144856"/>
                  </a:lnTo>
                  <a:lnTo>
                    <a:pt x="13465" y="156257"/>
                  </a:lnTo>
                  <a:lnTo>
                    <a:pt x="12941" y="167174"/>
                  </a:lnTo>
                  <a:lnTo>
                    <a:pt x="11486" y="177768"/>
                  </a:lnTo>
                  <a:lnTo>
                    <a:pt x="12726" y="182620"/>
                  </a:lnTo>
                  <a:lnTo>
                    <a:pt x="15764" y="183644"/>
                  </a:lnTo>
                  <a:lnTo>
                    <a:pt x="20000" y="182116"/>
                  </a:lnTo>
                  <a:lnTo>
                    <a:pt x="26139" y="178887"/>
                  </a:lnTo>
                  <a:lnTo>
                    <a:pt x="33549" y="174523"/>
                  </a:lnTo>
                  <a:lnTo>
                    <a:pt x="41804" y="169403"/>
                  </a:lnTo>
                  <a:lnTo>
                    <a:pt x="51728" y="164885"/>
                  </a:lnTo>
                  <a:lnTo>
                    <a:pt x="62767" y="160768"/>
                  </a:lnTo>
                  <a:lnTo>
                    <a:pt x="74546" y="156917"/>
                  </a:lnTo>
                  <a:lnTo>
                    <a:pt x="86820" y="154350"/>
                  </a:lnTo>
                  <a:lnTo>
                    <a:pt x="99425" y="152639"/>
                  </a:lnTo>
                  <a:lnTo>
                    <a:pt x="112249" y="151498"/>
                  </a:lnTo>
                  <a:lnTo>
                    <a:pt x="125219" y="150738"/>
                  </a:lnTo>
                  <a:lnTo>
                    <a:pt x="151421" y="149893"/>
                  </a:lnTo>
                  <a:lnTo>
                    <a:pt x="164598" y="151878"/>
                  </a:lnTo>
                  <a:lnTo>
                    <a:pt x="177804" y="155412"/>
                  </a:lnTo>
                  <a:lnTo>
                    <a:pt x="191029" y="159979"/>
                  </a:lnTo>
                  <a:lnTo>
                    <a:pt x="203161" y="166339"/>
                  </a:lnTo>
                  <a:lnTo>
                    <a:pt x="214566" y="173895"/>
                  </a:lnTo>
                  <a:lnTo>
                    <a:pt x="225485" y="182249"/>
                  </a:lnTo>
                  <a:lnTo>
                    <a:pt x="234975" y="191134"/>
                  </a:lnTo>
                  <a:lnTo>
                    <a:pt x="243512" y="200373"/>
                  </a:lnTo>
                  <a:lnTo>
                    <a:pt x="251414" y="209848"/>
                  </a:lnTo>
                  <a:lnTo>
                    <a:pt x="257787" y="219481"/>
                  </a:lnTo>
                  <a:lnTo>
                    <a:pt x="263142" y="229219"/>
                  </a:lnTo>
                  <a:lnTo>
                    <a:pt x="267816" y="239027"/>
                  </a:lnTo>
                  <a:lnTo>
                    <a:pt x="269828" y="249986"/>
                  </a:lnTo>
                  <a:lnTo>
                    <a:pt x="270063" y="261714"/>
                  </a:lnTo>
                  <a:lnTo>
                    <a:pt x="269115" y="273954"/>
                  </a:lnTo>
                  <a:lnTo>
                    <a:pt x="265167" y="285430"/>
                  </a:lnTo>
                  <a:lnTo>
                    <a:pt x="259218" y="296396"/>
                  </a:lnTo>
                  <a:lnTo>
                    <a:pt x="251937" y="307023"/>
                  </a:lnTo>
                  <a:lnTo>
                    <a:pt x="244872" y="316318"/>
                  </a:lnTo>
                  <a:lnTo>
                    <a:pt x="237952" y="324725"/>
                  </a:lnTo>
                  <a:lnTo>
                    <a:pt x="231128" y="332541"/>
                  </a:lnTo>
                  <a:lnTo>
                    <a:pt x="223262" y="338857"/>
                  </a:lnTo>
                  <a:lnTo>
                    <a:pt x="214703" y="344173"/>
                  </a:lnTo>
                  <a:lnTo>
                    <a:pt x="205680" y="348822"/>
                  </a:lnTo>
                  <a:lnTo>
                    <a:pt x="194139" y="353026"/>
                  </a:lnTo>
                  <a:lnTo>
                    <a:pt x="180918" y="356935"/>
                  </a:lnTo>
                  <a:lnTo>
                    <a:pt x="127949" y="368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73315" y="1094255"/>
            <a:ext cx="460756" cy="378017"/>
            <a:chOff x="1273315" y="1094255"/>
            <a:chExt cx="460756" cy="378017"/>
          </a:xfrm>
        </p:grpSpPr>
        <p:sp>
          <p:nvSpPr>
            <p:cNvPr id="16" name="Freeform 15"/>
            <p:cNvSpPr/>
            <p:nvPr/>
          </p:nvSpPr>
          <p:spPr>
            <a:xfrm>
              <a:off x="1342950" y="1173838"/>
              <a:ext cx="19896" cy="208904"/>
            </a:xfrm>
            <a:custGeom>
              <a:avLst/>
              <a:gdLst/>
              <a:ahLst/>
              <a:cxnLst/>
              <a:rect l="0" t="0" r="0" b="0"/>
              <a:pathLst>
                <a:path w="19896" h="208904">
                  <a:moveTo>
                    <a:pt x="19895" y="0"/>
                  </a:moveTo>
                  <a:lnTo>
                    <a:pt x="19895" y="60664"/>
                  </a:lnTo>
                  <a:lnTo>
                    <a:pt x="18790" y="74707"/>
                  </a:lnTo>
                  <a:lnTo>
                    <a:pt x="16948" y="88491"/>
                  </a:lnTo>
                  <a:lnTo>
                    <a:pt x="14615" y="102101"/>
                  </a:lnTo>
                  <a:lnTo>
                    <a:pt x="13059" y="116701"/>
                  </a:lnTo>
                  <a:lnTo>
                    <a:pt x="12022" y="131960"/>
                  </a:lnTo>
                  <a:lnTo>
                    <a:pt x="11330" y="147660"/>
                  </a:lnTo>
                  <a:lnTo>
                    <a:pt x="9764" y="161443"/>
                  </a:lnTo>
                  <a:lnTo>
                    <a:pt x="7615" y="173947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273315" y="1283263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538527" y="1094255"/>
              <a:ext cx="195544" cy="378017"/>
            </a:xfrm>
            <a:custGeom>
              <a:avLst/>
              <a:gdLst/>
              <a:ahLst/>
              <a:cxnLst/>
              <a:rect l="0" t="0" r="0" b="0"/>
              <a:pathLst>
                <a:path w="195544" h="378017">
                  <a:moveTo>
                    <a:pt x="172491" y="0"/>
                  </a:moveTo>
                  <a:lnTo>
                    <a:pt x="156648" y="10562"/>
                  </a:lnTo>
                  <a:lnTo>
                    <a:pt x="147560" y="15884"/>
                  </a:lnTo>
                  <a:lnTo>
                    <a:pt x="137080" y="21643"/>
                  </a:lnTo>
                  <a:lnTo>
                    <a:pt x="125672" y="27692"/>
                  </a:lnTo>
                  <a:lnTo>
                    <a:pt x="114751" y="33936"/>
                  </a:lnTo>
                  <a:lnTo>
                    <a:pt x="104154" y="40309"/>
                  </a:lnTo>
                  <a:lnTo>
                    <a:pt x="93774" y="46768"/>
                  </a:lnTo>
                  <a:lnTo>
                    <a:pt x="83538" y="52180"/>
                  </a:lnTo>
                  <a:lnTo>
                    <a:pt x="73398" y="56893"/>
                  </a:lnTo>
                  <a:lnTo>
                    <a:pt x="63322" y="61140"/>
                  </a:lnTo>
                  <a:lnTo>
                    <a:pt x="53288" y="66182"/>
                  </a:lnTo>
                  <a:lnTo>
                    <a:pt x="43284" y="71754"/>
                  </a:lnTo>
                  <a:lnTo>
                    <a:pt x="33298" y="77680"/>
                  </a:lnTo>
                  <a:lnTo>
                    <a:pt x="26641" y="87156"/>
                  </a:lnTo>
                  <a:lnTo>
                    <a:pt x="22203" y="99001"/>
                  </a:lnTo>
                  <a:lnTo>
                    <a:pt x="16166" y="125793"/>
                  </a:lnTo>
                  <a:lnTo>
                    <a:pt x="9799" y="152439"/>
                  </a:lnTo>
                  <a:lnTo>
                    <a:pt x="6553" y="164629"/>
                  </a:lnTo>
                  <a:lnTo>
                    <a:pt x="0" y="187015"/>
                  </a:lnTo>
                  <a:lnTo>
                    <a:pt x="21" y="190996"/>
                  </a:lnTo>
                  <a:lnTo>
                    <a:pt x="2245" y="190333"/>
                  </a:lnTo>
                  <a:lnTo>
                    <a:pt x="5939" y="186576"/>
                  </a:lnTo>
                  <a:lnTo>
                    <a:pt x="11717" y="181860"/>
                  </a:lnTo>
                  <a:lnTo>
                    <a:pt x="18885" y="176506"/>
                  </a:lnTo>
                  <a:lnTo>
                    <a:pt x="26980" y="170725"/>
                  </a:lnTo>
                  <a:lnTo>
                    <a:pt x="35693" y="165767"/>
                  </a:lnTo>
                  <a:lnTo>
                    <a:pt x="44817" y="161355"/>
                  </a:lnTo>
                  <a:lnTo>
                    <a:pt x="54216" y="157309"/>
                  </a:lnTo>
                  <a:lnTo>
                    <a:pt x="63797" y="155717"/>
                  </a:lnTo>
                  <a:lnTo>
                    <a:pt x="73501" y="155761"/>
                  </a:lnTo>
                  <a:lnTo>
                    <a:pt x="83286" y="156896"/>
                  </a:lnTo>
                  <a:lnTo>
                    <a:pt x="93125" y="158757"/>
                  </a:lnTo>
                  <a:lnTo>
                    <a:pt x="103001" y="161104"/>
                  </a:lnTo>
                  <a:lnTo>
                    <a:pt x="112901" y="163773"/>
                  </a:lnTo>
                  <a:lnTo>
                    <a:pt x="121711" y="167764"/>
                  </a:lnTo>
                  <a:lnTo>
                    <a:pt x="129795" y="172635"/>
                  </a:lnTo>
                  <a:lnTo>
                    <a:pt x="137395" y="178093"/>
                  </a:lnTo>
                  <a:lnTo>
                    <a:pt x="144672" y="183942"/>
                  </a:lnTo>
                  <a:lnTo>
                    <a:pt x="151734" y="190052"/>
                  </a:lnTo>
                  <a:lnTo>
                    <a:pt x="158653" y="196336"/>
                  </a:lnTo>
                  <a:lnTo>
                    <a:pt x="172236" y="209213"/>
                  </a:lnTo>
                  <a:lnTo>
                    <a:pt x="178953" y="215742"/>
                  </a:lnTo>
                  <a:lnTo>
                    <a:pt x="184536" y="223410"/>
                  </a:lnTo>
                  <a:lnTo>
                    <a:pt x="189363" y="231838"/>
                  </a:lnTo>
                  <a:lnTo>
                    <a:pt x="193687" y="240773"/>
                  </a:lnTo>
                  <a:lnTo>
                    <a:pt x="195464" y="251151"/>
                  </a:lnTo>
                  <a:lnTo>
                    <a:pt x="195543" y="262491"/>
                  </a:lnTo>
                  <a:lnTo>
                    <a:pt x="194491" y="274472"/>
                  </a:lnTo>
                  <a:lnTo>
                    <a:pt x="192684" y="285775"/>
                  </a:lnTo>
                  <a:lnTo>
                    <a:pt x="190374" y="296626"/>
                  </a:lnTo>
                  <a:lnTo>
                    <a:pt x="187729" y="307177"/>
                  </a:lnTo>
                  <a:lnTo>
                    <a:pt x="182650" y="316421"/>
                  </a:lnTo>
                  <a:lnTo>
                    <a:pt x="175948" y="324794"/>
                  </a:lnTo>
                  <a:lnTo>
                    <a:pt x="168163" y="332587"/>
                  </a:lnTo>
                  <a:lnTo>
                    <a:pt x="159658" y="338888"/>
                  </a:lnTo>
                  <a:lnTo>
                    <a:pt x="150672" y="344193"/>
                  </a:lnTo>
                  <a:lnTo>
                    <a:pt x="141365" y="348836"/>
                  </a:lnTo>
                  <a:lnTo>
                    <a:pt x="131845" y="353036"/>
                  </a:lnTo>
                  <a:lnTo>
                    <a:pt x="122182" y="356941"/>
                  </a:lnTo>
                  <a:lnTo>
                    <a:pt x="82961" y="378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51853" y="1631436"/>
            <a:ext cx="1333004" cy="736136"/>
            <a:chOff x="1551853" y="1631436"/>
            <a:chExt cx="1333004" cy="736136"/>
          </a:xfrm>
        </p:grpSpPr>
        <p:sp>
          <p:nvSpPr>
            <p:cNvPr id="20" name="Freeform 19"/>
            <p:cNvSpPr/>
            <p:nvPr/>
          </p:nvSpPr>
          <p:spPr>
            <a:xfrm>
              <a:off x="1551853" y="1750809"/>
              <a:ext cx="159166" cy="19896"/>
            </a:xfrm>
            <a:custGeom>
              <a:avLst/>
              <a:gdLst/>
              <a:ahLst/>
              <a:cxnLst/>
              <a:rect l="0" t="0" r="0" b="0"/>
              <a:pathLst>
                <a:path w="159166" h="19896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1284" y="9333"/>
                  </a:lnTo>
                  <a:lnTo>
                    <a:pt x="109915" y="9766"/>
                  </a:lnTo>
                  <a:lnTo>
                    <a:pt x="159165" y="198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800548" y="1631436"/>
              <a:ext cx="119374" cy="151292"/>
            </a:xfrm>
            <a:custGeom>
              <a:avLst/>
              <a:gdLst/>
              <a:ahLst/>
              <a:cxnLst/>
              <a:rect l="0" t="0" r="0" b="0"/>
              <a:pathLst>
                <a:path w="119374" h="151292">
                  <a:moveTo>
                    <a:pt x="0" y="0"/>
                  </a:moveTo>
                  <a:lnTo>
                    <a:pt x="0" y="93536"/>
                  </a:lnTo>
                  <a:lnTo>
                    <a:pt x="1105" y="105464"/>
                  </a:lnTo>
                  <a:lnTo>
                    <a:pt x="2947" y="116732"/>
                  </a:lnTo>
                  <a:lnTo>
                    <a:pt x="5281" y="127560"/>
                  </a:lnTo>
                  <a:lnTo>
                    <a:pt x="10152" y="135884"/>
                  </a:lnTo>
                  <a:lnTo>
                    <a:pt x="16716" y="142539"/>
                  </a:lnTo>
                  <a:lnTo>
                    <a:pt x="24408" y="148080"/>
                  </a:lnTo>
                  <a:lnTo>
                    <a:pt x="32851" y="150670"/>
                  </a:lnTo>
                  <a:lnTo>
                    <a:pt x="41796" y="151291"/>
                  </a:lnTo>
                  <a:lnTo>
                    <a:pt x="51076" y="150599"/>
                  </a:lnTo>
                  <a:lnTo>
                    <a:pt x="60578" y="149033"/>
                  </a:lnTo>
                  <a:lnTo>
                    <a:pt x="70228" y="146883"/>
                  </a:lnTo>
                  <a:lnTo>
                    <a:pt x="119373" y="139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941199" y="1631436"/>
              <a:ext cx="38410" cy="318330"/>
            </a:xfrm>
            <a:custGeom>
              <a:avLst/>
              <a:gdLst/>
              <a:ahLst/>
              <a:cxnLst/>
              <a:rect l="0" t="0" r="0" b="0"/>
              <a:pathLst>
                <a:path w="38410" h="318330">
                  <a:moveTo>
                    <a:pt x="8566" y="0"/>
                  </a:moveTo>
                  <a:lnTo>
                    <a:pt x="3285" y="15842"/>
                  </a:lnTo>
                  <a:lnTo>
                    <a:pt x="1729" y="24930"/>
                  </a:lnTo>
                  <a:lnTo>
                    <a:pt x="692" y="35410"/>
                  </a:lnTo>
                  <a:lnTo>
                    <a:pt x="0" y="46818"/>
                  </a:lnTo>
                  <a:lnTo>
                    <a:pt x="645" y="58845"/>
                  </a:lnTo>
                  <a:lnTo>
                    <a:pt x="2180" y="71284"/>
                  </a:lnTo>
                  <a:lnTo>
                    <a:pt x="4308" y="83998"/>
                  </a:lnTo>
                  <a:lnTo>
                    <a:pt x="5727" y="98000"/>
                  </a:lnTo>
                  <a:lnTo>
                    <a:pt x="6673" y="112861"/>
                  </a:lnTo>
                  <a:lnTo>
                    <a:pt x="7304" y="128296"/>
                  </a:lnTo>
                  <a:lnTo>
                    <a:pt x="8830" y="141901"/>
                  </a:lnTo>
                  <a:lnTo>
                    <a:pt x="10952" y="154287"/>
                  </a:lnTo>
                  <a:lnTo>
                    <a:pt x="13473" y="165861"/>
                  </a:lnTo>
                  <a:lnTo>
                    <a:pt x="15153" y="177997"/>
                  </a:lnTo>
                  <a:lnTo>
                    <a:pt x="16273" y="190510"/>
                  </a:lnTo>
                  <a:lnTo>
                    <a:pt x="17020" y="203273"/>
                  </a:lnTo>
                  <a:lnTo>
                    <a:pt x="18623" y="216203"/>
                  </a:lnTo>
                  <a:lnTo>
                    <a:pt x="20797" y="229244"/>
                  </a:lnTo>
                  <a:lnTo>
                    <a:pt x="23352" y="242359"/>
                  </a:lnTo>
                  <a:lnTo>
                    <a:pt x="25055" y="255524"/>
                  </a:lnTo>
                  <a:lnTo>
                    <a:pt x="26190" y="268722"/>
                  </a:lnTo>
                  <a:lnTo>
                    <a:pt x="38409" y="318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68616" y="1651331"/>
              <a:ext cx="197564" cy="189009"/>
            </a:xfrm>
            <a:custGeom>
              <a:avLst/>
              <a:gdLst/>
              <a:ahLst/>
              <a:cxnLst/>
              <a:rect l="0" t="0" r="0" b="0"/>
              <a:pathLst>
                <a:path w="197564" h="189009">
                  <a:moveTo>
                    <a:pt x="0" y="0"/>
                  </a:moveTo>
                  <a:lnTo>
                    <a:pt x="15843" y="5281"/>
                  </a:lnTo>
                  <a:lnTo>
                    <a:pt x="24931" y="9047"/>
                  </a:lnTo>
                  <a:lnTo>
                    <a:pt x="35411" y="13769"/>
                  </a:lnTo>
                  <a:lnTo>
                    <a:pt x="46818" y="19127"/>
                  </a:lnTo>
                  <a:lnTo>
                    <a:pt x="58845" y="23804"/>
                  </a:lnTo>
                  <a:lnTo>
                    <a:pt x="71284" y="28028"/>
                  </a:lnTo>
                  <a:lnTo>
                    <a:pt x="83998" y="31949"/>
                  </a:lnTo>
                  <a:lnTo>
                    <a:pt x="109914" y="39253"/>
                  </a:lnTo>
                  <a:lnTo>
                    <a:pt x="123015" y="42749"/>
                  </a:lnTo>
                  <a:lnTo>
                    <a:pt x="146414" y="49580"/>
                  </a:lnTo>
                  <a:lnTo>
                    <a:pt x="178229" y="59639"/>
                  </a:lnTo>
                  <a:lnTo>
                    <a:pt x="188454" y="62971"/>
                  </a:lnTo>
                  <a:lnTo>
                    <a:pt x="194165" y="68508"/>
                  </a:lnTo>
                  <a:lnTo>
                    <a:pt x="196867" y="75516"/>
                  </a:lnTo>
                  <a:lnTo>
                    <a:pt x="197563" y="83503"/>
                  </a:lnTo>
                  <a:lnTo>
                    <a:pt x="195817" y="91039"/>
                  </a:lnTo>
                  <a:lnTo>
                    <a:pt x="192442" y="98273"/>
                  </a:lnTo>
                  <a:lnTo>
                    <a:pt x="187981" y="105306"/>
                  </a:lnTo>
                  <a:lnTo>
                    <a:pt x="180586" y="111101"/>
                  </a:lnTo>
                  <a:lnTo>
                    <a:pt x="171235" y="116069"/>
                  </a:lnTo>
                  <a:lnTo>
                    <a:pt x="160580" y="120486"/>
                  </a:lnTo>
                  <a:lnTo>
                    <a:pt x="150160" y="125642"/>
                  </a:lnTo>
                  <a:lnTo>
                    <a:pt x="139898" y="131290"/>
                  </a:lnTo>
                  <a:lnTo>
                    <a:pt x="129740" y="137265"/>
                  </a:lnTo>
                  <a:lnTo>
                    <a:pt x="118547" y="143460"/>
                  </a:lnTo>
                  <a:lnTo>
                    <a:pt x="94321" y="156237"/>
                  </a:lnTo>
                  <a:lnTo>
                    <a:pt x="82776" y="161634"/>
                  </a:lnTo>
                  <a:lnTo>
                    <a:pt x="71764" y="166338"/>
                  </a:lnTo>
                  <a:lnTo>
                    <a:pt x="61106" y="170579"/>
                  </a:lnTo>
                  <a:lnTo>
                    <a:pt x="40422" y="178238"/>
                  </a:lnTo>
                  <a:lnTo>
                    <a:pt x="9947" y="189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26736" y="1681174"/>
              <a:ext cx="159165" cy="179062"/>
            </a:xfrm>
            <a:custGeom>
              <a:avLst/>
              <a:gdLst/>
              <a:ahLst/>
              <a:cxnLst/>
              <a:rect l="0" t="0" r="0" b="0"/>
              <a:pathLst>
                <a:path w="159165" h="179062">
                  <a:moveTo>
                    <a:pt x="0" y="0"/>
                  </a:moveTo>
                  <a:lnTo>
                    <a:pt x="10562" y="21124"/>
                  </a:lnTo>
                  <a:lnTo>
                    <a:pt x="15883" y="30662"/>
                  </a:lnTo>
                  <a:lnTo>
                    <a:pt x="21642" y="40337"/>
                  </a:lnTo>
                  <a:lnTo>
                    <a:pt x="33935" y="59930"/>
                  </a:lnTo>
                  <a:lnTo>
                    <a:pt x="46768" y="79690"/>
                  </a:lnTo>
                  <a:lnTo>
                    <a:pt x="54390" y="88497"/>
                  </a:lnTo>
                  <a:lnTo>
                    <a:pt x="62787" y="96579"/>
                  </a:lnTo>
                  <a:lnTo>
                    <a:pt x="71701" y="104177"/>
                  </a:lnTo>
                  <a:lnTo>
                    <a:pt x="79855" y="112559"/>
                  </a:lnTo>
                  <a:lnTo>
                    <a:pt x="87501" y="121462"/>
                  </a:lnTo>
                  <a:lnTo>
                    <a:pt x="94809" y="130714"/>
                  </a:lnTo>
                  <a:lnTo>
                    <a:pt x="102997" y="139092"/>
                  </a:lnTo>
                  <a:lnTo>
                    <a:pt x="111772" y="146889"/>
                  </a:lnTo>
                  <a:lnTo>
                    <a:pt x="159164" y="1790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56579" y="1671227"/>
              <a:ext cx="139270" cy="258643"/>
            </a:xfrm>
            <a:custGeom>
              <a:avLst/>
              <a:gdLst/>
              <a:ahLst/>
              <a:cxnLst/>
              <a:rect l="0" t="0" r="0" b="0"/>
              <a:pathLst>
                <a:path w="139270" h="258643">
                  <a:moveTo>
                    <a:pt x="139269" y="0"/>
                  </a:moveTo>
                  <a:lnTo>
                    <a:pt x="133988" y="15843"/>
                  </a:lnTo>
                  <a:lnTo>
                    <a:pt x="130222" y="23825"/>
                  </a:lnTo>
                  <a:lnTo>
                    <a:pt x="125501" y="32463"/>
                  </a:lnTo>
                  <a:lnTo>
                    <a:pt x="120142" y="41538"/>
                  </a:lnTo>
                  <a:lnTo>
                    <a:pt x="114359" y="52008"/>
                  </a:lnTo>
                  <a:lnTo>
                    <a:pt x="102039" y="75433"/>
                  </a:lnTo>
                  <a:lnTo>
                    <a:pt x="95659" y="86763"/>
                  </a:lnTo>
                  <a:lnTo>
                    <a:pt x="89195" y="97633"/>
                  </a:lnTo>
                  <a:lnTo>
                    <a:pt x="82675" y="108196"/>
                  </a:lnTo>
                  <a:lnTo>
                    <a:pt x="76117" y="119659"/>
                  </a:lnTo>
                  <a:lnTo>
                    <a:pt x="62937" y="144185"/>
                  </a:lnTo>
                  <a:lnTo>
                    <a:pt x="56327" y="155810"/>
                  </a:lnTo>
                  <a:lnTo>
                    <a:pt x="49710" y="166876"/>
                  </a:lnTo>
                  <a:lnTo>
                    <a:pt x="43088" y="177569"/>
                  </a:lnTo>
                  <a:lnTo>
                    <a:pt x="37568" y="188014"/>
                  </a:lnTo>
                  <a:lnTo>
                    <a:pt x="32782" y="198293"/>
                  </a:lnTo>
                  <a:lnTo>
                    <a:pt x="28487" y="208461"/>
                  </a:lnTo>
                  <a:lnTo>
                    <a:pt x="23412" y="217451"/>
                  </a:lnTo>
                  <a:lnTo>
                    <a:pt x="17819" y="225655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989556" y="2089033"/>
              <a:ext cx="159165" cy="218853"/>
            </a:xfrm>
            <a:custGeom>
              <a:avLst/>
              <a:gdLst/>
              <a:ahLst/>
              <a:cxnLst/>
              <a:rect l="0" t="0" r="0" b="0"/>
              <a:pathLst>
                <a:path w="159165" h="218853">
                  <a:moveTo>
                    <a:pt x="0" y="0"/>
                  </a:moveTo>
                  <a:lnTo>
                    <a:pt x="10562" y="10562"/>
                  </a:lnTo>
                  <a:lnTo>
                    <a:pt x="15883" y="16990"/>
                  </a:lnTo>
                  <a:lnTo>
                    <a:pt x="21642" y="24590"/>
                  </a:lnTo>
                  <a:lnTo>
                    <a:pt x="27692" y="32973"/>
                  </a:lnTo>
                  <a:lnTo>
                    <a:pt x="35041" y="41878"/>
                  </a:lnTo>
                  <a:lnTo>
                    <a:pt x="43256" y="51130"/>
                  </a:lnTo>
                  <a:lnTo>
                    <a:pt x="52049" y="60614"/>
                  </a:lnTo>
                  <a:lnTo>
                    <a:pt x="60121" y="70253"/>
                  </a:lnTo>
                  <a:lnTo>
                    <a:pt x="67713" y="79995"/>
                  </a:lnTo>
                  <a:lnTo>
                    <a:pt x="74986" y="89805"/>
                  </a:lnTo>
                  <a:lnTo>
                    <a:pt x="80939" y="99661"/>
                  </a:lnTo>
                  <a:lnTo>
                    <a:pt x="86013" y="109548"/>
                  </a:lnTo>
                  <a:lnTo>
                    <a:pt x="90501" y="119455"/>
                  </a:lnTo>
                  <a:lnTo>
                    <a:pt x="95704" y="129376"/>
                  </a:lnTo>
                  <a:lnTo>
                    <a:pt x="101383" y="139306"/>
                  </a:lnTo>
                  <a:lnTo>
                    <a:pt x="107380" y="149241"/>
                  </a:lnTo>
                  <a:lnTo>
                    <a:pt x="119938" y="169123"/>
                  </a:lnTo>
                  <a:lnTo>
                    <a:pt x="126381" y="179068"/>
                  </a:lnTo>
                  <a:lnTo>
                    <a:pt x="132888" y="187908"/>
                  </a:lnTo>
                  <a:lnTo>
                    <a:pt x="139436" y="196012"/>
                  </a:lnTo>
                  <a:lnTo>
                    <a:pt x="159164" y="218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959712" y="2059190"/>
              <a:ext cx="189009" cy="298435"/>
            </a:xfrm>
            <a:custGeom>
              <a:avLst/>
              <a:gdLst/>
              <a:ahLst/>
              <a:cxnLst/>
              <a:rect l="0" t="0" r="0" b="0"/>
              <a:pathLst>
                <a:path w="189009" h="298435">
                  <a:moveTo>
                    <a:pt x="189008" y="0"/>
                  </a:moveTo>
                  <a:lnTo>
                    <a:pt x="161316" y="41538"/>
                  </a:lnTo>
                  <a:lnTo>
                    <a:pt x="155073" y="52009"/>
                  </a:lnTo>
                  <a:lnTo>
                    <a:pt x="148700" y="63411"/>
                  </a:lnTo>
                  <a:lnTo>
                    <a:pt x="142240" y="75433"/>
                  </a:lnTo>
                  <a:lnTo>
                    <a:pt x="135723" y="85659"/>
                  </a:lnTo>
                  <a:lnTo>
                    <a:pt x="129168" y="94686"/>
                  </a:lnTo>
                  <a:lnTo>
                    <a:pt x="122587" y="102915"/>
                  </a:lnTo>
                  <a:lnTo>
                    <a:pt x="115990" y="112823"/>
                  </a:lnTo>
                  <a:lnTo>
                    <a:pt x="109381" y="123849"/>
                  </a:lnTo>
                  <a:lnTo>
                    <a:pt x="102764" y="135621"/>
                  </a:lnTo>
                  <a:lnTo>
                    <a:pt x="95037" y="147890"/>
                  </a:lnTo>
                  <a:lnTo>
                    <a:pt x="86570" y="160490"/>
                  </a:lnTo>
                  <a:lnTo>
                    <a:pt x="61757" y="196401"/>
                  </a:lnTo>
                  <a:lnTo>
                    <a:pt x="33569" y="238242"/>
                  </a:lnTo>
                  <a:lnTo>
                    <a:pt x="27906" y="248358"/>
                  </a:lnTo>
                  <a:lnTo>
                    <a:pt x="23025" y="258418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29766" y="2079086"/>
              <a:ext cx="217389" cy="189009"/>
            </a:xfrm>
            <a:custGeom>
              <a:avLst/>
              <a:gdLst/>
              <a:ahLst/>
              <a:cxnLst/>
              <a:rect l="0" t="0" r="0" b="0"/>
              <a:pathLst>
                <a:path w="217389" h="189009">
                  <a:moveTo>
                    <a:pt x="117910" y="0"/>
                  </a:moveTo>
                  <a:lnTo>
                    <a:pt x="102067" y="10562"/>
                  </a:lnTo>
                  <a:lnTo>
                    <a:pt x="94084" y="16989"/>
                  </a:lnTo>
                  <a:lnTo>
                    <a:pt x="85446" y="24589"/>
                  </a:lnTo>
                  <a:lnTo>
                    <a:pt x="76372" y="32972"/>
                  </a:lnTo>
                  <a:lnTo>
                    <a:pt x="67006" y="40772"/>
                  </a:lnTo>
                  <a:lnTo>
                    <a:pt x="57447" y="48182"/>
                  </a:lnTo>
                  <a:lnTo>
                    <a:pt x="47758" y="55333"/>
                  </a:lnTo>
                  <a:lnTo>
                    <a:pt x="39088" y="62310"/>
                  </a:lnTo>
                  <a:lnTo>
                    <a:pt x="31097" y="69173"/>
                  </a:lnTo>
                  <a:lnTo>
                    <a:pt x="23560" y="75959"/>
                  </a:lnTo>
                  <a:lnTo>
                    <a:pt x="9289" y="89393"/>
                  </a:lnTo>
                  <a:lnTo>
                    <a:pt x="2389" y="96070"/>
                  </a:lnTo>
                  <a:lnTo>
                    <a:pt x="0" y="103838"/>
                  </a:lnTo>
                  <a:lnTo>
                    <a:pt x="617" y="112332"/>
                  </a:lnTo>
                  <a:lnTo>
                    <a:pt x="3240" y="121311"/>
                  </a:lnTo>
                  <a:lnTo>
                    <a:pt x="9409" y="128402"/>
                  </a:lnTo>
                  <a:lnTo>
                    <a:pt x="17943" y="134235"/>
                  </a:lnTo>
                  <a:lnTo>
                    <a:pt x="28054" y="139229"/>
                  </a:lnTo>
                  <a:lnTo>
                    <a:pt x="39216" y="143663"/>
                  </a:lnTo>
                  <a:lnTo>
                    <a:pt x="51078" y="147725"/>
                  </a:lnTo>
                  <a:lnTo>
                    <a:pt x="63407" y="151538"/>
                  </a:lnTo>
                  <a:lnTo>
                    <a:pt x="88897" y="158722"/>
                  </a:lnTo>
                  <a:lnTo>
                    <a:pt x="101884" y="162185"/>
                  </a:lnTo>
                  <a:lnTo>
                    <a:pt x="125156" y="168981"/>
                  </a:lnTo>
                  <a:lnTo>
                    <a:pt x="136004" y="172341"/>
                  </a:lnTo>
                  <a:lnTo>
                    <a:pt x="147658" y="174580"/>
                  </a:lnTo>
                  <a:lnTo>
                    <a:pt x="159848" y="176073"/>
                  </a:lnTo>
                  <a:lnTo>
                    <a:pt x="217388" y="189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546631" y="2148720"/>
              <a:ext cx="159166" cy="9949"/>
            </a:xfrm>
            <a:custGeom>
              <a:avLst/>
              <a:gdLst/>
              <a:ahLst/>
              <a:cxnLst/>
              <a:rect l="0" t="0" r="0" b="0"/>
              <a:pathLst>
                <a:path w="159166" h="9949">
                  <a:moveTo>
                    <a:pt x="0" y="0"/>
                  </a:moveTo>
                  <a:lnTo>
                    <a:pt x="21124" y="0"/>
                  </a:lnTo>
                  <a:lnTo>
                    <a:pt x="31768" y="1105"/>
                  </a:lnTo>
                  <a:lnTo>
                    <a:pt x="43285" y="2947"/>
                  </a:lnTo>
                  <a:lnTo>
                    <a:pt x="55384" y="5281"/>
                  </a:lnTo>
                  <a:lnTo>
                    <a:pt x="68977" y="6837"/>
                  </a:lnTo>
                  <a:lnTo>
                    <a:pt x="83565" y="7874"/>
                  </a:lnTo>
                  <a:lnTo>
                    <a:pt x="159165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707710" y="1999503"/>
              <a:ext cx="137356" cy="187516"/>
            </a:xfrm>
            <a:custGeom>
              <a:avLst/>
              <a:gdLst/>
              <a:ahLst/>
              <a:cxnLst/>
              <a:rect l="0" t="0" r="0" b="0"/>
              <a:pathLst>
                <a:path w="137356" h="187516">
                  <a:moveTo>
                    <a:pt x="27929" y="0"/>
                  </a:moveTo>
                  <a:lnTo>
                    <a:pt x="4545" y="70152"/>
                  </a:lnTo>
                  <a:lnTo>
                    <a:pt x="2392" y="81033"/>
                  </a:lnTo>
                  <a:lnTo>
                    <a:pt x="957" y="92708"/>
                  </a:lnTo>
                  <a:lnTo>
                    <a:pt x="0" y="104912"/>
                  </a:lnTo>
                  <a:lnTo>
                    <a:pt x="467" y="117470"/>
                  </a:lnTo>
                  <a:lnTo>
                    <a:pt x="1884" y="130263"/>
                  </a:lnTo>
                  <a:lnTo>
                    <a:pt x="3934" y="143213"/>
                  </a:lnTo>
                  <a:lnTo>
                    <a:pt x="7511" y="154057"/>
                  </a:lnTo>
                  <a:lnTo>
                    <a:pt x="12106" y="163497"/>
                  </a:lnTo>
                  <a:lnTo>
                    <a:pt x="17381" y="172001"/>
                  </a:lnTo>
                  <a:lnTo>
                    <a:pt x="25318" y="177670"/>
                  </a:lnTo>
                  <a:lnTo>
                    <a:pt x="35031" y="181449"/>
                  </a:lnTo>
                  <a:lnTo>
                    <a:pt x="45927" y="183969"/>
                  </a:lnTo>
                  <a:lnTo>
                    <a:pt x="57613" y="185649"/>
                  </a:lnTo>
                  <a:lnTo>
                    <a:pt x="69825" y="186768"/>
                  </a:lnTo>
                  <a:lnTo>
                    <a:pt x="82387" y="187515"/>
                  </a:lnTo>
                  <a:lnTo>
                    <a:pt x="94078" y="186907"/>
                  </a:lnTo>
                  <a:lnTo>
                    <a:pt x="105187" y="185397"/>
                  </a:lnTo>
                  <a:lnTo>
                    <a:pt x="137355" y="179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74908" y="1979608"/>
              <a:ext cx="9949" cy="387964"/>
            </a:xfrm>
            <a:custGeom>
              <a:avLst/>
              <a:gdLst/>
              <a:ahLst/>
              <a:cxnLst/>
              <a:rect l="0" t="0" r="0" b="0"/>
              <a:pathLst>
                <a:path w="9949" h="387964">
                  <a:moveTo>
                    <a:pt x="0" y="0"/>
                  </a:moveTo>
                  <a:lnTo>
                    <a:pt x="0" y="98817"/>
                  </a:lnTo>
                  <a:lnTo>
                    <a:pt x="1105" y="112301"/>
                  </a:lnTo>
                  <a:lnTo>
                    <a:pt x="2948" y="124606"/>
                  </a:lnTo>
                  <a:lnTo>
                    <a:pt x="5281" y="136126"/>
                  </a:lnTo>
                  <a:lnTo>
                    <a:pt x="6837" y="149332"/>
                  </a:lnTo>
                  <a:lnTo>
                    <a:pt x="7874" y="163662"/>
                  </a:lnTo>
                  <a:lnTo>
                    <a:pt x="9026" y="193217"/>
                  </a:lnTo>
                  <a:lnTo>
                    <a:pt x="9675" y="235818"/>
                  </a:lnTo>
                  <a:lnTo>
                    <a:pt x="9948" y="3879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086977" y="2148720"/>
            <a:ext cx="3138074" cy="805771"/>
            <a:chOff x="4086977" y="2148720"/>
            <a:chExt cx="3138074" cy="805771"/>
          </a:xfrm>
        </p:grpSpPr>
        <p:sp>
          <p:nvSpPr>
            <p:cNvPr id="33" name="Freeform 32"/>
            <p:cNvSpPr/>
            <p:nvPr/>
          </p:nvSpPr>
          <p:spPr>
            <a:xfrm>
              <a:off x="4086977" y="2148720"/>
              <a:ext cx="498951" cy="387965"/>
            </a:xfrm>
            <a:custGeom>
              <a:avLst/>
              <a:gdLst/>
              <a:ahLst/>
              <a:cxnLst/>
              <a:rect l="0" t="0" r="0" b="0"/>
              <a:pathLst>
                <a:path w="498951" h="387965">
                  <a:moveTo>
                    <a:pt x="479054" y="0"/>
                  </a:moveTo>
                  <a:lnTo>
                    <a:pt x="457930" y="5281"/>
                  </a:lnTo>
                  <a:lnTo>
                    <a:pt x="448392" y="7942"/>
                  </a:lnTo>
                  <a:lnTo>
                    <a:pt x="428951" y="13846"/>
                  </a:lnTo>
                  <a:lnTo>
                    <a:pt x="416914" y="18073"/>
                  </a:lnTo>
                  <a:lnTo>
                    <a:pt x="363781" y="37794"/>
                  </a:lnTo>
                  <a:lnTo>
                    <a:pt x="320700" y="52660"/>
                  </a:lnTo>
                  <a:lnTo>
                    <a:pt x="310482" y="57213"/>
                  </a:lnTo>
                  <a:lnTo>
                    <a:pt x="300354" y="62459"/>
                  </a:lnTo>
                  <a:lnTo>
                    <a:pt x="290286" y="68167"/>
                  </a:lnTo>
                  <a:lnTo>
                    <a:pt x="267310" y="80404"/>
                  </a:lnTo>
                  <a:lnTo>
                    <a:pt x="254993" y="86762"/>
                  </a:lnTo>
                  <a:lnTo>
                    <a:pt x="243466" y="92106"/>
                  </a:lnTo>
                  <a:lnTo>
                    <a:pt x="232465" y="96774"/>
                  </a:lnTo>
                  <a:lnTo>
                    <a:pt x="221816" y="100991"/>
                  </a:lnTo>
                  <a:lnTo>
                    <a:pt x="211400" y="106013"/>
                  </a:lnTo>
                  <a:lnTo>
                    <a:pt x="201140" y="111572"/>
                  </a:lnTo>
                  <a:lnTo>
                    <a:pt x="190984" y="117488"/>
                  </a:lnTo>
                  <a:lnTo>
                    <a:pt x="170858" y="129957"/>
                  </a:lnTo>
                  <a:lnTo>
                    <a:pt x="130918" y="155974"/>
                  </a:lnTo>
                  <a:lnTo>
                    <a:pt x="122064" y="162564"/>
                  </a:lnTo>
                  <a:lnTo>
                    <a:pt x="113950" y="169168"/>
                  </a:lnTo>
                  <a:lnTo>
                    <a:pt x="106330" y="175782"/>
                  </a:lnTo>
                  <a:lnTo>
                    <a:pt x="96829" y="183506"/>
                  </a:lnTo>
                  <a:lnTo>
                    <a:pt x="74482" y="200932"/>
                  </a:lnTo>
                  <a:lnTo>
                    <a:pt x="63439" y="210221"/>
                  </a:lnTo>
                  <a:lnTo>
                    <a:pt x="52761" y="219730"/>
                  </a:lnTo>
                  <a:lnTo>
                    <a:pt x="33159" y="238032"/>
                  </a:lnTo>
                  <a:lnTo>
                    <a:pt x="17078" y="253535"/>
                  </a:lnTo>
                  <a:lnTo>
                    <a:pt x="10800" y="261869"/>
                  </a:lnTo>
                  <a:lnTo>
                    <a:pt x="5510" y="270742"/>
                  </a:lnTo>
                  <a:lnTo>
                    <a:pt x="877" y="279972"/>
                  </a:lnTo>
                  <a:lnTo>
                    <a:pt x="0" y="288337"/>
                  </a:lnTo>
                  <a:lnTo>
                    <a:pt x="1625" y="296123"/>
                  </a:lnTo>
                  <a:lnTo>
                    <a:pt x="4920" y="303525"/>
                  </a:lnTo>
                  <a:lnTo>
                    <a:pt x="10432" y="309565"/>
                  </a:lnTo>
                  <a:lnTo>
                    <a:pt x="25399" y="319224"/>
                  </a:lnTo>
                  <a:lnTo>
                    <a:pt x="35138" y="323347"/>
                  </a:lnTo>
                  <a:lnTo>
                    <a:pt x="46051" y="327201"/>
                  </a:lnTo>
                  <a:lnTo>
                    <a:pt x="57748" y="330876"/>
                  </a:lnTo>
                  <a:lnTo>
                    <a:pt x="71073" y="333325"/>
                  </a:lnTo>
                  <a:lnTo>
                    <a:pt x="85483" y="334959"/>
                  </a:lnTo>
                  <a:lnTo>
                    <a:pt x="100616" y="336047"/>
                  </a:lnTo>
                  <a:lnTo>
                    <a:pt x="117336" y="337878"/>
                  </a:lnTo>
                  <a:lnTo>
                    <a:pt x="153600" y="342860"/>
                  </a:lnTo>
                  <a:lnTo>
                    <a:pt x="173660" y="344631"/>
                  </a:lnTo>
                  <a:lnTo>
                    <a:pt x="194770" y="345812"/>
                  </a:lnTo>
                  <a:lnTo>
                    <a:pt x="237753" y="347123"/>
                  </a:lnTo>
                  <a:lnTo>
                    <a:pt x="278963" y="347706"/>
                  </a:lnTo>
                  <a:lnTo>
                    <a:pt x="295921" y="348967"/>
                  </a:lnTo>
                  <a:lnTo>
                    <a:pt x="310542" y="350913"/>
                  </a:lnTo>
                  <a:lnTo>
                    <a:pt x="368396" y="361977"/>
                  </a:lnTo>
                  <a:lnTo>
                    <a:pt x="384281" y="364008"/>
                  </a:lnTo>
                  <a:lnTo>
                    <a:pt x="400398" y="365361"/>
                  </a:lnTo>
                  <a:lnTo>
                    <a:pt x="416669" y="366264"/>
                  </a:lnTo>
                  <a:lnTo>
                    <a:pt x="430832" y="367970"/>
                  </a:lnTo>
                  <a:lnTo>
                    <a:pt x="443590" y="370214"/>
                  </a:lnTo>
                  <a:lnTo>
                    <a:pt x="498950" y="387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188015" y="2357624"/>
              <a:ext cx="3037036" cy="49739"/>
            </a:xfrm>
            <a:custGeom>
              <a:avLst/>
              <a:gdLst/>
              <a:ahLst/>
              <a:cxnLst/>
              <a:rect l="0" t="0" r="0" b="0"/>
              <a:pathLst>
                <a:path w="3037036" h="49739">
                  <a:moveTo>
                    <a:pt x="0" y="49738"/>
                  </a:moveTo>
                  <a:lnTo>
                    <a:pt x="33978" y="48633"/>
                  </a:lnTo>
                  <a:lnTo>
                    <a:pt x="49180" y="46791"/>
                  </a:lnTo>
                  <a:lnTo>
                    <a:pt x="65946" y="44458"/>
                  </a:lnTo>
                  <a:lnTo>
                    <a:pt x="99312" y="41865"/>
                  </a:lnTo>
                  <a:lnTo>
                    <a:pt x="206961" y="39912"/>
                  </a:lnTo>
                  <a:lnTo>
                    <a:pt x="269967" y="38709"/>
                  </a:lnTo>
                  <a:lnTo>
                    <a:pt x="282772" y="36859"/>
                  </a:lnTo>
                  <a:lnTo>
                    <a:pt x="294624" y="34520"/>
                  </a:lnTo>
                  <a:lnTo>
                    <a:pt x="322531" y="31922"/>
                  </a:lnTo>
                  <a:lnTo>
                    <a:pt x="426049" y="30025"/>
                  </a:lnTo>
                  <a:lnTo>
                    <a:pt x="515055" y="28762"/>
                  </a:lnTo>
                  <a:lnTo>
                    <a:pt x="529062" y="26911"/>
                  </a:lnTo>
                  <a:lnTo>
                    <a:pt x="541716" y="24573"/>
                  </a:lnTo>
                  <a:lnTo>
                    <a:pt x="573461" y="21974"/>
                  </a:lnTo>
                  <a:lnTo>
                    <a:pt x="689910" y="20078"/>
                  </a:lnTo>
                  <a:lnTo>
                    <a:pt x="835237" y="19906"/>
                  </a:lnTo>
                  <a:lnTo>
                    <a:pt x="853048" y="18797"/>
                  </a:lnTo>
                  <a:lnTo>
                    <a:pt x="869342" y="16952"/>
                  </a:lnTo>
                  <a:lnTo>
                    <a:pt x="937824" y="6050"/>
                  </a:lnTo>
                  <a:lnTo>
                    <a:pt x="956809" y="4033"/>
                  </a:lnTo>
                  <a:lnTo>
                    <a:pt x="995588" y="1792"/>
                  </a:lnTo>
                  <a:lnTo>
                    <a:pt x="1094363" y="235"/>
                  </a:lnTo>
                  <a:lnTo>
                    <a:pt x="1552080" y="0"/>
                  </a:lnTo>
                  <a:lnTo>
                    <a:pt x="1568584" y="1105"/>
                  </a:lnTo>
                  <a:lnTo>
                    <a:pt x="1586219" y="2947"/>
                  </a:lnTo>
                  <a:lnTo>
                    <a:pt x="1604608" y="5280"/>
                  </a:lnTo>
                  <a:lnTo>
                    <a:pt x="1642724" y="7873"/>
                  </a:lnTo>
                  <a:lnTo>
                    <a:pt x="1748075" y="9765"/>
                  </a:lnTo>
                  <a:lnTo>
                    <a:pt x="1949718" y="9944"/>
                  </a:lnTo>
                  <a:lnTo>
                    <a:pt x="1969629" y="11050"/>
                  </a:lnTo>
                  <a:lnTo>
                    <a:pt x="1989535" y="12893"/>
                  </a:lnTo>
                  <a:lnTo>
                    <a:pt x="2009438" y="15227"/>
                  </a:lnTo>
                  <a:lnTo>
                    <a:pt x="2049237" y="17820"/>
                  </a:lnTo>
                  <a:lnTo>
                    <a:pt x="2148720" y="19622"/>
                  </a:lnTo>
                  <a:lnTo>
                    <a:pt x="2206197" y="20919"/>
                  </a:lnTo>
                  <a:lnTo>
                    <a:pt x="2222408" y="22789"/>
                  </a:lnTo>
                  <a:lnTo>
                    <a:pt x="2237637" y="25140"/>
                  </a:lnTo>
                  <a:lnTo>
                    <a:pt x="2272243" y="27753"/>
                  </a:lnTo>
                  <a:lnTo>
                    <a:pt x="2337934" y="29430"/>
                  </a:lnTo>
                  <a:lnTo>
                    <a:pt x="2355550" y="30673"/>
                  </a:lnTo>
                  <a:lnTo>
                    <a:pt x="2375032" y="32607"/>
                  </a:lnTo>
                  <a:lnTo>
                    <a:pt x="2395757" y="35001"/>
                  </a:lnTo>
                  <a:lnTo>
                    <a:pt x="2436469" y="37662"/>
                  </a:lnTo>
                  <a:lnTo>
                    <a:pt x="2540768" y="39604"/>
                  </a:lnTo>
                  <a:lnTo>
                    <a:pt x="2934465" y="39790"/>
                  </a:lnTo>
                  <a:lnTo>
                    <a:pt x="2951088" y="40896"/>
                  </a:lnTo>
                  <a:lnTo>
                    <a:pt x="2965486" y="42738"/>
                  </a:lnTo>
                  <a:lnTo>
                    <a:pt x="2978401" y="45071"/>
                  </a:lnTo>
                  <a:lnTo>
                    <a:pt x="3004541" y="47664"/>
                  </a:lnTo>
                  <a:lnTo>
                    <a:pt x="3037035" y="482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28355" y="2188511"/>
              <a:ext cx="1" cy="447651"/>
            </a:xfrm>
            <a:custGeom>
              <a:avLst/>
              <a:gdLst/>
              <a:ahLst/>
              <a:cxnLst/>
              <a:rect l="0" t="0" r="0" b="0"/>
              <a:pathLst>
                <a:path w="1" h="447651">
                  <a:moveTo>
                    <a:pt x="0" y="0"/>
                  </a:moveTo>
                  <a:lnTo>
                    <a:pt x="0" y="4476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958720" y="2775430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123023" y="2725691"/>
              <a:ext cx="104288" cy="122300"/>
            </a:xfrm>
            <a:custGeom>
              <a:avLst/>
              <a:gdLst/>
              <a:ahLst/>
              <a:cxnLst/>
              <a:rect l="0" t="0" r="0" b="0"/>
              <a:pathLst>
                <a:path w="104288" h="122300">
                  <a:moveTo>
                    <a:pt x="14757" y="0"/>
                  </a:moveTo>
                  <a:lnTo>
                    <a:pt x="9476" y="21124"/>
                  </a:lnTo>
                  <a:lnTo>
                    <a:pt x="6815" y="30663"/>
                  </a:lnTo>
                  <a:lnTo>
                    <a:pt x="911" y="50103"/>
                  </a:lnTo>
                  <a:lnTo>
                    <a:pt x="0" y="59930"/>
                  </a:lnTo>
                  <a:lnTo>
                    <a:pt x="498" y="69797"/>
                  </a:lnTo>
                  <a:lnTo>
                    <a:pt x="1935" y="79691"/>
                  </a:lnTo>
                  <a:lnTo>
                    <a:pt x="5104" y="88497"/>
                  </a:lnTo>
                  <a:lnTo>
                    <a:pt x="9427" y="96579"/>
                  </a:lnTo>
                  <a:lnTo>
                    <a:pt x="14520" y="104177"/>
                  </a:lnTo>
                  <a:lnTo>
                    <a:pt x="21231" y="110348"/>
                  </a:lnTo>
                  <a:lnTo>
                    <a:pt x="29021" y="115567"/>
                  </a:lnTo>
                  <a:lnTo>
                    <a:pt x="37530" y="120152"/>
                  </a:lnTo>
                  <a:lnTo>
                    <a:pt x="46519" y="122103"/>
                  </a:lnTo>
                  <a:lnTo>
                    <a:pt x="55827" y="122299"/>
                  </a:lnTo>
                  <a:lnTo>
                    <a:pt x="104287" y="1193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237258" y="2705796"/>
              <a:ext cx="39792" cy="248695"/>
            </a:xfrm>
            <a:custGeom>
              <a:avLst/>
              <a:gdLst/>
              <a:ahLst/>
              <a:cxnLst/>
              <a:rect l="0" t="0" r="0" b="0"/>
              <a:pathLst>
                <a:path w="39792" h="248695">
                  <a:moveTo>
                    <a:pt x="0" y="0"/>
                  </a:moveTo>
                  <a:lnTo>
                    <a:pt x="0" y="69229"/>
                  </a:lnTo>
                  <a:lnTo>
                    <a:pt x="1105" y="82628"/>
                  </a:lnTo>
                  <a:lnTo>
                    <a:pt x="2948" y="94877"/>
                  </a:lnTo>
                  <a:lnTo>
                    <a:pt x="5281" y="106358"/>
                  </a:lnTo>
                  <a:lnTo>
                    <a:pt x="6837" y="119539"/>
                  </a:lnTo>
                  <a:lnTo>
                    <a:pt x="7874" y="133853"/>
                  </a:lnTo>
                  <a:lnTo>
                    <a:pt x="8565" y="148922"/>
                  </a:lnTo>
                  <a:lnTo>
                    <a:pt x="10131" y="162284"/>
                  </a:lnTo>
                  <a:lnTo>
                    <a:pt x="12281" y="174508"/>
                  </a:lnTo>
                  <a:lnTo>
                    <a:pt x="14819" y="185973"/>
                  </a:lnTo>
                  <a:lnTo>
                    <a:pt x="18722" y="196932"/>
                  </a:lnTo>
                  <a:lnTo>
                    <a:pt x="23534" y="207555"/>
                  </a:lnTo>
                  <a:lnTo>
                    <a:pt x="39791" y="248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495900" y="2297937"/>
              <a:ext cx="9949" cy="198956"/>
            </a:xfrm>
            <a:custGeom>
              <a:avLst/>
              <a:gdLst/>
              <a:ahLst/>
              <a:cxnLst/>
              <a:rect l="0" t="0" r="0" b="0"/>
              <a:pathLst>
                <a:path w="9949" h="198956">
                  <a:moveTo>
                    <a:pt x="9948" y="0"/>
                  </a:moveTo>
                  <a:lnTo>
                    <a:pt x="9948" y="55384"/>
                  </a:lnTo>
                  <a:lnTo>
                    <a:pt x="8843" y="66766"/>
                  </a:lnTo>
                  <a:lnTo>
                    <a:pt x="7000" y="77670"/>
                  </a:lnTo>
                  <a:lnTo>
                    <a:pt x="4667" y="88255"/>
                  </a:lnTo>
                  <a:lnTo>
                    <a:pt x="3111" y="100838"/>
                  </a:lnTo>
                  <a:lnTo>
                    <a:pt x="2074" y="114754"/>
                  </a:lnTo>
                  <a:lnTo>
                    <a:pt x="1383" y="129557"/>
                  </a:lnTo>
                  <a:lnTo>
                    <a:pt x="615" y="157796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714752" y="2297937"/>
              <a:ext cx="29844" cy="218852"/>
            </a:xfrm>
            <a:custGeom>
              <a:avLst/>
              <a:gdLst/>
              <a:ahLst/>
              <a:cxnLst/>
              <a:rect l="0" t="0" r="0" b="0"/>
              <a:pathLst>
                <a:path w="29844" h="218852">
                  <a:moveTo>
                    <a:pt x="29843" y="0"/>
                  </a:moveTo>
                  <a:lnTo>
                    <a:pt x="24562" y="21124"/>
                  </a:lnTo>
                  <a:lnTo>
                    <a:pt x="23006" y="32873"/>
                  </a:lnTo>
                  <a:lnTo>
                    <a:pt x="21969" y="46232"/>
                  </a:lnTo>
                  <a:lnTo>
                    <a:pt x="21277" y="60664"/>
                  </a:lnTo>
                  <a:lnTo>
                    <a:pt x="19712" y="73602"/>
                  </a:lnTo>
                  <a:lnTo>
                    <a:pt x="17562" y="85543"/>
                  </a:lnTo>
                  <a:lnTo>
                    <a:pt x="15024" y="96820"/>
                  </a:lnTo>
                  <a:lnTo>
                    <a:pt x="13331" y="108759"/>
                  </a:lnTo>
                  <a:lnTo>
                    <a:pt x="12204" y="121140"/>
                  </a:lnTo>
                  <a:lnTo>
                    <a:pt x="11452" y="133815"/>
                  </a:lnTo>
                  <a:lnTo>
                    <a:pt x="9845" y="146686"/>
                  </a:lnTo>
                  <a:lnTo>
                    <a:pt x="7668" y="159688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625221" y="2795326"/>
              <a:ext cx="59689" cy="9949"/>
            </a:xfrm>
            <a:custGeom>
              <a:avLst/>
              <a:gdLst/>
              <a:ahLst/>
              <a:cxnLst/>
              <a:rect l="0" t="0" r="0" b="0"/>
              <a:pathLst>
                <a:path w="59689" h="9949">
                  <a:moveTo>
                    <a:pt x="0" y="0"/>
                  </a:moveTo>
                  <a:lnTo>
                    <a:pt x="11790" y="0"/>
                  </a:lnTo>
                  <a:lnTo>
                    <a:pt x="59688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761965" y="2646109"/>
              <a:ext cx="151743" cy="278539"/>
            </a:xfrm>
            <a:custGeom>
              <a:avLst/>
              <a:gdLst/>
              <a:ahLst/>
              <a:cxnLst/>
              <a:rect l="0" t="0" r="0" b="0"/>
              <a:pathLst>
                <a:path w="151743" h="278539">
                  <a:moveTo>
                    <a:pt x="52264" y="0"/>
                  </a:moveTo>
                  <a:lnTo>
                    <a:pt x="73388" y="0"/>
                  </a:lnTo>
                  <a:lnTo>
                    <a:pt x="82927" y="2211"/>
                  </a:lnTo>
                  <a:lnTo>
                    <a:pt x="92601" y="5895"/>
                  </a:lnTo>
                  <a:lnTo>
                    <a:pt x="102367" y="10562"/>
                  </a:lnTo>
                  <a:lnTo>
                    <a:pt x="109983" y="16989"/>
                  </a:lnTo>
                  <a:lnTo>
                    <a:pt x="116166" y="24590"/>
                  </a:lnTo>
                  <a:lnTo>
                    <a:pt x="121393" y="32973"/>
                  </a:lnTo>
                  <a:lnTo>
                    <a:pt x="124877" y="42983"/>
                  </a:lnTo>
                  <a:lnTo>
                    <a:pt x="127200" y="54077"/>
                  </a:lnTo>
                  <a:lnTo>
                    <a:pt x="128749" y="65895"/>
                  </a:lnTo>
                  <a:lnTo>
                    <a:pt x="127571" y="77089"/>
                  </a:lnTo>
                  <a:lnTo>
                    <a:pt x="124575" y="87868"/>
                  </a:lnTo>
                  <a:lnTo>
                    <a:pt x="120367" y="98370"/>
                  </a:lnTo>
                  <a:lnTo>
                    <a:pt x="115351" y="107582"/>
                  </a:lnTo>
                  <a:lnTo>
                    <a:pt x="109797" y="115934"/>
                  </a:lnTo>
                  <a:lnTo>
                    <a:pt x="103883" y="123712"/>
                  </a:lnTo>
                  <a:lnTo>
                    <a:pt x="96624" y="132214"/>
                  </a:lnTo>
                  <a:lnTo>
                    <a:pt x="88470" y="141197"/>
                  </a:lnTo>
                  <a:lnTo>
                    <a:pt x="71672" y="158916"/>
                  </a:lnTo>
                  <a:lnTo>
                    <a:pt x="56838" y="174160"/>
                  </a:lnTo>
                  <a:lnTo>
                    <a:pt x="48682" y="181320"/>
                  </a:lnTo>
                  <a:lnTo>
                    <a:pt x="39928" y="188304"/>
                  </a:lnTo>
                  <a:lnTo>
                    <a:pt x="30776" y="195171"/>
                  </a:lnTo>
                  <a:lnTo>
                    <a:pt x="21359" y="200854"/>
                  </a:lnTo>
                  <a:lnTo>
                    <a:pt x="11765" y="205748"/>
                  </a:lnTo>
                  <a:lnTo>
                    <a:pt x="2053" y="210116"/>
                  </a:lnTo>
                  <a:lnTo>
                    <a:pt x="0" y="211922"/>
                  </a:lnTo>
                  <a:lnTo>
                    <a:pt x="3053" y="212021"/>
                  </a:lnTo>
                  <a:lnTo>
                    <a:pt x="9509" y="210982"/>
                  </a:lnTo>
                  <a:lnTo>
                    <a:pt x="19339" y="210289"/>
                  </a:lnTo>
                  <a:lnTo>
                    <a:pt x="31420" y="209827"/>
                  </a:lnTo>
                  <a:lnTo>
                    <a:pt x="45000" y="209519"/>
                  </a:lnTo>
                  <a:lnTo>
                    <a:pt x="58475" y="210420"/>
                  </a:lnTo>
                  <a:lnTo>
                    <a:pt x="71879" y="212125"/>
                  </a:lnTo>
                  <a:lnTo>
                    <a:pt x="85237" y="214367"/>
                  </a:lnTo>
                  <a:lnTo>
                    <a:pt x="96352" y="218072"/>
                  </a:lnTo>
                  <a:lnTo>
                    <a:pt x="105973" y="222753"/>
                  </a:lnTo>
                  <a:lnTo>
                    <a:pt x="114598" y="228085"/>
                  </a:lnTo>
                  <a:lnTo>
                    <a:pt x="121452" y="234955"/>
                  </a:lnTo>
                  <a:lnTo>
                    <a:pt x="127128" y="242851"/>
                  </a:lnTo>
                  <a:lnTo>
                    <a:pt x="151742" y="278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072872" y="2287989"/>
              <a:ext cx="19896" cy="288487"/>
            </a:xfrm>
            <a:custGeom>
              <a:avLst/>
              <a:gdLst/>
              <a:ahLst/>
              <a:cxnLst/>
              <a:rect l="0" t="0" r="0" b="0"/>
              <a:pathLst>
                <a:path w="19896" h="288487">
                  <a:moveTo>
                    <a:pt x="19895" y="0"/>
                  </a:moveTo>
                  <a:lnTo>
                    <a:pt x="19895" y="69230"/>
                  </a:lnTo>
                  <a:lnTo>
                    <a:pt x="18790" y="84839"/>
                  </a:lnTo>
                  <a:lnTo>
                    <a:pt x="16948" y="100772"/>
                  </a:lnTo>
                  <a:lnTo>
                    <a:pt x="14614" y="116920"/>
                  </a:lnTo>
                  <a:lnTo>
                    <a:pt x="13059" y="132107"/>
                  </a:lnTo>
                  <a:lnTo>
                    <a:pt x="12021" y="146653"/>
                  </a:lnTo>
                  <a:lnTo>
                    <a:pt x="11330" y="160771"/>
                  </a:lnTo>
                  <a:lnTo>
                    <a:pt x="9763" y="173499"/>
                  </a:lnTo>
                  <a:lnTo>
                    <a:pt x="7615" y="185301"/>
                  </a:lnTo>
                  <a:lnTo>
                    <a:pt x="5076" y="196484"/>
                  </a:lnTo>
                  <a:lnTo>
                    <a:pt x="3384" y="208361"/>
                  </a:lnTo>
                  <a:lnTo>
                    <a:pt x="2256" y="220700"/>
                  </a:ln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36214" y="2305213"/>
            <a:ext cx="845562" cy="599539"/>
            <a:chOff x="6436214" y="2305213"/>
            <a:chExt cx="845562" cy="599539"/>
          </a:xfrm>
        </p:grpSpPr>
        <p:sp>
          <p:nvSpPr>
            <p:cNvPr id="45" name="Freeform 44"/>
            <p:cNvSpPr/>
            <p:nvPr/>
          </p:nvSpPr>
          <p:spPr>
            <a:xfrm>
              <a:off x="7190209" y="2305213"/>
              <a:ext cx="91567" cy="207412"/>
            </a:xfrm>
            <a:custGeom>
              <a:avLst/>
              <a:gdLst/>
              <a:ahLst/>
              <a:cxnLst/>
              <a:rect l="0" t="0" r="0" b="0"/>
              <a:pathLst>
                <a:path w="91567" h="207412">
                  <a:moveTo>
                    <a:pt x="91566" y="62358"/>
                  </a:moveTo>
                  <a:lnTo>
                    <a:pt x="81004" y="72920"/>
                  </a:lnTo>
                  <a:lnTo>
                    <a:pt x="76788" y="79347"/>
                  </a:lnTo>
                  <a:lnTo>
                    <a:pt x="72872" y="86948"/>
                  </a:lnTo>
                  <a:lnTo>
                    <a:pt x="69156" y="95331"/>
                  </a:lnTo>
                  <a:lnTo>
                    <a:pt x="64468" y="104236"/>
                  </a:lnTo>
                  <a:lnTo>
                    <a:pt x="59131" y="113488"/>
                  </a:lnTo>
                  <a:lnTo>
                    <a:pt x="53363" y="122972"/>
                  </a:lnTo>
                  <a:lnTo>
                    <a:pt x="41060" y="142353"/>
                  </a:lnTo>
                  <a:lnTo>
                    <a:pt x="34684" y="152163"/>
                  </a:lnTo>
                  <a:lnTo>
                    <a:pt x="28223" y="160914"/>
                  </a:lnTo>
                  <a:lnTo>
                    <a:pt x="21705" y="168959"/>
                  </a:lnTo>
                  <a:lnTo>
                    <a:pt x="15148" y="176532"/>
                  </a:lnTo>
                  <a:lnTo>
                    <a:pt x="9672" y="184897"/>
                  </a:lnTo>
                  <a:lnTo>
                    <a:pt x="4916" y="193790"/>
                  </a:lnTo>
                  <a:lnTo>
                    <a:pt x="640" y="203034"/>
                  </a:lnTo>
                  <a:lnTo>
                    <a:pt x="0" y="206986"/>
                  </a:lnTo>
                  <a:lnTo>
                    <a:pt x="1784" y="207411"/>
                  </a:lnTo>
                  <a:lnTo>
                    <a:pt x="5185" y="205483"/>
                  </a:lnTo>
                  <a:lnTo>
                    <a:pt x="8557" y="200882"/>
                  </a:lnTo>
                  <a:lnTo>
                    <a:pt x="11909" y="194498"/>
                  </a:lnTo>
                  <a:lnTo>
                    <a:pt x="15250" y="186927"/>
                  </a:lnTo>
                  <a:lnTo>
                    <a:pt x="24857" y="166724"/>
                  </a:lnTo>
                  <a:lnTo>
                    <a:pt x="30514" y="155147"/>
                  </a:lnTo>
                  <a:lnTo>
                    <a:pt x="35391" y="143008"/>
                  </a:lnTo>
                  <a:lnTo>
                    <a:pt x="39746" y="130494"/>
                  </a:lnTo>
                  <a:lnTo>
                    <a:pt x="43756" y="117730"/>
                  </a:lnTo>
                  <a:lnTo>
                    <a:pt x="45323" y="103694"/>
                  </a:lnTo>
                  <a:lnTo>
                    <a:pt x="45264" y="88810"/>
                  </a:lnTo>
                  <a:lnTo>
                    <a:pt x="44118" y="73361"/>
                  </a:lnTo>
                  <a:lnTo>
                    <a:pt x="42249" y="59746"/>
                  </a:lnTo>
                  <a:lnTo>
                    <a:pt x="39898" y="47353"/>
                  </a:lnTo>
                  <a:lnTo>
                    <a:pt x="37225" y="35775"/>
                  </a:lnTo>
                  <a:lnTo>
                    <a:pt x="33233" y="24741"/>
                  </a:lnTo>
                  <a:lnTo>
                    <a:pt x="28361" y="14068"/>
                  </a:lnTo>
                  <a:lnTo>
                    <a:pt x="22901" y="3638"/>
                  </a:lnTo>
                  <a:lnTo>
                    <a:pt x="20368" y="0"/>
                  </a:lnTo>
                  <a:lnTo>
                    <a:pt x="19785" y="890"/>
                  </a:lnTo>
                  <a:lnTo>
                    <a:pt x="20500" y="4800"/>
                  </a:lnTo>
                  <a:lnTo>
                    <a:pt x="23188" y="9617"/>
                  </a:lnTo>
                  <a:lnTo>
                    <a:pt x="27190" y="15039"/>
                  </a:lnTo>
                  <a:lnTo>
                    <a:pt x="32069" y="20864"/>
                  </a:lnTo>
                  <a:lnTo>
                    <a:pt x="37533" y="28064"/>
                  </a:lnTo>
                  <a:lnTo>
                    <a:pt x="49498" y="44906"/>
                  </a:lnTo>
                  <a:lnTo>
                    <a:pt x="55784" y="52934"/>
                  </a:lnTo>
                  <a:lnTo>
                    <a:pt x="62185" y="60497"/>
                  </a:lnTo>
                  <a:lnTo>
                    <a:pt x="81618" y="8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043029" y="2755535"/>
              <a:ext cx="29844" cy="1"/>
            </a:xfrm>
            <a:custGeom>
              <a:avLst/>
              <a:gdLst/>
              <a:ahLst/>
              <a:cxnLst/>
              <a:rect l="0" t="0" r="0" b="0"/>
              <a:pathLst>
                <a:path w="29844" h="1">
                  <a:moveTo>
                    <a:pt x="0" y="0"/>
                  </a:move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172349" y="2705796"/>
              <a:ext cx="1" cy="139270"/>
            </a:xfrm>
            <a:custGeom>
              <a:avLst/>
              <a:gdLst/>
              <a:ahLst/>
              <a:cxnLst/>
              <a:rect l="0" t="0" r="0" b="0"/>
              <a:pathLst>
                <a:path w="1" h="139270">
                  <a:moveTo>
                    <a:pt x="0" y="0"/>
                  </a:move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436214" y="2785378"/>
              <a:ext cx="19896" cy="9949"/>
            </a:xfrm>
            <a:custGeom>
              <a:avLst/>
              <a:gdLst/>
              <a:ahLst/>
              <a:cxnLst/>
              <a:rect l="0" t="0" r="0" b="0"/>
              <a:pathLst>
                <a:path w="19896" h="9949">
                  <a:moveTo>
                    <a:pt x="0" y="9948"/>
                  </a:moveTo>
                  <a:lnTo>
                    <a:pt x="1989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466057" y="2678718"/>
              <a:ext cx="91134" cy="226034"/>
            </a:xfrm>
            <a:custGeom>
              <a:avLst/>
              <a:gdLst/>
              <a:ahLst/>
              <a:cxnLst/>
              <a:rect l="0" t="0" r="0" b="0"/>
              <a:pathLst>
                <a:path w="91134" h="226034">
                  <a:moveTo>
                    <a:pt x="9948" y="17130"/>
                  </a:moveTo>
                  <a:lnTo>
                    <a:pt x="20509" y="6568"/>
                  </a:lnTo>
                  <a:lnTo>
                    <a:pt x="28042" y="3457"/>
                  </a:lnTo>
                  <a:lnTo>
                    <a:pt x="37485" y="1383"/>
                  </a:lnTo>
                  <a:lnTo>
                    <a:pt x="48201" y="0"/>
                  </a:lnTo>
                  <a:lnTo>
                    <a:pt x="57557" y="1289"/>
                  </a:lnTo>
                  <a:lnTo>
                    <a:pt x="66003" y="4359"/>
                  </a:lnTo>
                  <a:lnTo>
                    <a:pt x="73846" y="8616"/>
                  </a:lnTo>
                  <a:lnTo>
                    <a:pt x="77969" y="14770"/>
                  </a:lnTo>
                  <a:lnTo>
                    <a:pt x="79611" y="22189"/>
                  </a:lnTo>
                  <a:lnTo>
                    <a:pt x="79602" y="30450"/>
                  </a:lnTo>
                  <a:lnTo>
                    <a:pt x="76280" y="37063"/>
                  </a:lnTo>
                  <a:lnTo>
                    <a:pt x="70749" y="42577"/>
                  </a:lnTo>
                  <a:lnTo>
                    <a:pt x="63745" y="47359"/>
                  </a:lnTo>
                  <a:lnTo>
                    <a:pt x="60182" y="53862"/>
                  </a:lnTo>
                  <a:lnTo>
                    <a:pt x="58912" y="61514"/>
                  </a:lnTo>
                  <a:lnTo>
                    <a:pt x="59170" y="69931"/>
                  </a:lnTo>
                  <a:lnTo>
                    <a:pt x="61553" y="77753"/>
                  </a:lnTo>
                  <a:lnTo>
                    <a:pt x="65352" y="85178"/>
                  </a:lnTo>
                  <a:lnTo>
                    <a:pt x="70095" y="92339"/>
                  </a:lnTo>
                  <a:lnTo>
                    <a:pt x="75469" y="99323"/>
                  </a:lnTo>
                  <a:lnTo>
                    <a:pt x="81261" y="106190"/>
                  </a:lnTo>
                  <a:lnTo>
                    <a:pt x="87333" y="112979"/>
                  </a:lnTo>
                  <a:lnTo>
                    <a:pt x="90276" y="120820"/>
                  </a:lnTo>
                  <a:lnTo>
                    <a:pt x="91133" y="129364"/>
                  </a:lnTo>
                  <a:lnTo>
                    <a:pt x="90598" y="138376"/>
                  </a:lnTo>
                  <a:lnTo>
                    <a:pt x="88032" y="147699"/>
                  </a:lnTo>
                  <a:lnTo>
                    <a:pt x="84110" y="157231"/>
                  </a:lnTo>
                  <a:lnTo>
                    <a:pt x="79285" y="166902"/>
                  </a:lnTo>
                  <a:lnTo>
                    <a:pt x="73857" y="175559"/>
                  </a:lnTo>
                  <a:lnTo>
                    <a:pt x="68028" y="183542"/>
                  </a:lnTo>
                  <a:lnTo>
                    <a:pt x="61932" y="191074"/>
                  </a:lnTo>
                  <a:lnTo>
                    <a:pt x="54551" y="197201"/>
                  </a:lnTo>
                  <a:lnTo>
                    <a:pt x="46316" y="202390"/>
                  </a:lnTo>
                  <a:lnTo>
                    <a:pt x="0" y="2260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327284" y="2258146"/>
            <a:ext cx="1892995" cy="703513"/>
            <a:chOff x="4327284" y="2258146"/>
            <a:chExt cx="1892995" cy="703513"/>
          </a:xfrm>
        </p:grpSpPr>
        <p:sp>
          <p:nvSpPr>
            <p:cNvPr id="51" name="Freeform 50"/>
            <p:cNvSpPr/>
            <p:nvPr/>
          </p:nvSpPr>
          <p:spPr>
            <a:xfrm>
              <a:off x="5610548" y="2297937"/>
              <a:ext cx="49740" cy="288486"/>
            </a:xfrm>
            <a:custGeom>
              <a:avLst/>
              <a:gdLst/>
              <a:ahLst/>
              <a:cxnLst/>
              <a:rect l="0" t="0" r="0" b="0"/>
              <a:pathLst>
                <a:path w="49740" h="288486">
                  <a:moveTo>
                    <a:pt x="49739" y="0"/>
                  </a:moveTo>
                  <a:lnTo>
                    <a:pt x="49739" y="21124"/>
                  </a:lnTo>
                  <a:lnTo>
                    <a:pt x="48634" y="35083"/>
                  </a:lnTo>
                  <a:lnTo>
                    <a:pt x="44458" y="71226"/>
                  </a:lnTo>
                  <a:lnTo>
                    <a:pt x="41797" y="87275"/>
                  </a:lnTo>
                  <a:lnTo>
                    <a:pt x="38918" y="101290"/>
                  </a:lnTo>
                  <a:lnTo>
                    <a:pt x="35893" y="113950"/>
                  </a:lnTo>
                  <a:lnTo>
                    <a:pt x="32771" y="129021"/>
                  </a:lnTo>
                  <a:lnTo>
                    <a:pt x="23096" y="179708"/>
                  </a:lnTo>
                  <a:lnTo>
                    <a:pt x="16528" y="209560"/>
                  </a:lnTo>
                  <a:lnTo>
                    <a:pt x="9925" y="237565"/>
                  </a:lnTo>
                  <a:lnTo>
                    <a:pt x="0" y="288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192741" y="2258146"/>
              <a:ext cx="129322" cy="358121"/>
            </a:xfrm>
            <a:custGeom>
              <a:avLst/>
              <a:gdLst/>
              <a:ahLst/>
              <a:cxnLst/>
              <a:rect l="0" t="0" r="0" b="0"/>
              <a:pathLst>
                <a:path w="129322" h="358121">
                  <a:moveTo>
                    <a:pt x="129321" y="0"/>
                  </a:moveTo>
                  <a:lnTo>
                    <a:pt x="105937" y="70152"/>
                  </a:lnTo>
                  <a:lnTo>
                    <a:pt x="101574" y="81032"/>
                  </a:lnTo>
                  <a:lnTo>
                    <a:pt x="96453" y="92707"/>
                  </a:lnTo>
                  <a:lnTo>
                    <a:pt x="90830" y="104912"/>
                  </a:lnTo>
                  <a:lnTo>
                    <a:pt x="78686" y="133210"/>
                  </a:lnTo>
                  <a:lnTo>
                    <a:pt x="72353" y="148493"/>
                  </a:lnTo>
                  <a:lnTo>
                    <a:pt x="67026" y="161998"/>
                  </a:lnTo>
                  <a:lnTo>
                    <a:pt x="58159" y="185846"/>
                  </a:lnTo>
                  <a:lnTo>
                    <a:pt x="54247" y="197953"/>
                  </a:lnTo>
                  <a:lnTo>
                    <a:pt x="50534" y="210445"/>
                  </a:lnTo>
                  <a:lnTo>
                    <a:pt x="43460" y="235011"/>
                  </a:lnTo>
                  <a:lnTo>
                    <a:pt x="36632" y="256982"/>
                  </a:lnTo>
                  <a:lnTo>
                    <a:pt x="29913" y="280747"/>
                  </a:lnTo>
                  <a:lnTo>
                    <a:pt x="26574" y="293274"/>
                  </a:lnTo>
                  <a:lnTo>
                    <a:pt x="19916" y="316036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993785" y="2795326"/>
              <a:ext cx="69636" cy="1"/>
            </a:xfrm>
            <a:custGeom>
              <a:avLst/>
              <a:gdLst/>
              <a:ahLst/>
              <a:cxnLst/>
              <a:rect l="0" t="0" r="0" b="0"/>
              <a:pathLst>
                <a:path w="69636" h="1">
                  <a:moveTo>
                    <a:pt x="0" y="0"/>
                  </a:move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204724" y="2715744"/>
              <a:ext cx="114031" cy="228800"/>
            </a:xfrm>
            <a:custGeom>
              <a:avLst/>
              <a:gdLst/>
              <a:ahLst/>
              <a:cxnLst/>
              <a:rect l="0" t="0" r="0" b="0"/>
              <a:pathLst>
                <a:path w="114031" h="228800">
                  <a:moveTo>
                    <a:pt x="37756" y="0"/>
                  </a:moveTo>
                  <a:lnTo>
                    <a:pt x="27194" y="15842"/>
                  </a:lnTo>
                  <a:lnTo>
                    <a:pt x="22978" y="23825"/>
                  </a:lnTo>
                  <a:lnTo>
                    <a:pt x="19061" y="32463"/>
                  </a:lnTo>
                  <a:lnTo>
                    <a:pt x="15345" y="41537"/>
                  </a:lnTo>
                  <a:lnTo>
                    <a:pt x="11763" y="52008"/>
                  </a:lnTo>
                  <a:lnTo>
                    <a:pt x="8269" y="63410"/>
                  </a:lnTo>
                  <a:lnTo>
                    <a:pt x="4834" y="75433"/>
                  </a:lnTo>
                  <a:lnTo>
                    <a:pt x="2544" y="87869"/>
                  </a:lnTo>
                  <a:lnTo>
                    <a:pt x="1018" y="100581"/>
                  </a:lnTo>
                  <a:lnTo>
                    <a:pt x="0" y="113477"/>
                  </a:lnTo>
                  <a:lnTo>
                    <a:pt x="427" y="127601"/>
                  </a:lnTo>
                  <a:lnTo>
                    <a:pt x="1817" y="142543"/>
                  </a:lnTo>
                  <a:lnTo>
                    <a:pt x="3849" y="158031"/>
                  </a:lnTo>
                  <a:lnTo>
                    <a:pt x="8519" y="170567"/>
                  </a:lnTo>
                  <a:lnTo>
                    <a:pt x="14949" y="181135"/>
                  </a:lnTo>
                  <a:lnTo>
                    <a:pt x="22551" y="190391"/>
                  </a:lnTo>
                  <a:lnTo>
                    <a:pt x="33146" y="196562"/>
                  </a:lnTo>
                  <a:lnTo>
                    <a:pt x="45736" y="200676"/>
                  </a:lnTo>
                  <a:lnTo>
                    <a:pt x="59655" y="203418"/>
                  </a:lnTo>
                  <a:lnTo>
                    <a:pt x="73356" y="204141"/>
                  </a:lnTo>
                  <a:lnTo>
                    <a:pt x="86912" y="203518"/>
                  </a:lnTo>
                  <a:lnTo>
                    <a:pt x="100370" y="201997"/>
                  </a:lnTo>
                  <a:lnTo>
                    <a:pt x="108236" y="197667"/>
                  </a:lnTo>
                  <a:lnTo>
                    <a:pt x="112376" y="191465"/>
                  </a:lnTo>
                  <a:lnTo>
                    <a:pt x="114030" y="184014"/>
                  </a:lnTo>
                  <a:lnTo>
                    <a:pt x="110712" y="179047"/>
                  </a:lnTo>
                  <a:lnTo>
                    <a:pt x="104078" y="175735"/>
                  </a:lnTo>
                  <a:lnTo>
                    <a:pt x="95235" y="173527"/>
                  </a:lnTo>
                  <a:lnTo>
                    <a:pt x="87128" y="174266"/>
                  </a:lnTo>
                  <a:lnTo>
                    <a:pt x="79513" y="176969"/>
                  </a:lnTo>
                  <a:lnTo>
                    <a:pt x="72226" y="180982"/>
                  </a:lnTo>
                  <a:lnTo>
                    <a:pt x="65157" y="185868"/>
                  </a:lnTo>
                  <a:lnTo>
                    <a:pt x="58234" y="191336"/>
                  </a:lnTo>
                  <a:lnTo>
                    <a:pt x="27808" y="2287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924151" y="2347676"/>
              <a:ext cx="39792" cy="159165"/>
            </a:xfrm>
            <a:custGeom>
              <a:avLst/>
              <a:gdLst/>
              <a:ahLst/>
              <a:cxnLst/>
              <a:rect l="0" t="0" r="0" b="0"/>
              <a:pathLst>
                <a:path w="39792" h="159165">
                  <a:moveTo>
                    <a:pt x="39791" y="0"/>
                  </a:moveTo>
                  <a:lnTo>
                    <a:pt x="25945" y="55383"/>
                  </a:lnTo>
                  <a:lnTo>
                    <a:pt x="23929" y="67871"/>
                  </a:lnTo>
                  <a:lnTo>
                    <a:pt x="22584" y="80617"/>
                  </a:lnTo>
                  <a:lnTo>
                    <a:pt x="21688" y="93536"/>
                  </a:lnTo>
                  <a:lnTo>
                    <a:pt x="19985" y="105464"/>
                  </a:lnTo>
                  <a:lnTo>
                    <a:pt x="17745" y="116732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645613" y="2287989"/>
              <a:ext cx="49740" cy="268591"/>
            </a:xfrm>
            <a:custGeom>
              <a:avLst/>
              <a:gdLst/>
              <a:ahLst/>
              <a:cxnLst/>
              <a:rect l="0" t="0" r="0" b="0"/>
              <a:pathLst>
                <a:path w="49740" h="268591">
                  <a:moveTo>
                    <a:pt x="49739" y="0"/>
                  </a:moveTo>
                  <a:lnTo>
                    <a:pt x="35893" y="41538"/>
                  </a:lnTo>
                  <a:lnTo>
                    <a:pt x="33876" y="52009"/>
                  </a:lnTo>
                  <a:lnTo>
                    <a:pt x="32532" y="63411"/>
                  </a:lnTo>
                  <a:lnTo>
                    <a:pt x="31636" y="75433"/>
                  </a:lnTo>
                  <a:lnTo>
                    <a:pt x="31038" y="88975"/>
                  </a:lnTo>
                  <a:lnTo>
                    <a:pt x="30374" y="118758"/>
                  </a:lnTo>
                  <a:lnTo>
                    <a:pt x="29092" y="133332"/>
                  </a:lnTo>
                  <a:lnTo>
                    <a:pt x="27132" y="147470"/>
                  </a:lnTo>
                  <a:lnTo>
                    <a:pt x="22007" y="176073"/>
                  </a:lnTo>
                  <a:lnTo>
                    <a:pt x="16045" y="207207"/>
                  </a:lnTo>
                  <a:lnTo>
                    <a:pt x="12907" y="221036"/>
                  </a:lnTo>
                  <a:lnTo>
                    <a:pt x="9710" y="233572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327284" y="2845065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55384" y="9948"/>
                  </a:lnTo>
                  <a:lnTo>
                    <a:pt x="66766" y="8842"/>
                  </a:lnTo>
                  <a:lnTo>
                    <a:pt x="77670" y="7000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567485" y="2666005"/>
              <a:ext cx="167659" cy="295654"/>
            </a:xfrm>
            <a:custGeom>
              <a:avLst/>
              <a:gdLst/>
              <a:ahLst/>
              <a:cxnLst/>
              <a:rect l="0" t="0" r="0" b="0"/>
              <a:pathLst>
                <a:path w="167659" h="295654">
                  <a:moveTo>
                    <a:pt x="167658" y="19895"/>
                  </a:moveTo>
                  <a:lnTo>
                    <a:pt x="157096" y="41019"/>
                  </a:lnTo>
                  <a:lnTo>
                    <a:pt x="150669" y="52768"/>
                  </a:lnTo>
                  <a:lnTo>
                    <a:pt x="126886" y="94603"/>
                  </a:lnTo>
                  <a:lnTo>
                    <a:pt x="112325" y="121996"/>
                  </a:lnTo>
                  <a:lnTo>
                    <a:pt x="105347" y="134386"/>
                  </a:lnTo>
                  <a:lnTo>
                    <a:pt x="98485" y="145961"/>
                  </a:lnTo>
                  <a:lnTo>
                    <a:pt x="91699" y="156994"/>
                  </a:lnTo>
                  <a:lnTo>
                    <a:pt x="84965" y="168770"/>
                  </a:lnTo>
                  <a:lnTo>
                    <a:pt x="71587" y="193646"/>
                  </a:lnTo>
                  <a:lnTo>
                    <a:pt x="66031" y="206469"/>
                  </a:lnTo>
                  <a:lnTo>
                    <a:pt x="61220" y="219439"/>
                  </a:lnTo>
                  <a:lnTo>
                    <a:pt x="56909" y="232506"/>
                  </a:lnTo>
                  <a:lnTo>
                    <a:pt x="55139" y="244534"/>
                  </a:lnTo>
                  <a:lnTo>
                    <a:pt x="55065" y="255869"/>
                  </a:lnTo>
                  <a:lnTo>
                    <a:pt x="56121" y="266741"/>
                  </a:lnTo>
                  <a:lnTo>
                    <a:pt x="60141" y="276200"/>
                  </a:lnTo>
                  <a:lnTo>
                    <a:pt x="66137" y="284716"/>
                  </a:lnTo>
                  <a:lnTo>
                    <a:pt x="73450" y="292605"/>
                  </a:lnTo>
                  <a:lnTo>
                    <a:pt x="80536" y="295653"/>
                  </a:lnTo>
                  <a:lnTo>
                    <a:pt x="87470" y="295474"/>
                  </a:lnTo>
                  <a:lnTo>
                    <a:pt x="94304" y="293145"/>
                  </a:lnTo>
                  <a:lnTo>
                    <a:pt x="101071" y="289381"/>
                  </a:lnTo>
                  <a:lnTo>
                    <a:pt x="107792" y="284661"/>
                  </a:lnTo>
                  <a:lnTo>
                    <a:pt x="114484" y="279304"/>
                  </a:lnTo>
                  <a:lnTo>
                    <a:pt x="120050" y="271312"/>
                  </a:lnTo>
                  <a:lnTo>
                    <a:pt x="124866" y="261562"/>
                  </a:lnTo>
                  <a:lnTo>
                    <a:pt x="129182" y="250641"/>
                  </a:lnTo>
                  <a:lnTo>
                    <a:pt x="130955" y="240044"/>
                  </a:lnTo>
                  <a:lnTo>
                    <a:pt x="131031" y="229664"/>
                  </a:lnTo>
                  <a:lnTo>
                    <a:pt x="129976" y="219428"/>
                  </a:lnTo>
                  <a:lnTo>
                    <a:pt x="127062" y="210393"/>
                  </a:lnTo>
                  <a:lnTo>
                    <a:pt x="122909" y="202159"/>
                  </a:lnTo>
                  <a:lnTo>
                    <a:pt x="100360" y="167780"/>
                  </a:lnTo>
                  <a:lnTo>
                    <a:pt x="92949" y="158276"/>
                  </a:lnTo>
                  <a:lnTo>
                    <a:pt x="84693" y="148624"/>
                  </a:lnTo>
                  <a:lnTo>
                    <a:pt x="75873" y="138874"/>
                  </a:lnTo>
                  <a:lnTo>
                    <a:pt x="66677" y="130163"/>
                  </a:lnTo>
                  <a:lnTo>
                    <a:pt x="57230" y="122145"/>
                  </a:lnTo>
                  <a:lnTo>
                    <a:pt x="47617" y="114589"/>
                  </a:lnTo>
                  <a:lnTo>
                    <a:pt x="38997" y="107341"/>
                  </a:lnTo>
                  <a:lnTo>
                    <a:pt x="31040" y="100299"/>
                  </a:lnTo>
                  <a:lnTo>
                    <a:pt x="16303" y="86579"/>
                  </a:lnTo>
                  <a:lnTo>
                    <a:pt x="2386" y="73112"/>
                  </a:lnTo>
                  <a:lnTo>
                    <a:pt x="0" y="66427"/>
                  </a:lnTo>
                  <a:lnTo>
                    <a:pt x="621" y="59759"/>
                  </a:lnTo>
                  <a:lnTo>
                    <a:pt x="3245" y="53103"/>
                  </a:lnTo>
                  <a:lnTo>
                    <a:pt x="7205" y="46455"/>
                  </a:lnTo>
                  <a:lnTo>
                    <a:pt x="12056" y="39812"/>
                  </a:lnTo>
                  <a:lnTo>
                    <a:pt x="17500" y="33173"/>
                  </a:lnTo>
                  <a:lnTo>
                    <a:pt x="24446" y="27642"/>
                  </a:lnTo>
                  <a:lnTo>
                    <a:pt x="32392" y="22849"/>
                  </a:lnTo>
                  <a:lnTo>
                    <a:pt x="781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856321" y="2258146"/>
              <a:ext cx="363958" cy="243935"/>
            </a:xfrm>
            <a:custGeom>
              <a:avLst/>
              <a:gdLst/>
              <a:ahLst/>
              <a:cxnLst/>
              <a:rect l="0" t="0" r="0" b="0"/>
              <a:pathLst>
                <a:path w="363958" h="243935">
                  <a:moveTo>
                    <a:pt x="211825" y="0"/>
                  </a:moveTo>
                  <a:lnTo>
                    <a:pt x="190701" y="5281"/>
                  </a:lnTo>
                  <a:lnTo>
                    <a:pt x="181163" y="7942"/>
                  </a:lnTo>
                  <a:lnTo>
                    <a:pt x="161722" y="13846"/>
                  </a:lnTo>
                  <a:lnTo>
                    <a:pt x="102367" y="33210"/>
                  </a:lnTo>
                  <a:lnTo>
                    <a:pt x="92430" y="37614"/>
                  </a:lnTo>
                  <a:lnTo>
                    <a:pt x="82490" y="42761"/>
                  </a:lnTo>
                  <a:lnTo>
                    <a:pt x="72547" y="48403"/>
                  </a:lnTo>
                  <a:lnTo>
                    <a:pt x="62602" y="54375"/>
                  </a:lnTo>
                  <a:lnTo>
                    <a:pt x="42710" y="66905"/>
                  </a:lnTo>
                  <a:lnTo>
                    <a:pt x="33868" y="74447"/>
                  </a:lnTo>
                  <a:lnTo>
                    <a:pt x="25763" y="82790"/>
                  </a:lnTo>
                  <a:lnTo>
                    <a:pt x="18149" y="91669"/>
                  </a:lnTo>
                  <a:lnTo>
                    <a:pt x="11968" y="100903"/>
                  </a:lnTo>
                  <a:lnTo>
                    <a:pt x="6742" y="110376"/>
                  </a:lnTo>
                  <a:lnTo>
                    <a:pt x="2152" y="120007"/>
                  </a:lnTo>
                  <a:lnTo>
                    <a:pt x="198" y="130849"/>
                  </a:lnTo>
                  <a:lnTo>
                    <a:pt x="0" y="142498"/>
                  </a:lnTo>
                  <a:lnTo>
                    <a:pt x="974" y="154685"/>
                  </a:lnTo>
                  <a:lnTo>
                    <a:pt x="3834" y="166126"/>
                  </a:lnTo>
                  <a:lnTo>
                    <a:pt x="7951" y="177069"/>
                  </a:lnTo>
                  <a:lnTo>
                    <a:pt x="12906" y="187680"/>
                  </a:lnTo>
                  <a:lnTo>
                    <a:pt x="19526" y="196965"/>
                  </a:lnTo>
                  <a:lnTo>
                    <a:pt x="27255" y="205366"/>
                  </a:lnTo>
                  <a:lnTo>
                    <a:pt x="35724" y="213177"/>
                  </a:lnTo>
                  <a:lnTo>
                    <a:pt x="44685" y="219489"/>
                  </a:lnTo>
                  <a:lnTo>
                    <a:pt x="53975" y="224803"/>
                  </a:lnTo>
                  <a:lnTo>
                    <a:pt x="63485" y="229451"/>
                  </a:lnTo>
                  <a:lnTo>
                    <a:pt x="74246" y="232550"/>
                  </a:lnTo>
                  <a:lnTo>
                    <a:pt x="85841" y="234615"/>
                  </a:lnTo>
                  <a:lnTo>
                    <a:pt x="97993" y="235992"/>
                  </a:lnTo>
                  <a:lnTo>
                    <a:pt x="109409" y="238015"/>
                  </a:lnTo>
                  <a:lnTo>
                    <a:pt x="120336" y="240470"/>
                  </a:lnTo>
                  <a:lnTo>
                    <a:pt x="130937" y="243211"/>
                  </a:lnTo>
                  <a:lnTo>
                    <a:pt x="141320" y="243934"/>
                  </a:lnTo>
                  <a:lnTo>
                    <a:pt x="151558" y="243310"/>
                  </a:lnTo>
                  <a:lnTo>
                    <a:pt x="161699" y="241789"/>
                  </a:lnTo>
                  <a:lnTo>
                    <a:pt x="172881" y="240775"/>
                  </a:lnTo>
                  <a:lnTo>
                    <a:pt x="184757" y="240099"/>
                  </a:lnTo>
                  <a:lnTo>
                    <a:pt x="197095" y="239648"/>
                  </a:lnTo>
                  <a:lnTo>
                    <a:pt x="209742" y="238242"/>
                  </a:lnTo>
                  <a:lnTo>
                    <a:pt x="222595" y="236200"/>
                  </a:lnTo>
                  <a:lnTo>
                    <a:pt x="235585" y="233733"/>
                  </a:lnTo>
                  <a:lnTo>
                    <a:pt x="247560" y="230983"/>
                  </a:lnTo>
                  <a:lnTo>
                    <a:pt x="258860" y="228044"/>
                  </a:lnTo>
                  <a:lnTo>
                    <a:pt x="269709" y="224980"/>
                  </a:lnTo>
                  <a:lnTo>
                    <a:pt x="279152" y="220726"/>
                  </a:lnTo>
                  <a:lnTo>
                    <a:pt x="287659" y="215680"/>
                  </a:lnTo>
                  <a:lnTo>
                    <a:pt x="295540" y="210105"/>
                  </a:lnTo>
                  <a:lnTo>
                    <a:pt x="303005" y="204178"/>
                  </a:lnTo>
                  <a:lnTo>
                    <a:pt x="310192" y="198016"/>
                  </a:lnTo>
                  <a:lnTo>
                    <a:pt x="317194" y="191697"/>
                  </a:lnTo>
                  <a:lnTo>
                    <a:pt x="324073" y="184169"/>
                  </a:lnTo>
                  <a:lnTo>
                    <a:pt x="330869" y="175834"/>
                  </a:lnTo>
                  <a:lnTo>
                    <a:pt x="337611" y="166961"/>
                  </a:lnTo>
                  <a:lnTo>
                    <a:pt x="343210" y="157730"/>
                  </a:lnTo>
                  <a:lnTo>
                    <a:pt x="348049" y="148261"/>
                  </a:lnTo>
                  <a:lnTo>
                    <a:pt x="352380" y="138631"/>
                  </a:lnTo>
                  <a:lnTo>
                    <a:pt x="356373" y="128896"/>
                  </a:lnTo>
                  <a:lnTo>
                    <a:pt x="360140" y="119090"/>
                  </a:lnTo>
                  <a:lnTo>
                    <a:pt x="363756" y="109237"/>
                  </a:lnTo>
                  <a:lnTo>
                    <a:pt x="363957" y="99352"/>
                  </a:lnTo>
                  <a:lnTo>
                    <a:pt x="361880" y="89446"/>
                  </a:lnTo>
                  <a:lnTo>
                    <a:pt x="358284" y="79526"/>
                  </a:lnTo>
                  <a:lnTo>
                    <a:pt x="352571" y="70702"/>
                  </a:lnTo>
                  <a:lnTo>
                    <a:pt x="345447" y="62609"/>
                  </a:lnTo>
                  <a:lnTo>
                    <a:pt x="337381" y="55003"/>
                  </a:lnTo>
                  <a:lnTo>
                    <a:pt x="327583" y="48827"/>
                  </a:lnTo>
                  <a:lnTo>
                    <a:pt x="316630" y="43604"/>
                  </a:lnTo>
                  <a:lnTo>
                    <a:pt x="304906" y="39017"/>
                  </a:lnTo>
                  <a:lnTo>
                    <a:pt x="283038" y="30973"/>
                  </a:lnTo>
                  <a:lnTo>
                    <a:pt x="272564" y="27280"/>
                  </a:lnTo>
                  <a:lnTo>
                    <a:pt x="260055" y="24819"/>
                  </a:lnTo>
                  <a:lnTo>
                    <a:pt x="246189" y="23178"/>
                  </a:lnTo>
                  <a:lnTo>
                    <a:pt x="231418" y="22084"/>
                  </a:lnTo>
                  <a:lnTo>
                    <a:pt x="217150" y="22459"/>
                  </a:lnTo>
                  <a:lnTo>
                    <a:pt x="203216" y="23815"/>
                  </a:lnTo>
                  <a:lnTo>
                    <a:pt x="189506" y="25825"/>
                  </a:lnTo>
                  <a:lnTo>
                    <a:pt x="159535" y="31004"/>
                  </a:lnTo>
                  <a:lnTo>
                    <a:pt x="143806" y="33933"/>
                  </a:lnTo>
                  <a:lnTo>
                    <a:pt x="130004" y="38096"/>
                  </a:lnTo>
                  <a:lnTo>
                    <a:pt x="117486" y="43083"/>
                  </a:lnTo>
                  <a:lnTo>
                    <a:pt x="81079" y="60662"/>
                  </a:lnTo>
                  <a:lnTo>
                    <a:pt x="68290" y="66969"/>
                  </a:lnTo>
                  <a:lnTo>
                    <a:pt x="57554" y="73384"/>
                  </a:lnTo>
                  <a:lnTo>
                    <a:pt x="48186" y="79871"/>
                  </a:lnTo>
                  <a:lnTo>
                    <a:pt x="39729" y="86407"/>
                  </a:lnTo>
                  <a:lnTo>
                    <a:pt x="31881" y="94079"/>
                  </a:lnTo>
                  <a:lnTo>
                    <a:pt x="24439" y="102511"/>
                  </a:lnTo>
                  <a:lnTo>
                    <a:pt x="2921" y="1293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4138276" y="2268285"/>
            <a:ext cx="1768413" cy="242077"/>
          </a:xfrm>
          <a:custGeom>
            <a:avLst/>
            <a:gdLst/>
            <a:ahLst/>
            <a:cxnLst/>
            <a:rect l="0" t="0" r="0" b="0"/>
            <a:pathLst>
              <a:path w="1768413" h="242077">
                <a:moveTo>
                  <a:pt x="1750810" y="79391"/>
                </a:moveTo>
                <a:lnTo>
                  <a:pt x="1740248" y="95234"/>
                </a:lnTo>
                <a:lnTo>
                  <a:pt x="1734926" y="102111"/>
                </a:lnTo>
                <a:lnTo>
                  <a:pt x="1729168" y="108907"/>
                </a:lnTo>
                <a:lnTo>
                  <a:pt x="1723118" y="115648"/>
                </a:lnTo>
                <a:lnTo>
                  <a:pt x="1710501" y="129033"/>
                </a:lnTo>
                <a:lnTo>
                  <a:pt x="1671182" y="168912"/>
                </a:lnTo>
                <a:lnTo>
                  <a:pt x="1624802" y="215343"/>
                </a:lnTo>
                <a:lnTo>
                  <a:pt x="1618171" y="223081"/>
                </a:lnTo>
                <a:lnTo>
                  <a:pt x="1611540" y="231555"/>
                </a:lnTo>
                <a:lnTo>
                  <a:pt x="1604908" y="240520"/>
                </a:lnTo>
                <a:lnTo>
                  <a:pt x="1601593" y="242076"/>
                </a:lnTo>
                <a:lnTo>
                  <a:pt x="1600488" y="238692"/>
                </a:lnTo>
                <a:lnTo>
                  <a:pt x="1600856" y="232014"/>
                </a:lnTo>
                <a:lnTo>
                  <a:pt x="1603312" y="225352"/>
                </a:lnTo>
                <a:lnTo>
                  <a:pt x="1607160" y="218700"/>
                </a:lnTo>
                <a:lnTo>
                  <a:pt x="1611936" y="212055"/>
                </a:lnTo>
                <a:lnTo>
                  <a:pt x="1618436" y="205414"/>
                </a:lnTo>
                <a:lnTo>
                  <a:pt x="1626086" y="198776"/>
                </a:lnTo>
                <a:lnTo>
                  <a:pt x="1634501" y="192140"/>
                </a:lnTo>
                <a:lnTo>
                  <a:pt x="1642322" y="184400"/>
                </a:lnTo>
                <a:lnTo>
                  <a:pt x="1649747" y="175925"/>
                </a:lnTo>
                <a:lnTo>
                  <a:pt x="1656907" y="166958"/>
                </a:lnTo>
                <a:lnTo>
                  <a:pt x="1663891" y="158770"/>
                </a:lnTo>
                <a:lnTo>
                  <a:pt x="1670758" y="151101"/>
                </a:lnTo>
                <a:lnTo>
                  <a:pt x="1677546" y="143777"/>
                </a:lnTo>
                <a:lnTo>
                  <a:pt x="1685388" y="136684"/>
                </a:lnTo>
                <a:lnTo>
                  <a:pt x="1693932" y="129744"/>
                </a:lnTo>
                <a:lnTo>
                  <a:pt x="1702943" y="122908"/>
                </a:lnTo>
                <a:lnTo>
                  <a:pt x="1711161" y="116139"/>
                </a:lnTo>
                <a:lnTo>
                  <a:pt x="1718851" y="109416"/>
                </a:lnTo>
                <a:lnTo>
                  <a:pt x="1726188" y="102724"/>
                </a:lnTo>
                <a:lnTo>
                  <a:pt x="1740235" y="89392"/>
                </a:lnTo>
                <a:lnTo>
                  <a:pt x="1768412" y="61713"/>
                </a:lnTo>
                <a:lnTo>
                  <a:pt x="1760844" y="69323"/>
                </a:lnTo>
                <a:lnTo>
                  <a:pt x="1754183" y="73785"/>
                </a:lnTo>
                <a:lnTo>
                  <a:pt x="1746427" y="77864"/>
                </a:lnTo>
                <a:lnTo>
                  <a:pt x="1737940" y="81689"/>
                </a:lnTo>
                <a:lnTo>
                  <a:pt x="1730072" y="86449"/>
                </a:lnTo>
                <a:lnTo>
                  <a:pt x="1722615" y="91834"/>
                </a:lnTo>
                <a:lnTo>
                  <a:pt x="1715434" y="97634"/>
                </a:lnTo>
                <a:lnTo>
                  <a:pt x="1707330" y="103711"/>
                </a:lnTo>
                <a:lnTo>
                  <a:pt x="1689484" y="116359"/>
                </a:lnTo>
                <a:lnTo>
                  <a:pt x="1660794" y="135907"/>
                </a:lnTo>
                <a:lnTo>
                  <a:pt x="1649903" y="142491"/>
                </a:lnTo>
                <a:lnTo>
                  <a:pt x="1638221" y="149090"/>
                </a:lnTo>
                <a:lnTo>
                  <a:pt x="1626012" y="155700"/>
                </a:lnTo>
                <a:lnTo>
                  <a:pt x="1615661" y="162318"/>
                </a:lnTo>
                <a:lnTo>
                  <a:pt x="1606551" y="168940"/>
                </a:lnTo>
                <a:lnTo>
                  <a:pt x="1598266" y="175566"/>
                </a:lnTo>
                <a:lnTo>
                  <a:pt x="1589427" y="182193"/>
                </a:lnTo>
                <a:lnTo>
                  <a:pt x="1570764" y="195452"/>
                </a:lnTo>
                <a:lnTo>
                  <a:pt x="1561145" y="200977"/>
                </a:lnTo>
                <a:lnTo>
                  <a:pt x="1551416" y="205766"/>
                </a:lnTo>
                <a:lnTo>
                  <a:pt x="1541614" y="210064"/>
                </a:lnTo>
                <a:lnTo>
                  <a:pt x="1536185" y="208508"/>
                </a:lnTo>
                <a:lnTo>
                  <a:pt x="1533671" y="203050"/>
                </a:lnTo>
                <a:lnTo>
                  <a:pt x="1533100" y="194989"/>
                </a:lnTo>
                <a:lnTo>
                  <a:pt x="1534930" y="187405"/>
                </a:lnTo>
                <a:lnTo>
                  <a:pt x="1538361" y="180138"/>
                </a:lnTo>
                <a:lnTo>
                  <a:pt x="1542859" y="173083"/>
                </a:lnTo>
                <a:lnTo>
                  <a:pt x="1549173" y="165064"/>
                </a:lnTo>
                <a:lnTo>
                  <a:pt x="1556698" y="156402"/>
                </a:lnTo>
                <a:lnTo>
                  <a:pt x="1565032" y="147311"/>
                </a:lnTo>
                <a:lnTo>
                  <a:pt x="1573903" y="139040"/>
                </a:lnTo>
                <a:lnTo>
                  <a:pt x="1583133" y="131315"/>
                </a:lnTo>
                <a:lnTo>
                  <a:pt x="1592602" y="123955"/>
                </a:lnTo>
                <a:lnTo>
                  <a:pt x="1602231" y="115732"/>
                </a:lnTo>
                <a:lnTo>
                  <a:pt x="1611966" y="106934"/>
                </a:lnTo>
                <a:lnTo>
                  <a:pt x="1621772" y="97753"/>
                </a:lnTo>
                <a:lnTo>
                  <a:pt x="1631626" y="89422"/>
                </a:lnTo>
                <a:lnTo>
                  <a:pt x="1641510" y="81657"/>
                </a:lnTo>
                <a:lnTo>
                  <a:pt x="1651416" y="74270"/>
                </a:lnTo>
                <a:lnTo>
                  <a:pt x="1671265" y="60167"/>
                </a:lnTo>
                <a:lnTo>
                  <a:pt x="1681200" y="53311"/>
                </a:lnTo>
                <a:lnTo>
                  <a:pt x="1690034" y="46530"/>
                </a:lnTo>
                <a:lnTo>
                  <a:pt x="1698134" y="39799"/>
                </a:lnTo>
                <a:lnTo>
                  <a:pt x="1705745" y="33100"/>
                </a:lnTo>
                <a:lnTo>
                  <a:pt x="1705292" y="31951"/>
                </a:lnTo>
                <a:lnTo>
                  <a:pt x="1699464" y="34500"/>
                </a:lnTo>
                <a:lnTo>
                  <a:pt x="1690052" y="39516"/>
                </a:lnTo>
                <a:lnTo>
                  <a:pt x="1679356" y="46176"/>
                </a:lnTo>
                <a:lnTo>
                  <a:pt x="1667804" y="53932"/>
                </a:lnTo>
                <a:lnTo>
                  <a:pt x="1655681" y="62418"/>
                </a:lnTo>
                <a:lnTo>
                  <a:pt x="1643178" y="70286"/>
                </a:lnTo>
                <a:lnTo>
                  <a:pt x="1630422" y="77742"/>
                </a:lnTo>
                <a:lnTo>
                  <a:pt x="1617497" y="84924"/>
                </a:lnTo>
                <a:lnTo>
                  <a:pt x="1604458" y="93027"/>
                </a:lnTo>
                <a:lnTo>
                  <a:pt x="1591345" y="101745"/>
                </a:lnTo>
                <a:lnTo>
                  <a:pt x="1578181" y="110873"/>
                </a:lnTo>
                <a:lnTo>
                  <a:pt x="1563879" y="120275"/>
                </a:lnTo>
                <a:lnTo>
                  <a:pt x="1533250" y="139563"/>
                </a:lnTo>
                <a:lnTo>
                  <a:pt x="1518451" y="149349"/>
                </a:lnTo>
                <a:lnTo>
                  <a:pt x="1423235" y="214774"/>
                </a:lnTo>
                <a:lnTo>
                  <a:pt x="1413053" y="220490"/>
                </a:lnTo>
                <a:lnTo>
                  <a:pt x="1402950" y="225407"/>
                </a:lnTo>
                <a:lnTo>
                  <a:pt x="1392898" y="229790"/>
                </a:lnTo>
                <a:lnTo>
                  <a:pt x="1385091" y="229396"/>
                </a:lnTo>
                <a:lnTo>
                  <a:pt x="1378781" y="225817"/>
                </a:lnTo>
                <a:lnTo>
                  <a:pt x="1373470" y="220115"/>
                </a:lnTo>
                <a:lnTo>
                  <a:pt x="1374350" y="211893"/>
                </a:lnTo>
                <a:lnTo>
                  <a:pt x="1379358" y="201990"/>
                </a:lnTo>
                <a:lnTo>
                  <a:pt x="1387118" y="190967"/>
                </a:lnTo>
                <a:lnTo>
                  <a:pt x="1394502" y="181408"/>
                </a:lnTo>
                <a:lnTo>
                  <a:pt x="1401635" y="172824"/>
                </a:lnTo>
                <a:lnTo>
                  <a:pt x="1408601" y="164891"/>
                </a:lnTo>
                <a:lnTo>
                  <a:pt x="1416561" y="157392"/>
                </a:lnTo>
                <a:lnTo>
                  <a:pt x="1425184" y="150182"/>
                </a:lnTo>
                <a:lnTo>
                  <a:pt x="1434248" y="143164"/>
                </a:lnTo>
                <a:lnTo>
                  <a:pt x="1443606" y="135170"/>
                </a:lnTo>
                <a:lnTo>
                  <a:pt x="1453162" y="126525"/>
                </a:lnTo>
                <a:lnTo>
                  <a:pt x="1462848" y="117445"/>
                </a:lnTo>
                <a:lnTo>
                  <a:pt x="1472621" y="109182"/>
                </a:lnTo>
                <a:lnTo>
                  <a:pt x="1482453" y="101462"/>
                </a:lnTo>
                <a:lnTo>
                  <a:pt x="1492323" y="94105"/>
                </a:lnTo>
                <a:lnTo>
                  <a:pt x="1501113" y="86990"/>
                </a:lnTo>
                <a:lnTo>
                  <a:pt x="1509185" y="80036"/>
                </a:lnTo>
                <a:lnTo>
                  <a:pt x="1516776" y="73189"/>
                </a:lnTo>
                <a:lnTo>
                  <a:pt x="1525153" y="67519"/>
                </a:lnTo>
                <a:lnTo>
                  <a:pt x="1534053" y="62634"/>
                </a:lnTo>
                <a:lnTo>
                  <a:pt x="1543303" y="58272"/>
                </a:lnTo>
                <a:lnTo>
                  <a:pt x="1552785" y="53153"/>
                </a:lnTo>
                <a:lnTo>
                  <a:pt x="1562422" y="47530"/>
                </a:lnTo>
                <a:lnTo>
                  <a:pt x="1572164" y="41571"/>
                </a:lnTo>
                <a:lnTo>
                  <a:pt x="1573131" y="39808"/>
                </a:lnTo>
                <a:lnTo>
                  <a:pt x="1559468" y="43745"/>
                </a:lnTo>
                <a:lnTo>
                  <a:pt x="1549193" y="48995"/>
                </a:lnTo>
                <a:lnTo>
                  <a:pt x="1537922" y="55811"/>
                </a:lnTo>
                <a:lnTo>
                  <a:pt x="1525986" y="63671"/>
                </a:lnTo>
                <a:lnTo>
                  <a:pt x="1513608" y="71122"/>
                </a:lnTo>
                <a:lnTo>
                  <a:pt x="1500934" y="78299"/>
                </a:lnTo>
                <a:lnTo>
                  <a:pt x="1488065" y="85295"/>
                </a:lnTo>
                <a:lnTo>
                  <a:pt x="1459027" y="101910"/>
                </a:lnTo>
                <a:lnTo>
                  <a:pt x="1443546" y="110983"/>
                </a:lnTo>
                <a:lnTo>
                  <a:pt x="1427699" y="119243"/>
                </a:lnTo>
                <a:lnTo>
                  <a:pt x="1411608" y="126960"/>
                </a:lnTo>
                <a:lnTo>
                  <a:pt x="1395354" y="134315"/>
                </a:lnTo>
                <a:lnTo>
                  <a:pt x="1378991" y="142534"/>
                </a:lnTo>
                <a:lnTo>
                  <a:pt x="1362557" y="151330"/>
                </a:lnTo>
                <a:lnTo>
                  <a:pt x="1330664" y="168840"/>
                </a:lnTo>
                <a:lnTo>
                  <a:pt x="1301752" y="183991"/>
                </a:lnTo>
                <a:lnTo>
                  <a:pt x="1287852" y="190020"/>
                </a:lnTo>
                <a:lnTo>
                  <a:pt x="1274164" y="195146"/>
                </a:lnTo>
                <a:lnTo>
                  <a:pt x="1260618" y="199668"/>
                </a:lnTo>
                <a:lnTo>
                  <a:pt x="1247166" y="203788"/>
                </a:lnTo>
                <a:lnTo>
                  <a:pt x="1220429" y="211313"/>
                </a:lnTo>
                <a:lnTo>
                  <a:pt x="1212636" y="208235"/>
                </a:lnTo>
                <a:lnTo>
                  <a:pt x="1208546" y="200657"/>
                </a:lnTo>
                <a:lnTo>
                  <a:pt x="1206924" y="190078"/>
                </a:lnTo>
                <a:lnTo>
                  <a:pt x="1209160" y="180815"/>
                </a:lnTo>
                <a:lnTo>
                  <a:pt x="1213966" y="172429"/>
                </a:lnTo>
                <a:lnTo>
                  <a:pt x="1220486" y="164628"/>
                </a:lnTo>
                <a:lnTo>
                  <a:pt x="1228148" y="156111"/>
                </a:lnTo>
                <a:lnTo>
                  <a:pt x="1245505" y="137805"/>
                </a:lnTo>
                <a:lnTo>
                  <a:pt x="1254775" y="129387"/>
                </a:lnTo>
                <a:lnTo>
                  <a:pt x="1264271" y="121564"/>
                </a:lnTo>
                <a:lnTo>
                  <a:pt x="1273918" y="114138"/>
                </a:lnTo>
                <a:lnTo>
                  <a:pt x="1283665" y="106977"/>
                </a:lnTo>
                <a:lnTo>
                  <a:pt x="1303338" y="93125"/>
                </a:lnTo>
                <a:lnTo>
                  <a:pt x="1312121" y="86336"/>
                </a:lnTo>
                <a:lnTo>
                  <a:pt x="1320187" y="79600"/>
                </a:lnTo>
                <a:lnTo>
                  <a:pt x="1327775" y="72898"/>
                </a:lnTo>
                <a:lnTo>
                  <a:pt x="1336150" y="66220"/>
                </a:lnTo>
                <a:lnTo>
                  <a:pt x="1345049" y="59557"/>
                </a:lnTo>
                <a:lnTo>
                  <a:pt x="1354297" y="52905"/>
                </a:lnTo>
                <a:lnTo>
                  <a:pt x="1364884" y="46259"/>
                </a:lnTo>
                <a:lnTo>
                  <a:pt x="1376363" y="39618"/>
                </a:lnTo>
                <a:lnTo>
                  <a:pt x="1388437" y="32980"/>
                </a:lnTo>
                <a:lnTo>
                  <a:pt x="1392065" y="30765"/>
                </a:lnTo>
                <a:lnTo>
                  <a:pt x="1384307" y="34200"/>
                </a:lnTo>
                <a:lnTo>
                  <a:pt x="1377153" y="38210"/>
                </a:lnTo>
                <a:lnTo>
                  <a:pt x="1369068" y="43095"/>
                </a:lnTo>
                <a:lnTo>
                  <a:pt x="1360363" y="48561"/>
                </a:lnTo>
                <a:lnTo>
                  <a:pt x="1349032" y="54417"/>
                </a:lnTo>
                <a:lnTo>
                  <a:pt x="1335952" y="60531"/>
                </a:lnTo>
                <a:lnTo>
                  <a:pt x="1321705" y="66818"/>
                </a:lnTo>
                <a:lnTo>
                  <a:pt x="1294085" y="79698"/>
                </a:lnTo>
                <a:lnTo>
                  <a:pt x="1280530" y="86227"/>
                </a:lnTo>
                <a:lnTo>
                  <a:pt x="1265967" y="92791"/>
                </a:lnTo>
                <a:lnTo>
                  <a:pt x="1235049" y="105979"/>
                </a:lnTo>
                <a:lnTo>
                  <a:pt x="1219067" y="113696"/>
                </a:lnTo>
                <a:lnTo>
                  <a:pt x="1202885" y="122156"/>
                </a:lnTo>
                <a:lnTo>
                  <a:pt x="1171274" y="139294"/>
                </a:lnTo>
                <a:lnTo>
                  <a:pt x="1142487" y="154280"/>
                </a:lnTo>
                <a:lnTo>
                  <a:pt x="1128621" y="160265"/>
                </a:lnTo>
                <a:lnTo>
                  <a:pt x="1114955" y="165361"/>
                </a:lnTo>
                <a:lnTo>
                  <a:pt x="1101424" y="169864"/>
                </a:lnTo>
                <a:lnTo>
                  <a:pt x="1089087" y="175076"/>
                </a:lnTo>
                <a:lnTo>
                  <a:pt x="1077546" y="180761"/>
                </a:lnTo>
                <a:lnTo>
                  <a:pt x="1066537" y="186762"/>
                </a:lnTo>
                <a:lnTo>
                  <a:pt x="1055881" y="188552"/>
                </a:lnTo>
                <a:lnTo>
                  <a:pt x="1045461" y="187535"/>
                </a:lnTo>
                <a:lnTo>
                  <a:pt x="1035199" y="184646"/>
                </a:lnTo>
                <a:lnTo>
                  <a:pt x="1031673" y="179404"/>
                </a:lnTo>
                <a:lnTo>
                  <a:pt x="1032638" y="172594"/>
                </a:lnTo>
                <a:lnTo>
                  <a:pt x="1036598" y="164738"/>
                </a:lnTo>
                <a:lnTo>
                  <a:pt x="1042554" y="157290"/>
                </a:lnTo>
                <a:lnTo>
                  <a:pt x="1049840" y="150114"/>
                </a:lnTo>
                <a:lnTo>
                  <a:pt x="1058014" y="143119"/>
                </a:lnTo>
                <a:lnTo>
                  <a:pt x="1066779" y="136245"/>
                </a:lnTo>
                <a:lnTo>
                  <a:pt x="1075938" y="129452"/>
                </a:lnTo>
                <a:lnTo>
                  <a:pt x="1085360" y="122713"/>
                </a:lnTo>
                <a:lnTo>
                  <a:pt x="1094957" y="114904"/>
                </a:lnTo>
                <a:lnTo>
                  <a:pt x="1104671" y="106382"/>
                </a:lnTo>
                <a:lnTo>
                  <a:pt x="1114463" y="97385"/>
                </a:lnTo>
                <a:lnTo>
                  <a:pt x="1124307" y="90282"/>
                </a:lnTo>
                <a:lnTo>
                  <a:pt x="1134186" y="84441"/>
                </a:lnTo>
                <a:lnTo>
                  <a:pt x="1144088" y="79442"/>
                </a:lnTo>
                <a:lnTo>
                  <a:pt x="1154004" y="73898"/>
                </a:lnTo>
                <a:lnTo>
                  <a:pt x="1163932" y="67992"/>
                </a:lnTo>
                <a:lnTo>
                  <a:pt x="1173866" y="61844"/>
                </a:lnTo>
                <a:lnTo>
                  <a:pt x="1182699" y="55534"/>
                </a:lnTo>
                <a:lnTo>
                  <a:pt x="1190799" y="49118"/>
                </a:lnTo>
                <a:lnTo>
                  <a:pt x="1198409" y="42629"/>
                </a:lnTo>
                <a:lnTo>
                  <a:pt x="1206798" y="36093"/>
                </a:lnTo>
                <a:lnTo>
                  <a:pt x="1215708" y="29524"/>
                </a:lnTo>
                <a:lnTo>
                  <a:pt x="1224962" y="22935"/>
                </a:lnTo>
                <a:lnTo>
                  <a:pt x="1227817" y="19648"/>
                </a:lnTo>
                <a:lnTo>
                  <a:pt x="1226404" y="18561"/>
                </a:lnTo>
                <a:lnTo>
                  <a:pt x="1222146" y="18942"/>
                </a:lnTo>
                <a:lnTo>
                  <a:pt x="1208572" y="25260"/>
                </a:lnTo>
                <a:lnTo>
                  <a:pt x="1200310" y="30040"/>
                </a:lnTo>
                <a:lnTo>
                  <a:pt x="1189275" y="35437"/>
                </a:lnTo>
                <a:lnTo>
                  <a:pt x="1176393" y="41246"/>
                </a:lnTo>
                <a:lnTo>
                  <a:pt x="1162277" y="47329"/>
                </a:lnTo>
                <a:lnTo>
                  <a:pt x="1134804" y="59983"/>
                </a:lnTo>
                <a:lnTo>
                  <a:pt x="1121288" y="66452"/>
                </a:lnTo>
                <a:lnTo>
                  <a:pt x="1106751" y="72976"/>
                </a:lnTo>
                <a:lnTo>
                  <a:pt x="1075861" y="86119"/>
                </a:lnTo>
                <a:lnTo>
                  <a:pt x="1059886" y="93824"/>
                </a:lnTo>
                <a:lnTo>
                  <a:pt x="1043710" y="102277"/>
                </a:lnTo>
                <a:lnTo>
                  <a:pt x="1012105" y="119406"/>
                </a:lnTo>
                <a:lnTo>
                  <a:pt x="983321" y="134387"/>
                </a:lnTo>
                <a:lnTo>
                  <a:pt x="970560" y="141477"/>
                </a:lnTo>
                <a:lnTo>
                  <a:pt x="958738" y="148414"/>
                </a:lnTo>
                <a:lnTo>
                  <a:pt x="947540" y="155250"/>
                </a:lnTo>
                <a:lnTo>
                  <a:pt x="936759" y="160912"/>
                </a:lnTo>
                <a:lnTo>
                  <a:pt x="926255" y="165792"/>
                </a:lnTo>
                <a:lnTo>
                  <a:pt x="915937" y="170151"/>
                </a:lnTo>
                <a:lnTo>
                  <a:pt x="905742" y="174162"/>
                </a:lnTo>
                <a:lnTo>
                  <a:pt x="885572" y="181567"/>
                </a:lnTo>
                <a:lnTo>
                  <a:pt x="879973" y="180667"/>
                </a:lnTo>
                <a:lnTo>
                  <a:pt x="877344" y="176752"/>
                </a:lnTo>
                <a:lnTo>
                  <a:pt x="876698" y="170826"/>
                </a:lnTo>
                <a:lnTo>
                  <a:pt x="878478" y="163559"/>
                </a:lnTo>
                <a:lnTo>
                  <a:pt x="881875" y="155398"/>
                </a:lnTo>
                <a:lnTo>
                  <a:pt x="886350" y="146642"/>
                </a:lnTo>
                <a:lnTo>
                  <a:pt x="892650" y="138594"/>
                </a:lnTo>
                <a:lnTo>
                  <a:pt x="900165" y="131018"/>
                </a:lnTo>
                <a:lnTo>
                  <a:pt x="908491" y="123757"/>
                </a:lnTo>
                <a:lnTo>
                  <a:pt x="917358" y="115600"/>
                </a:lnTo>
                <a:lnTo>
                  <a:pt x="936053" y="97694"/>
                </a:lnTo>
                <a:lnTo>
                  <a:pt x="945680" y="89383"/>
                </a:lnTo>
                <a:lnTo>
                  <a:pt x="955414" y="81631"/>
                </a:lnTo>
                <a:lnTo>
                  <a:pt x="965220" y="74252"/>
                </a:lnTo>
                <a:lnTo>
                  <a:pt x="976178" y="67123"/>
                </a:lnTo>
                <a:lnTo>
                  <a:pt x="987905" y="60159"/>
                </a:lnTo>
                <a:lnTo>
                  <a:pt x="1000144" y="53306"/>
                </a:lnTo>
                <a:lnTo>
                  <a:pt x="1011619" y="46527"/>
                </a:lnTo>
                <a:lnTo>
                  <a:pt x="1033212" y="33099"/>
                </a:lnTo>
                <a:lnTo>
                  <a:pt x="1043612" y="27529"/>
                </a:lnTo>
                <a:lnTo>
                  <a:pt x="1053862" y="22710"/>
                </a:lnTo>
                <a:lnTo>
                  <a:pt x="1064011" y="18392"/>
                </a:lnTo>
                <a:lnTo>
                  <a:pt x="1074093" y="13303"/>
                </a:lnTo>
                <a:lnTo>
                  <a:pt x="1084130" y="7699"/>
                </a:lnTo>
                <a:lnTo>
                  <a:pt x="1094137" y="1753"/>
                </a:lnTo>
                <a:lnTo>
                  <a:pt x="1096387" y="0"/>
                </a:lnTo>
                <a:lnTo>
                  <a:pt x="1087098" y="3946"/>
                </a:lnTo>
                <a:lnTo>
                  <a:pt x="1079536" y="8094"/>
                </a:lnTo>
                <a:lnTo>
                  <a:pt x="1071179" y="13069"/>
                </a:lnTo>
                <a:lnTo>
                  <a:pt x="1062292" y="18597"/>
                </a:lnTo>
                <a:lnTo>
                  <a:pt x="1051946" y="24492"/>
                </a:lnTo>
                <a:lnTo>
                  <a:pt x="1015156" y="44457"/>
                </a:lnTo>
                <a:lnTo>
                  <a:pt x="985413" y="61654"/>
                </a:lnTo>
                <a:lnTo>
                  <a:pt x="970850" y="70882"/>
                </a:lnTo>
                <a:lnTo>
                  <a:pt x="956720" y="80350"/>
                </a:lnTo>
                <a:lnTo>
                  <a:pt x="942878" y="89978"/>
                </a:lnTo>
                <a:lnTo>
                  <a:pt x="928125" y="98607"/>
                </a:lnTo>
                <a:lnTo>
                  <a:pt x="912762" y="106571"/>
                </a:lnTo>
                <a:lnTo>
                  <a:pt x="896994" y="114090"/>
                </a:lnTo>
                <a:lnTo>
                  <a:pt x="882060" y="122420"/>
                </a:lnTo>
                <a:lnTo>
                  <a:pt x="867683" y="131288"/>
                </a:lnTo>
                <a:lnTo>
                  <a:pt x="853678" y="140517"/>
                </a:lnTo>
                <a:lnTo>
                  <a:pt x="841025" y="147774"/>
                </a:lnTo>
                <a:lnTo>
                  <a:pt x="829273" y="153718"/>
                </a:lnTo>
                <a:lnTo>
                  <a:pt x="818123" y="158785"/>
                </a:lnTo>
                <a:lnTo>
                  <a:pt x="807374" y="163269"/>
                </a:lnTo>
                <a:lnTo>
                  <a:pt x="796892" y="167364"/>
                </a:lnTo>
                <a:lnTo>
                  <a:pt x="776402" y="174861"/>
                </a:lnTo>
                <a:lnTo>
                  <a:pt x="756243" y="181877"/>
                </a:lnTo>
                <a:lnTo>
                  <a:pt x="752856" y="179769"/>
                </a:lnTo>
                <a:lnTo>
                  <a:pt x="753915" y="173942"/>
                </a:lnTo>
                <a:lnTo>
                  <a:pt x="757936" y="165637"/>
                </a:lnTo>
                <a:lnTo>
                  <a:pt x="762828" y="157889"/>
                </a:lnTo>
                <a:lnTo>
                  <a:pt x="768300" y="150513"/>
                </a:lnTo>
                <a:lnTo>
                  <a:pt x="774158" y="143385"/>
                </a:lnTo>
                <a:lnTo>
                  <a:pt x="781380" y="135317"/>
                </a:lnTo>
                <a:lnTo>
                  <a:pt x="798246" y="117511"/>
                </a:lnTo>
                <a:lnTo>
                  <a:pt x="807386" y="109225"/>
                </a:lnTo>
                <a:lnTo>
                  <a:pt x="816795" y="101491"/>
                </a:lnTo>
                <a:lnTo>
                  <a:pt x="826384" y="94124"/>
                </a:lnTo>
                <a:lnTo>
                  <a:pt x="836093" y="87003"/>
                </a:lnTo>
                <a:lnTo>
                  <a:pt x="855722" y="73194"/>
                </a:lnTo>
                <a:lnTo>
                  <a:pt x="866704" y="66417"/>
                </a:lnTo>
                <a:lnTo>
                  <a:pt x="878447" y="59689"/>
                </a:lnTo>
                <a:lnTo>
                  <a:pt x="890697" y="52992"/>
                </a:lnTo>
                <a:lnTo>
                  <a:pt x="902179" y="46318"/>
                </a:lnTo>
                <a:lnTo>
                  <a:pt x="923780" y="33006"/>
                </a:lnTo>
                <a:lnTo>
                  <a:pt x="954583" y="13084"/>
                </a:lnTo>
                <a:lnTo>
                  <a:pt x="955823" y="13080"/>
                </a:lnTo>
                <a:lnTo>
                  <a:pt x="951123" y="17498"/>
                </a:lnTo>
                <a:lnTo>
                  <a:pt x="942463" y="24866"/>
                </a:lnTo>
                <a:lnTo>
                  <a:pt x="932269" y="31987"/>
                </a:lnTo>
                <a:lnTo>
                  <a:pt x="921052" y="38946"/>
                </a:lnTo>
                <a:lnTo>
                  <a:pt x="909152" y="45796"/>
                </a:lnTo>
                <a:lnTo>
                  <a:pt x="895692" y="52573"/>
                </a:lnTo>
                <a:lnTo>
                  <a:pt x="881193" y="59302"/>
                </a:lnTo>
                <a:lnTo>
                  <a:pt x="866000" y="65998"/>
                </a:lnTo>
                <a:lnTo>
                  <a:pt x="851450" y="73778"/>
                </a:lnTo>
                <a:lnTo>
                  <a:pt x="837329" y="82281"/>
                </a:lnTo>
                <a:lnTo>
                  <a:pt x="823494" y="91265"/>
                </a:lnTo>
                <a:lnTo>
                  <a:pt x="809849" y="99466"/>
                </a:lnTo>
                <a:lnTo>
                  <a:pt x="796331" y="107143"/>
                </a:lnTo>
                <a:lnTo>
                  <a:pt x="782898" y="114472"/>
                </a:lnTo>
                <a:lnTo>
                  <a:pt x="769521" y="122674"/>
                </a:lnTo>
                <a:lnTo>
                  <a:pt x="756182" y="131458"/>
                </a:lnTo>
                <a:lnTo>
                  <a:pt x="742869" y="140629"/>
                </a:lnTo>
                <a:lnTo>
                  <a:pt x="729571" y="147849"/>
                </a:lnTo>
                <a:lnTo>
                  <a:pt x="716285" y="153768"/>
                </a:lnTo>
                <a:lnTo>
                  <a:pt x="703007" y="158819"/>
                </a:lnTo>
                <a:lnTo>
                  <a:pt x="690838" y="164397"/>
                </a:lnTo>
                <a:lnTo>
                  <a:pt x="679410" y="170326"/>
                </a:lnTo>
                <a:lnTo>
                  <a:pt x="668475" y="176489"/>
                </a:lnTo>
                <a:lnTo>
                  <a:pt x="656765" y="181704"/>
                </a:lnTo>
                <a:lnTo>
                  <a:pt x="644536" y="186285"/>
                </a:lnTo>
                <a:lnTo>
                  <a:pt x="631962" y="190445"/>
                </a:lnTo>
                <a:lnTo>
                  <a:pt x="624685" y="188797"/>
                </a:lnTo>
                <a:lnTo>
                  <a:pt x="620939" y="183277"/>
                </a:lnTo>
                <a:lnTo>
                  <a:pt x="619547" y="175175"/>
                </a:lnTo>
                <a:lnTo>
                  <a:pt x="620830" y="167564"/>
                </a:lnTo>
                <a:lnTo>
                  <a:pt x="623895" y="160279"/>
                </a:lnTo>
                <a:lnTo>
                  <a:pt x="628150" y="153212"/>
                </a:lnTo>
                <a:lnTo>
                  <a:pt x="634302" y="146290"/>
                </a:lnTo>
                <a:lnTo>
                  <a:pt x="641719" y="139464"/>
                </a:lnTo>
                <a:lnTo>
                  <a:pt x="649980" y="132704"/>
                </a:lnTo>
                <a:lnTo>
                  <a:pt x="658803" y="124880"/>
                </a:lnTo>
                <a:lnTo>
                  <a:pt x="677449" y="107346"/>
                </a:lnTo>
                <a:lnTo>
                  <a:pt x="687064" y="99133"/>
                </a:lnTo>
                <a:lnTo>
                  <a:pt x="696789" y="91447"/>
                </a:lnTo>
                <a:lnTo>
                  <a:pt x="706589" y="84112"/>
                </a:lnTo>
                <a:lnTo>
                  <a:pt x="726320" y="70068"/>
                </a:lnTo>
                <a:lnTo>
                  <a:pt x="766006" y="43039"/>
                </a:lnTo>
                <a:lnTo>
                  <a:pt x="777050" y="36366"/>
                </a:lnTo>
                <a:lnTo>
                  <a:pt x="788834" y="29707"/>
                </a:lnTo>
                <a:lnTo>
                  <a:pt x="801112" y="23057"/>
                </a:lnTo>
                <a:lnTo>
                  <a:pt x="803770" y="21939"/>
                </a:lnTo>
                <a:lnTo>
                  <a:pt x="800016" y="24510"/>
                </a:lnTo>
                <a:lnTo>
                  <a:pt x="783317" y="35104"/>
                </a:lnTo>
                <a:lnTo>
                  <a:pt x="764843" y="47181"/>
                </a:lnTo>
                <a:lnTo>
                  <a:pt x="754169" y="53496"/>
                </a:lnTo>
                <a:lnTo>
                  <a:pt x="742631" y="59917"/>
                </a:lnTo>
                <a:lnTo>
                  <a:pt x="730518" y="66408"/>
                </a:lnTo>
                <a:lnTo>
                  <a:pt x="702322" y="82463"/>
                </a:lnTo>
                <a:lnTo>
                  <a:pt x="687066" y="91387"/>
                </a:lnTo>
                <a:lnTo>
                  <a:pt x="672474" y="100652"/>
                </a:lnTo>
                <a:lnTo>
                  <a:pt x="658325" y="110145"/>
                </a:lnTo>
                <a:lnTo>
                  <a:pt x="644471" y="119789"/>
                </a:lnTo>
                <a:lnTo>
                  <a:pt x="629708" y="128429"/>
                </a:lnTo>
                <a:lnTo>
                  <a:pt x="614340" y="136400"/>
                </a:lnTo>
                <a:lnTo>
                  <a:pt x="555247" y="165076"/>
                </a:lnTo>
                <a:lnTo>
                  <a:pt x="542593" y="171884"/>
                </a:lnTo>
                <a:lnTo>
                  <a:pt x="530841" y="178634"/>
                </a:lnTo>
                <a:lnTo>
                  <a:pt x="519691" y="185344"/>
                </a:lnTo>
                <a:lnTo>
                  <a:pt x="507836" y="190923"/>
                </a:lnTo>
                <a:lnTo>
                  <a:pt x="495511" y="195747"/>
                </a:lnTo>
                <a:lnTo>
                  <a:pt x="482874" y="200069"/>
                </a:lnTo>
                <a:lnTo>
                  <a:pt x="475554" y="197423"/>
                </a:lnTo>
                <a:lnTo>
                  <a:pt x="471779" y="190133"/>
                </a:lnTo>
                <a:lnTo>
                  <a:pt x="470368" y="179746"/>
                </a:lnTo>
                <a:lnTo>
                  <a:pt x="471638" y="170611"/>
                </a:lnTo>
                <a:lnTo>
                  <a:pt x="474695" y="162311"/>
                </a:lnTo>
                <a:lnTo>
                  <a:pt x="478944" y="154566"/>
                </a:lnTo>
                <a:lnTo>
                  <a:pt x="485092" y="146087"/>
                </a:lnTo>
                <a:lnTo>
                  <a:pt x="492507" y="137119"/>
                </a:lnTo>
                <a:lnTo>
                  <a:pt x="500766" y="127824"/>
                </a:lnTo>
                <a:lnTo>
                  <a:pt x="509589" y="119417"/>
                </a:lnTo>
                <a:lnTo>
                  <a:pt x="518786" y="111601"/>
                </a:lnTo>
                <a:lnTo>
                  <a:pt x="528233" y="104180"/>
                </a:lnTo>
                <a:lnTo>
                  <a:pt x="537847" y="95917"/>
                </a:lnTo>
                <a:lnTo>
                  <a:pt x="547573" y="87092"/>
                </a:lnTo>
                <a:lnTo>
                  <a:pt x="557373" y="77893"/>
                </a:lnTo>
                <a:lnTo>
                  <a:pt x="567222" y="69550"/>
                </a:lnTo>
                <a:lnTo>
                  <a:pt x="577103" y="61777"/>
                </a:lnTo>
                <a:lnTo>
                  <a:pt x="587007" y="54385"/>
                </a:lnTo>
                <a:lnTo>
                  <a:pt x="606854" y="40276"/>
                </a:lnTo>
                <a:lnTo>
                  <a:pt x="616789" y="33419"/>
                </a:lnTo>
                <a:lnTo>
                  <a:pt x="626728" y="27742"/>
                </a:lnTo>
                <a:lnTo>
                  <a:pt x="636670" y="22852"/>
                </a:lnTo>
                <a:lnTo>
                  <a:pt x="646614" y="18487"/>
                </a:lnTo>
                <a:lnTo>
                  <a:pt x="656559" y="13366"/>
                </a:lnTo>
                <a:lnTo>
                  <a:pt x="666505" y="7741"/>
                </a:lnTo>
                <a:lnTo>
                  <a:pt x="676452" y="1781"/>
                </a:lnTo>
                <a:lnTo>
                  <a:pt x="678662" y="1124"/>
                </a:lnTo>
                <a:lnTo>
                  <a:pt x="675713" y="4001"/>
                </a:lnTo>
                <a:lnTo>
                  <a:pt x="669327" y="9235"/>
                </a:lnTo>
                <a:lnTo>
                  <a:pt x="661753" y="14936"/>
                </a:lnTo>
                <a:lnTo>
                  <a:pt x="644496" y="27164"/>
                </a:lnTo>
                <a:lnTo>
                  <a:pt x="616137" y="46477"/>
                </a:lnTo>
                <a:lnTo>
                  <a:pt x="590694" y="62552"/>
                </a:lnTo>
                <a:lnTo>
                  <a:pt x="576172" y="71481"/>
                </a:lnTo>
                <a:lnTo>
                  <a:pt x="562070" y="79644"/>
                </a:lnTo>
                <a:lnTo>
                  <a:pt x="534610" y="94609"/>
                </a:lnTo>
                <a:lnTo>
                  <a:pt x="521098" y="102800"/>
                </a:lnTo>
                <a:lnTo>
                  <a:pt x="507668" y="111577"/>
                </a:lnTo>
                <a:lnTo>
                  <a:pt x="494294" y="120744"/>
                </a:lnTo>
                <a:lnTo>
                  <a:pt x="480957" y="127960"/>
                </a:lnTo>
                <a:lnTo>
                  <a:pt x="467644" y="133877"/>
                </a:lnTo>
                <a:lnTo>
                  <a:pt x="454347" y="138926"/>
                </a:lnTo>
                <a:lnTo>
                  <a:pt x="442168" y="144503"/>
                </a:lnTo>
                <a:lnTo>
                  <a:pt x="430731" y="150432"/>
                </a:lnTo>
                <a:lnTo>
                  <a:pt x="419791" y="156595"/>
                </a:lnTo>
                <a:lnTo>
                  <a:pt x="409182" y="161809"/>
                </a:lnTo>
                <a:lnTo>
                  <a:pt x="398794" y="166390"/>
                </a:lnTo>
                <a:lnTo>
                  <a:pt x="388552" y="170550"/>
                </a:lnTo>
                <a:lnTo>
                  <a:pt x="381724" y="168901"/>
                </a:lnTo>
                <a:lnTo>
                  <a:pt x="377172" y="163381"/>
                </a:lnTo>
                <a:lnTo>
                  <a:pt x="374137" y="155280"/>
                </a:lnTo>
                <a:lnTo>
                  <a:pt x="374325" y="147669"/>
                </a:lnTo>
                <a:lnTo>
                  <a:pt x="376661" y="140384"/>
                </a:lnTo>
                <a:lnTo>
                  <a:pt x="380428" y="133316"/>
                </a:lnTo>
                <a:lnTo>
                  <a:pt x="386256" y="126394"/>
                </a:lnTo>
                <a:lnTo>
                  <a:pt x="393457" y="119569"/>
                </a:lnTo>
                <a:lnTo>
                  <a:pt x="401574" y="112808"/>
                </a:lnTo>
                <a:lnTo>
                  <a:pt x="410301" y="106090"/>
                </a:lnTo>
                <a:lnTo>
                  <a:pt x="419435" y="99401"/>
                </a:lnTo>
                <a:lnTo>
                  <a:pt x="438426" y="86074"/>
                </a:lnTo>
                <a:lnTo>
                  <a:pt x="457920" y="72782"/>
                </a:lnTo>
                <a:lnTo>
                  <a:pt x="466655" y="66142"/>
                </a:lnTo>
                <a:lnTo>
                  <a:pt x="474690" y="59505"/>
                </a:lnTo>
                <a:lnTo>
                  <a:pt x="482256" y="52870"/>
                </a:lnTo>
                <a:lnTo>
                  <a:pt x="490617" y="46236"/>
                </a:lnTo>
                <a:lnTo>
                  <a:pt x="499506" y="39603"/>
                </a:lnTo>
                <a:lnTo>
                  <a:pt x="518226" y="26337"/>
                </a:lnTo>
                <a:lnTo>
                  <a:pt x="537599" y="13073"/>
                </a:lnTo>
                <a:lnTo>
                  <a:pt x="541880" y="10862"/>
                </a:lnTo>
                <a:lnTo>
                  <a:pt x="542525" y="11599"/>
                </a:lnTo>
                <a:lnTo>
                  <a:pt x="540743" y="14301"/>
                </a:lnTo>
                <a:lnTo>
                  <a:pt x="529921" y="20250"/>
                </a:lnTo>
                <a:lnTo>
                  <a:pt x="514059" y="27684"/>
                </a:lnTo>
                <a:lnTo>
                  <a:pt x="505186" y="32761"/>
                </a:lnTo>
                <a:lnTo>
                  <a:pt x="495955" y="38357"/>
                </a:lnTo>
                <a:lnTo>
                  <a:pt x="485380" y="44298"/>
                </a:lnTo>
                <a:lnTo>
                  <a:pt x="461840" y="56794"/>
                </a:lnTo>
                <a:lnTo>
                  <a:pt x="450478" y="64326"/>
                </a:lnTo>
                <a:lnTo>
                  <a:pt x="439588" y="72663"/>
                </a:lnTo>
                <a:lnTo>
                  <a:pt x="429011" y="81538"/>
                </a:lnTo>
                <a:lnTo>
                  <a:pt x="416434" y="89665"/>
                </a:lnTo>
                <a:lnTo>
                  <a:pt x="402523" y="97293"/>
                </a:lnTo>
                <a:lnTo>
                  <a:pt x="387722" y="104589"/>
                </a:lnTo>
                <a:lnTo>
                  <a:pt x="374539" y="111664"/>
                </a:lnTo>
                <a:lnTo>
                  <a:pt x="362434" y="118591"/>
                </a:lnTo>
                <a:lnTo>
                  <a:pt x="351049" y="125420"/>
                </a:lnTo>
                <a:lnTo>
                  <a:pt x="339037" y="132183"/>
                </a:lnTo>
                <a:lnTo>
                  <a:pt x="313901" y="145593"/>
                </a:lnTo>
                <a:lnTo>
                  <a:pt x="274892" y="165570"/>
                </a:lnTo>
                <a:lnTo>
                  <a:pt x="267265" y="165582"/>
                </a:lnTo>
                <a:lnTo>
                  <a:pt x="263286" y="161168"/>
                </a:lnTo>
                <a:lnTo>
                  <a:pt x="261738" y="153805"/>
                </a:lnTo>
                <a:lnTo>
                  <a:pt x="262917" y="146685"/>
                </a:lnTo>
                <a:lnTo>
                  <a:pt x="265914" y="139728"/>
                </a:lnTo>
                <a:lnTo>
                  <a:pt x="270122" y="132879"/>
                </a:lnTo>
                <a:lnTo>
                  <a:pt x="276243" y="124997"/>
                </a:lnTo>
                <a:lnTo>
                  <a:pt x="283640" y="116427"/>
                </a:lnTo>
                <a:lnTo>
                  <a:pt x="299596" y="99167"/>
                </a:lnTo>
                <a:lnTo>
                  <a:pt x="314056" y="84128"/>
                </a:lnTo>
                <a:lnTo>
                  <a:pt x="322112" y="77022"/>
                </a:lnTo>
                <a:lnTo>
                  <a:pt x="330799" y="70074"/>
                </a:lnTo>
                <a:lnTo>
                  <a:pt x="339906" y="63232"/>
                </a:lnTo>
                <a:lnTo>
                  <a:pt x="358868" y="49735"/>
                </a:lnTo>
                <a:lnTo>
                  <a:pt x="368567" y="43040"/>
                </a:lnTo>
                <a:lnTo>
                  <a:pt x="378348" y="37472"/>
                </a:lnTo>
                <a:lnTo>
                  <a:pt x="388185" y="32655"/>
                </a:lnTo>
                <a:lnTo>
                  <a:pt x="398059" y="28338"/>
                </a:lnTo>
                <a:lnTo>
                  <a:pt x="406852" y="23249"/>
                </a:lnTo>
                <a:lnTo>
                  <a:pt x="414925" y="17646"/>
                </a:lnTo>
                <a:lnTo>
                  <a:pt x="422518" y="11701"/>
                </a:lnTo>
                <a:lnTo>
                  <a:pt x="424264" y="9947"/>
                </a:lnTo>
                <a:lnTo>
                  <a:pt x="417361" y="13894"/>
                </a:lnTo>
                <a:lnTo>
                  <a:pt x="394832" y="28544"/>
                </a:lnTo>
                <a:lnTo>
                  <a:pt x="384805" y="34440"/>
                </a:lnTo>
                <a:lnTo>
                  <a:pt x="373700" y="40581"/>
                </a:lnTo>
                <a:lnTo>
                  <a:pt x="361875" y="46886"/>
                </a:lnTo>
                <a:lnTo>
                  <a:pt x="349570" y="54405"/>
                </a:lnTo>
                <a:lnTo>
                  <a:pt x="336946" y="62733"/>
                </a:lnTo>
                <a:lnTo>
                  <a:pt x="324108" y="71602"/>
                </a:lnTo>
                <a:lnTo>
                  <a:pt x="311129" y="79725"/>
                </a:lnTo>
                <a:lnTo>
                  <a:pt x="298055" y="87351"/>
                </a:lnTo>
                <a:lnTo>
                  <a:pt x="284917" y="94645"/>
                </a:lnTo>
                <a:lnTo>
                  <a:pt x="271738" y="102824"/>
                </a:lnTo>
                <a:lnTo>
                  <a:pt x="258530" y="111593"/>
                </a:lnTo>
                <a:lnTo>
                  <a:pt x="245304" y="120754"/>
                </a:lnTo>
                <a:lnTo>
                  <a:pt x="232065" y="127967"/>
                </a:lnTo>
                <a:lnTo>
                  <a:pt x="218818" y="133881"/>
                </a:lnTo>
                <a:lnTo>
                  <a:pt x="205565" y="138929"/>
                </a:lnTo>
                <a:lnTo>
                  <a:pt x="194520" y="144505"/>
                </a:lnTo>
                <a:lnTo>
                  <a:pt x="184945" y="150433"/>
                </a:lnTo>
                <a:lnTo>
                  <a:pt x="176352" y="156596"/>
                </a:lnTo>
                <a:lnTo>
                  <a:pt x="167307" y="161809"/>
                </a:lnTo>
                <a:lnTo>
                  <a:pt x="157961" y="166391"/>
                </a:lnTo>
                <a:lnTo>
                  <a:pt x="148414" y="170550"/>
                </a:lnTo>
                <a:lnTo>
                  <a:pt x="142050" y="168902"/>
                </a:lnTo>
                <a:lnTo>
                  <a:pt x="137807" y="163381"/>
                </a:lnTo>
                <a:lnTo>
                  <a:pt x="134979" y="155280"/>
                </a:lnTo>
                <a:lnTo>
                  <a:pt x="136409" y="146563"/>
                </a:lnTo>
                <a:lnTo>
                  <a:pt x="140678" y="137436"/>
                </a:lnTo>
                <a:lnTo>
                  <a:pt x="146840" y="128035"/>
                </a:lnTo>
                <a:lnTo>
                  <a:pt x="153159" y="119558"/>
                </a:lnTo>
                <a:lnTo>
                  <a:pt x="159582" y="111695"/>
                </a:lnTo>
                <a:lnTo>
                  <a:pt x="166075" y="104243"/>
                </a:lnTo>
                <a:lnTo>
                  <a:pt x="173719" y="97064"/>
                </a:lnTo>
                <a:lnTo>
                  <a:pt x="182131" y="90068"/>
                </a:lnTo>
                <a:lnTo>
                  <a:pt x="191056" y="83193"/>
                </a:lnTo>
                <a:lnTo>
                  <a:pt x="199216" y="76399"/>
                </a:lnTo>
                <a:lnTo>
                  <a:pt x="206866" y="69659"/>
                </a:lnTo>
                <a:lnTo>
                  <a:pt x="214177" y="62955"/>
                </a:lnTo>
                <a:lnTo>
                  <a:pt x="223472" y="55170"/>
                </a:lnTo>
                <a:lnTo>
                  <a:pt x="248836" y="35002"/>
                </a:lnTo>
                <a:lnTo>
                  <a:pt x="240652" y="40872"/>
                </a:lnTo>
                <a:lnTo>
                  <a:pt x="233385" y="44869"/>
                </a:lnTo>
                <a:lnTo>
                  <a:pt x="194949" y="62174"/>
                </a:lnTo>
                <a:lnTo>
                  <a:pt x="145109" y="86552"/>
                </a:lnTo>
                <a:lnTo>
                  <a:pt x="133215" y="93007"/>
                </a:lnTo>
                <a:lnTo>
                  <a:pt x="121970" y="99521"/>
                </a:lnTo>
                <a:lnTo>
                  <a:pt x="100632" y="112654"/>
                </a:lnTo>
                <a:lnTo>
                  <a:pt x="80095" y="125860"/>
                </a:lnTo>
                <a:lnTo>
                  <a:pt x="68871" y="132476"/>
                </a:lnTo>
                <a:lnTo>
                  <a:pt x="56967" y="139098"/>
                </a:lnTo>
                <a:lnTo>
                  <a:pt x="0" y="1689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118877" y="2427258"/>
            <a:ext cx="1" cy="9949"/>
          </a:xfrm>
          <a:custGeom>
            <a:avLst/>
            <a:gdLst/>
            <a:ahLst/>
            <a:cxnLst/>
            <a:rect l="0" t="0" r="0" b="0"/>
            <a:pathLst>
              <a:path w="1" h="9949">
                <a:moveTo>
                  <a:pt x="0" y="9948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09451" y="308559"/>
            <a:ext cx="295811" cy="586742"/>
            <a:chOff x="2009451" y="308559"/>
            <a:chExt cx="295811" cy="586742"/>
          </a:xfrm>
        </p:grpSpPr>
        <p:sp>
          <p:nvSpPr>
            <p:cNvPr id="2" name="Freeform 1"/>
            <p:cNvSpPr/>
            <p:nvPr/>
          </p:nvSpPr>
          <p:spPr>
            <a:xfrm>
              <a:off x="2039295" y="348172"/>
              <a:ext cx="19281" cy="547129"/>
            </a:xfrm>
            <a:custGeom>
              <a:avLst/>
              <a:gdLst/>
              <a:ahLst/>
              <a:cxnLst/>
              <a:rect l="0" t="0" r="0" b="0"/>
              <a:pathLst>
                <a:path w="19281" h="547129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0" y="50103"/>
                  </a:lnTo>
                  <a:lnTo>
                    <a:pt x="6836" y="61034"/>
                  </a:lnTo>
                  <a:lnTo>
                    <a:pt x="7873" y="72744"/>
                  </a:lnTo>
                  <a:lnTo>
                    <a:pt x="8565" y="84971"/>
                  </a:lnTo>
                  <a:lnTo>
                    <a:pt x="9333" y="110347"/>
                  </a:lnTo>
                  <a:lnTo>
                    <a:pt x="9538" y="123303"/>
                  </a:lnTo>
                  <a:lnTo>
                    <a:pt x="8569" y="136362"/>
                  </a:lnTo>
                  <a:lnTo>
                    <a:pt x="6818" y="149490"/>
                  </a:lnTo>
                  <a:lnTo>
                    <a:pt x="4545" y="162662"/>
                  </a:lnTo>
                  <a:lnTo>
                    <a:pt x="4135" y="175865"/>
                  </a:lnTo>
                  <a:lnTo>
                    <a:pt x="4967" y="189089"/>
                  </a:lnTo>
                  <a:lnTo>
                    <a:pt x="6627" y="202325"/>
                  </a:lnTo>
                  <a:lnTo>
                    <a:pt x="7734" y="215571"/>
                  </a:lnTo>
                  <a:lnTo>
                    <a:pt x="8472" y="228823"/>
                  </a:lnTo>
                  <a:lnTo>
                    <a:pt x="9292" y="255337"/>
                  </a:lnTo>
                  <a:lnTo>
                    <a:pt x="9861" y="321646"/>
                  </a:lnTo>
                  <a:lnTo>
                    <a:pt x="9940" y="401227"/>
                  </a:lnTo>
                  <a:lnTo>
                    <a:pt x="11048" y="413385"/>
                  </a:lnTo>
                  <a:lnTo>
                    <a:pt x="12892" y="424807"/>
                  </a:lnTo>
                  <a:lnTo>
                    <a:pt x="15226" y="435737"/>
                  </a:lnTo>
                  <a:lnTo>
                    <a:pt x="16782" y="447445"/>
                  </a:lnTo>
                  <a:lnTo>
                    <a:pt x="17820" y="459672"/>
                  </a:lnTo>
                  <a:lnTo>
                    <a:pt x="18512" y="472244"/>
                  </a:lnTo>
                  <a:lnTo>
                    <a:pt x="19280" y="498003"/>
                  </a:lnTo>
                  <a:lnTo>
                    <a:pt x="9947" y="5471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009451" y="308559"/>
              <a:ext cx="295811" cy="318152"/>
            </a:xfrm>
            <a:custGeom>
              <a:avLst/>
              <a:gdLst/>
              <a:ahLst/>
              <a:cxnLst/>
              <a:rect l="0" t="0" r="0" b="0"/>
              <a:pathLst>
                <a:path w="295811" h="318152">
                  <a:moveTo>
                    <a:pt x="0" y="39613"/>
                  </a:moveTo>
                  <a:lnTo>
                    <a:pt x="10562" y="29051"/>
                  </a:lnTo>
                  <a:lnTo>
                    <a:pt x="16989" y="24834"/>
                  </a:lnTo>
                  <a:lnTo>
                    <a:pt x="24590" y="20918"/>
                  </a:lnTo>
                  <a:lnTo>
                    <a:pt x="32973" y="17202"/>
                  </a:lnTo>
                  <a:lnTo>
                    <a:pt x="42983" y="13619"/>
                  </a:lnTo>
                  <a:lnTo>
                    <a:pt x="54078" y="10125"/>
                  </a:lnTo>
                  <a:lnTo>
                    <a:pt x="65895" y="6691"/>
                  </a:lnTo>
                  <a:lnTo>
                    <a:pt x="78195" y="4401"/>
                  </a:lnTo>
                  <a:lnTo>
                    <a:pt x="90816" y="2875"/>
                  </a:lnTo>
                  <a:lnTo>
                    <a:pt x="103651" y="1857"/>
                  </a:lnTo>
                  <a:lnTo>
                    <a:pt x="116629" y="1179"/>
                  </a:lnTo>
                  <a:lnTo>
                    <a:pt x="142839" y="425"/>
                  </a:lnTo>
                  <a:lnTo>
                    <a:pt x="187732" y="0"/>
                  </a:lnTo>
                  <a:lnTo>
                    <a:pt x="201421" y="1046"/>
                  </a:lnTo>
                  <a:lnTo>
                    <a:pt x="213863" y="2849"/>
                  </a:lnTo>
                  <a:lnTo>
                    <a:pt x="225474" y="5156"/>
                  </a:lnTo>
                  <a:lnTo>
                    <a:pt x="235425" y="8904"/>
                  </a:lnTo>
                  <a:lnTo>
                    <a:pt x="244269" y="13614"/>
                  </a:lnTo>
                  <a:lnTo>
                    <a:pt x="252376" y="18964"/>
                  </a:lnTo>
                  <a:lnTo>
                    <a:pt x="259992" y="24742"/>
                  </a:lnTo>
                  <a:lnTo>
                    <a:pt x="267279" y="30804"/>
                  </a:lnTo>
                  <a:lnTo>
                    <a:pt x="274348" y="37056"/>
                  </a:lnTo>
                  <a:lnTo>
                    <a:pt x="280166" y="44540"/>
                  </a:lnTo>
                  <a:lnTo>
                    <a:pt x="285150" y="52846"/>
                  </a:lnTo>
                  <a:lnTo>
                    <a:pt x="289578" y="61698"/>
                  </a:lnTo>
                  <a:lnTo>
                    <a:pt x="292530" y="72021"/>
                  </a:lnTo>
                  <a:lnTo>
                    <a:pt x="294498" y="83325"/>
                  </a:lnTo>
                  <a:lnTo>
                    <a:pt x="295810" y="95282"/>
                  </a:lnTo>
                  <a:lnTo>
                    <a:pt x="294474" y="106569"/>
                  </a:lnTo>
                  <a:lnTo>
                    <a:pt x="291372" y="117409"/>
                  </a:lnTo>
                  <a:lnTo>
                    <a:pt x="287094" y="127952"/>
                  </a:lnTo>
                  <a:lnTo>
                    <a:pt x="282032" y="138297"/>
                  </a:lnTo>
                  <a:lnTo>
                    <a:pt x="276446" y="148509"/>
                  </a:lnTo>
                  <a:lnTo>
                    <a:pt x="270511" y="158633"/>
                  </a:lnTo>
                  <a:lnTo>
                    <a:pt x="263239" y="168699"/>
                  </a:lnTo>
                  <a:lnTo>
                    <a:pt x="255075" y="178725"/>
                  </a:lnTo>
                  <a:lnTo>
                    <a:pt x="246317" y="188725"/>
                  </a:lnTo>
                  <a:lnTo>
                    <a:pt x="237162" y="198708"/>
                  </a:lnTo>
                  <a:lnTo>
                    <a:pt x="218147" y="218642"/>
                  </a:lnTo>
                  <a:lnTo>
                    <a:pt x="208434" y="227495"/>
                  </a:lnTo>
                  <a:lnTo>
                    <a:pt x="198643" y="235607"/>
                  </a:lnTo>
                  <a:lnTo>
                    <a:pt x="188799" y="243226"/>
                  </a:lnTo>
                  <a:lnTo>
                    <a:pt x="180026" y="250516"/>
                  </a:lnTo>
                  <a:lnTo>
                    <a:pt x="171967" y="257587"/>
                  </a:lnTo>
                  <a:lnTo>
                    <a:pt x="164384" y="264511"/>
                  </a:lnTo>
                  <a:lnTo>
                    <a:pt x="156012" y="270232"/>
                  </a:lnTo>
                  <a:lnTo>
                    <a:pt x="147115" y="275152"/>
                  </a:lnTo>
                  <a:lnTo>
                    <a:pt x="137868" y="279537"/>
                  </a:lnTo>
                  <a:lnTo>
                    <a:pt x="129493" y="284671"/>
                  </a:lnTo>
                  <a:lnTo>
                    <a:pt x="121698" y="290304"/>
                  </a:lnTo>
                  <a:lnTo>
                    <a:pt x="114292" y="296271"/>
                  </a:lnTo>
                  <a:lnTo>
                    <a:pt x="104933" y="301353"/>
                  </a:lnTo>
                  <a:lnTo>
                    <a:pt x="94272" y="305847"/>
                  </a:lnTo>
                  <a:lnTo>
                    <a:pt x="59687" y="318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24647" y="467545"/>
            <a:ext cx="1979610" cy="1134048"/>
            <a:chOff x="2924647" y="467545"/>
            <a:chExt cx="1979610" cy="1134048"/>
          </a:xfrm>
        </p:grpSpPr>
        <p:sp>
          <p:nvSpPr>
            <p:cNvPr id="5" name="Freeform 4"/>
            <p:cNvSpPr/>
            <p:nvPr/>
          </p:nvSpPr>
          <p:spPr>
            <a:xfrm>
              <a:off x="3173342" y="746083"/>
              <a:ext cx="39792" cy="338226"/>
            </a:xfrm>
            <a:custGeom>
              <a:avLst/>
              <a:gdLst/>
              <a:ahLst/>
              <a:cxnLst/>
              <a:rect l="0" t="0" r="0" b="0"/>
              <a:pathLst>
                <a:path w="39792" h="338226">
                  <a:moveTo>
                    <a:pt x="0" y="0"/>
                  </a:moveTo>
                  <a:lnTo>
                    <a:pt x="13846" y="41538"/>
                  </a:lnTo>
                  <a:lnTo>
                    <a:pt x="15862" y="53114"/>
                  </a:lnTo>
                  <a:lnTo>
                    <a:pt x="17207" y="66358"/>
                  </a:lnTo>
                  <a:lnTo>
                    <a:pt x="18103" y="80714"/>
                  </a:lnTo>
                  <a:lnTo>
                    <a:pt x="19099" y="108455"/>
                  </a:lnTo>
                  <a:lnTo>
                    <a:pt x="19364" y="122042"/>
                  </a:lnTo>
                  <a:lnTo>
                    <a:pt x="20646" y="134416"/>
                  </a:lnTo>
                  <a:lnTo>
                    <a:pt x="22607" y="145982"/>
                  </a:lnTo>
                  <a:lnTo>
                    <a:pt x="25019" y="157008"/>
                  </a:lnTo>
                  <a:lnTo>
                    <a:pt x="26627" y="168780"/>
                  </a:lnTo>
                  <a:lnTo>
                    <a:pt x="27699" y="181049"/>
                  </a:lnTo>
                  <a:lnTo>
                    <a:pt x="28414" y="193650"/>
                  </a:lnTo>
                  <a:lnTo>
                    <a:pt x="29208" y="219441"/>
                  </a:lnTo>
                  <a:lnTo>
                    <a:pt x="29419" y="232508"/>
                  </a:lnTo>
                  <a:lnTo>
                    <a:pt x="30666" y="245641"/>
                  </a:lnTo>
                  <a:lnTo>
                    <a:pt x="32602" y="258817"/>
                  </a:lnTo>
                  <a:lnTo>
                    <a:pt x="34998" y="272022"/>
                  </a:lnTo>
                  <a:lnTo>
                    <a:pt x="36596" y="285247"/>
                  </a:lnTo>
                  <a:lnTo>
                    <a:pt x="37661" y="298485"/>
                  </a:lnTo>
                  <a:lnTo>
                    <a:pt x="39791" y="338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133550" y="708494"/>
              <a:ext cx="209486" cy="226598"/>
            </a:xfrm>
            <a:custGeom>
              <a:avLst/>
              <a:gdLst/>
              <a:ahLst/>
              <a:cxnLst/>
              <a:rect l="0" t="0" r="0" b="0"/>
              <a:pathLst>
                <a:path w="209486" h="226598">
                  <a:moveTo>
                    <a:pt x="0" y="27641"/>
                  </a:moveTo>
                  <a:lnTo>
                    <a:pt x="10562" y="17079"/>
                  </a:lnTo>
                  <a:lnTo>
                    <a:pt x="16989" y="12863"/>
                  </a:lnTo>
                  <a:lnTo>
                    <a:pt x="24590" y="8947"/>
                  </a:lnTo>
                  <a:lnTo>
                    <a:pt x="32973" y="5230"/>
                  </a:lnTo>
                  <a:lnTo>
                    <a:pt x="44088" y="2753"/>
                  </a:lnTo>
                  <a:lnTo>
                    <a:pt x="57025" y="1101"/>
                  </a:lnTo>
                  <a:lnTo>
                    <a:pt x="71176" y="0"/>
                  </a:lnTo>
                  <a:lnTo>
                    <a:pt x="85032" y="371"/>
                  </a:lnTo>
                  <a:lnTo>
                    <a:pt x="98690" y="1724"/>
                  </a:lnTo>
                  <a:lnTo>
                    <a:pt x="112216" y="3731"/>
                  </a:lnTo>
                  <a:lnTo>
                    <a:pt x="125655" y="7280"/>
                  </a:lnTo>
                  <a:lnTo>
                    <a:pt x="139036" y="11857"/>
                  </a:lnTo>
                  <a:lnTo>
                    <a:pt x="152377" y="17118"/>
                  </a:lnTo>
                  <a:lnTo>
                    <a:pt x="163482" y="23942"/>
                  </a:lnTo>
                  <a:lnTo>
                    <a:pt x="173096" y="31807"/>
                  </a:lnTo>
                  <a:lnTo>
                    <a:pt x="181716" y="40366"/>
                  </a:lnTo>
                  <a:lnTo>
                    <a:pt x="189673" y="49388"/>
                  </a:lnTo>
                  <a:lnTo>
                    <a:pt x="197189" y="58719"/>
                  </a:lnTo>
                  <a:lnTo>
                    <a:pt x="204410" y="68255"/>
                  </a:lnTo>
                  <a:lnTo>
                    <a:pt x="208118" y="80139"/>
                  </a:lnTo>
                  <a:lnTo>
                    <a:pt x="209485" y="93589"/>
                  </a:lnTo>
                  <a:lnTo>
                    <a:pt x="209292" y="108081"/>
                  </a:lnTo>
                  <a:lnTo>
                    <a:pt x="205846" y="121059"/>
                  </a:lnTo>
                  <a:lnTo>
                    <a:pt x="200234" y="133027"/>
                  </a:lnTo>
                  <a:lnTo>
                    <a:pt x="193176" y="144321"/>
                  </a:lnTo>
                  <a:lnTo>
                    <a:pt x="186260" y="154062"/>
                  </a:lnTo>
                  <a:lnTo>
                    <a:pt x="179439" y="162766"/>
                  </a:lnTo>
                  <a:lnTo>
                    <a:pt x="172681" y="170779"/>
                  </a:lnTo>
                  <a:lnTo>
                    <a:pt x="163754" y="178332"/>
                  </a:lnTo>
                  <a:lnTo>
                    <a:pt x="153382" y="185578"/>
                  </a:lnTo>
                  <a:lnTo>
                    <a:pt x="142046" y="192619"/>
                  </a:lnTo>
                  <a:lnTo>
                    <a:pt x="131173" y="198418"/>
                  </a:lnTo>
                  <a:lnTo>
                    <a:pt x="120608" y="203390"/>
                  </a:lnTo>
                  <a:lnTo>
                    <a:pt x="79583" y="2265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496433" y="736135"/>
              <a:ext cx="176972" cy="183598"/>
            </a:xfrm>
            <a:custGeom>
              <a:avLst/>
              <a:gdLst/>
              <a:ahLst/>
              <a:cxnLst/>
              <a:rect l="0" t="0" r="0" b="0"/>
              <a:pathLst>
                <a:path w="176972" h="183598">
                  <a:moveTo>
                    <a:pt x="25081" y="0"/>
                  </a:moveTo>
                  <a:lnTo>
                    <a:pt x="14519" y="21124"/>
                  </a:lnTo>
                  <a:lnTo>
                    <a:pt x="11408" y="31768"/>
                  </a:lnTo>
                  <a:lnTo>
                    <a:pt x="9334" y="43285"/>
                  </a:lnTo>
                  <a:lnTo>
                    <a:pt x="7951" y="55384"/>
                  </a:lnTo>
                  <a:lnTo>
                    <a:pt x="5924" y="67871"/>
                  </a:lnTo>
                  <a:lnTo>
                    <a:pt x="3467" y="80618"/>
                  </a:lnTo>
                  <a:lnTo>
                    <a:pt x="724" y="93536"/>
                  </a:lnTo>
                  <a:lnTo>
                    <a:pt x="0" y="106570"/>
                  </a:lnTo>
                  <a:lnTo>
                    <a:pt x="623" y="119680"/>
                  </a:lnTo>
                  <a:lnTo>
                    <a:pt x="2144" y="132842"/>
                  </a:lnTo>
                  <a:lnTo>
                    <a:pt x="6474" y="144932"/>
                  </a:lnTo>
                  <a:lnTo>
                    <a:pt x="12676" y="156308"/>
                  </a:lnTo>
                  <a:lnTo>
                    <a:pt x="20127" y="167208"/>
                  </a:lnTo>
                  <a:lnTo>
                    <a:pt x="29516" y="174475"/>
                  </a:lnTo>
                  <a:lnTo>
                    <a:pt x="40196" y="179319"/>
                  </a:lnTo>
                  <a:lnTo>
                    <a:pt x="51737" y="182549"/>
                  </a:lnTo>
                  <a:lnTo>
                    <a:pt x="63853" y="183597"/>
                  </a:lnTo>
                  <a:lnTo>
                    <a:pt x="76351" y="183190"/>
                  </a:lnTo>
                  <a:lnTo>
                    <a:pt x="89104" y="181813"/>
                  </a:lnTo>
                  <a:lnTo>
                    <a:pt x="102028" y="178685"/>
                  </a:lnTo>
                  <a:lnTo>
                    <a:pt x="115065" y="174389"/>
                  </a:lnTo>
                  <a:lnTo>
                    <a:pt x="128177" y="169314"/>
                  </a:lnTo>
                  <a:lnTo>
                    <a:pt x="139129" y="162615"/>
                  </a:lnTo>
                  <a:lnTo>
                    <a:pt x="148642" y="154833"/>
                  </a:lnTo>
                  <a:lnTo>
                    <a:pt x="157193" y="146329"/>
                  </a:lnTo>
                  <a:lnTo>
                    <a:pt x="164000" y="136239"/>
                  </a:lnTo>
                  <a:lnTo>
                    <a:pt x="169643" y="125091"/>
                  </a:lnTo>
                  <a:lnTo>
                    <a:pt x="174511" y="113237"/>
                  </a:lnTo>
                  <a:lnTo>
                    <a:pt x="176650" y="100914"/>
                  </a:lnTo>
                  <a:lnTo>
                    <a:pt x="176971" y="88277"/>
                  </a:lnTo>
                  <a:lnTo>
                    <a:pt x="176080" y="75431"/>
                  </a:lnTo>
                  <a:lnTo>
                    <a:pt x="173275" y="63551"/>
                  </a:lnTo>
                  <a:lnTo>
                    <a:pt x="169195" y="52315"/>
                  </a:lnTo>
                  <a:lnTo>
                    <a:pt x="164264" y="41509"/>
                  </a:lnTo>
                  <a:lnTo>
                    <a:pt x="156555" y="32094"/>
                  </a:lnTo>
                  <a:lnTo>
                    <a:pt x="146995" y="23607"/>
                  </a:lnTo>
                  <a:lnTo>
                    <a:pt x="136200" y="15738"/>
                  </a:lnTo>
                  <a:lnTo>
                    <a:pt x="124583" y="10492"/>
                  </a:lnTo>
                  <a:lnTo>
                    <a:pt x="112416" y="6995"/>
                  </a:lnTo>
                  <a:lnTo>
                    <a:pt x="99884" y="4663"/>
                  </a:lnTo>
                  <a:lnTo>
                    <a:pt x="86003" y="3109"/>
                  </a:lnTo>
                  <a:lnTo>
                    <a:pt x="71222" y="207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730417" y="716240"/>
              <a:ext cx="49740" cy="149217"/>
            </a:xfrm>
            <a:custGeom>
              <a:avLst/>
              <a:gdLst/>
              <a:ahLst/>
              <a:cxnLst/>
              <a:rect l="0" t="0" r="0" b="0"/>
              <a:pathLst>
                <a:path w="49740" h="149217">
                  <a:moveTo>
                    <a:pt x="0" y="0"/>
                  </a:moveTo>
                  <a:lnTo>
                    <a:pt x="5281" y="15842"/>
                  </a:lnTo>
                  <a:lnTo>
                    <a:pt x="7942" y="24931"/>
                  </a:lnTo>
                  <a:lnTo>
                    <a:pt x="13846" y="46818"/>
                  </a:lnTo>
                  <a:lnTo>
                    <a:pt x="23384" y="83998"/>
                  </a:lnTo>
                  <a:lnTo>
                    <a:pt x="26643" y="95789"/>
                  </a:lnTo>
                  <a:lnTo>
                    <a:pt x="29920" y="106967"/>
                  </a:lnTo>
                  <a:lnTo>
                    <a:pt x="49739" y="1492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40365" y="64660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49791" y="643757"/>
              <a:ext cx="248695" cy="193897"/>
            </a:xfrm>
            <a:custGeom>
              <a:avLst/>
              <a:gdLst/>
              <a:ahLst/>
              <a:cxnLst/>
              <a:rect l="0" t="0" r="0" b="0"/>
              <a:pathLst>
                <a:path w="248695" h="193897">
                  <a:moveTo>
                    <a:pt x="0" y="82430"/>
                  </a:moveTo>
                  <a:lnTo>
                    <a:pt x="5281" y="98273"/>
                  </a:lnTo>
                  <a:lnTo>
                    <a:pt x="6836" y="107361"/>
                  </a:lnTo>
                  <a:lnTo>
                    <a:pt x="7873" y="117841"/>
                  </a:lnTo>
                  <a:lnTo>
                    <a:pt x="8565" y="129249"/>
                  </a:lnTo>
                  <a:lnTo>
                    <a:pt x="10131" y="140170"/>
                  </a:lnTo>
                  <a:lnTo>
                    <a:pt x="12281" y="150767"/>
                  </a:lnTo>
                  <a:lnTo>
                    <a:pt x="14819" y="161148"/>
                  </a:lnTo>
                  <a:lnTo>
                    <a:pt x="17616" y="171384"/>
                  </a:lnTo>
                  <a:lnTo>
                    <a:pt x="23672" y="191600"/>
                  </a:lnTo>
                  <a:lnTo>
                    <a:pt x="26834" y="193896"/>
                  </a:lnTo>
                  <a:lnTo>
                    <a:pt x="30048" y="191005"/>
                  </a:lnTo>
                  <a:lnTo>
                    <a:pt x="33296" y="184657"/>
                  </a:lnTo>
                  <a:lnTo>
                    <a:pt x="35460" y="176004"/>
                  </a:lnTo>
                  <a:lnTo>
                    <a:pt x="36904" y="165813"/>
                  </a:lnTo>
                  <a:lnTo>
                    <a:pt x="37866" y="154599"/>
                  </a:lnTo>
                  <a:lnTo>
                    <a:pt x="38508" y="142701"/>
                  </a:lnTo>
                  <a:lnTo>
                    <a:pt x="39221" y="117691"/>
                  </a:lnTo>
                  <a:lnTo>
                    <a:pt x="40516" y="104833"/>
                  </a:lnTo>
                  <a:lnTo>
                    <a:pt x="42485" y="91839"/>
                  </a:lnTo>
                  <a:lnTo>
                    <a:pt x="44903" y="78755"/>
                  </a:lnTo>
                  <a:lnTo>
                    <a:pt x="47620" y="66716"/>
                  </a:lnTo>
                  <a:lnTo>
                    <a:pt x="50537" y="55375"/>
                  </a:lnTo>
                  <a:lnTo>
                    <a:pt x="53587" y="44498"/>
                  </a:lnTo>
                  <a:lnTo>
                    <a:pt x="57830" y="35036"/>
                  </a:lnTo>
                  <a:lnTo>
                    <a:pt x="62870" y="26517"/>
                  </a:lnTo>
                  <a:lnTo>
                    <a:pt x="68441" y="18628"/>
                  </a:lnTo>
                  <a:lnTo>
                    <a:pt x="76576" y="12262"/>
                  </a:lnTo>
                  <a:lnTo>
                    <a:pt x="86420" y="6914"/>
                  </a:lnTo>
                  <a:lnTo>
                    <a:pt x="97405" y="2243"/>
                  </a:lnTo>
                  <a:lnTo>
                    <a:pt x="110254" y="234"/>
                  </a:lnTo>
                  <a:lnTo>
                    <a:pt x="124347" y="0"/>
                  </a:lnTo>
                  <a:lnTo>
                    <a:pt x="139269" y="949"/>
                  </a:lnTo>
                  <a:lnTo>
                    <a:pt x="152532" y="6004"/>
                  </a:lnTo>
                  <a:lnTo>
                    <a:pt x="164691" y="13794"/>
                  </a:lnTo>
                  <a:lnTo>
                    <a:pt x="176112" y="23409"/>
                  </a:lnTo>
                  <a:lnTo>
                    <a:pt x="185937" y="35346"/>
                  </a:lnTo>
                  <a:lnTo>
                    <a:pt x="194698" y="48830"/>
                  </a:lnTo>
                  <a:lnTo>
                    <a:pt x="202749" y="63346"/>
                  </a:lnTo>
                  <a:lnTo>
                    <a:pt x="209221" y="76339"/>
                  </a:lnTo>
                  <a:lnTo>
                    <a:pt x="214642" y="88318"/>
                  </a:lnTo>
                  <a:lnTo>
                    <a:pt x="219361" y="99619"/>
                  </a:lnTo>
                  <a:lnTo>
                    <a:pt x="223612" y="110469"/>
                  </a:lnTo>
                  <a:lnTo>
                    <a:pt x="231283" y="131367"/>
                  </a:lnTo>
                  <a:lnTo>
                    <a:pt x="238377" y="151708"/>
                  </a:lnTo>
                  <a:lnTo>
                    <a:pt x="248694" y="1918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48224" y="467545"/>
              <a:ext cx="69636" cy="338226"/>
            </a:xfrm>
            <a:custGeom>
              <a:avLst/>
              <a:gdLst/>
              <a:ahLst/>
              <a:cxnLst/>
              <a:rect l="0" t="0" r="0" b="0"/>
              <a:pathLst>
                <a:path w="69636" h="338226">
                  <a:moveTo>
                    <a:pt x="0" y="0"/>
                  </a:moveTo>
                  <a:lnTo>
                    <a:pt x="5281" y="15843"/>
                  </a:lnTo>
                  <a:lnTo>
                    <a:pt x="7942" y="26036"/>
                  </a:lnTo>
                  <a:lnTo>
                    <a:pt x="13846" y="52100"/>
                  </a:lnTo>
                  <a:lnTo>
                    <a:pt x="20154" y="85053"/>
                  </a:lnTo>
                  <a:lnTo>
                    <a:pt x="33211" y="154964"/>
                  </a:lnTo>
                  <a:lnTo>
                    <a:pt x="35404" y="172944"/>
                  </a:lnTo>
                  <a:lnTo>
                    <a:pt x="36867" y="191562"/>
                  </a:lnTo>
                  <a:lnTo>
                    <a:pt x="37841" y="210607"/>
                  </a:lnTo>
                  <a:lnTo>
                    <a:pt x="39597" y="227724"/>
                  </a:lnTo>
                  <a:lnTo>
                    <a:pt x="41872" y="243557"/>
                  </a:lnTo>
                  <a:lnTo>
                    <a:pt x="44494" y="258533"/>
                  </a:lnTo>
                  <a:lnTo>
                    <a:pt x="48453" y="271833"/>
                  </a:lnTo>
                  <a:lnTo>
                    <a:pt x="53303" y="284016"/>
                  </a:lnTo>
                  <a:lnTo>
                    <a:pt x="69635" y="338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18381" y="666501"/>
              <a:ext cx="179061" cy="19896"/>
            </a:xfrm>
            <a:custGeom>
              <a:avLst/>
              <a:gdLst/>
              <a:ahLst/>
              <a:cxnLst/>
              <a:rect l="0" t="0" r="0" b="0"/>
              <a:pathLst>
                <a:path w="179061" h="19896">
                  <a:moveTo>
                    <a:pt x="0" y="19895"/>
                  </a:moveTo>
                  <a:lnTo>
                    <a:pt x="15843" y="14614"/>
                  </a:lnTo>
                  <a:lnTo>
                    <a:pt x="26036" y="11954"/>
                  </a:lnTo>
                  <a:lnTo>
                    <a:pt x="52099" y="6049"/>
                  </a:lnTo>
                  <a:lnTo>
                    <a:pt x="67892" y="4033"/>
                  </a:lnTo>
                  <a:lnTo>
                    <a:pt x="85053" y="2689"/>
                  </a:lnTo>
                  <a:lnTo>
                    <a:pt x="119594" y="1195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36188" y="626710"/>
              <a:ext cx="59687" cy="29844"/>
            </a:xfrm>
            <a:custGeom>
              <a:avLst/>
              <a:gdLst/>
              <a:ahLst/>
              <a:cxnLst/>
              <a:rect l="0" t="0" r="0" b="0"/>
              <a:pathLst>
                <a:path w="59687" h="29844">
                  <a:moveTo>
                    <a:pt x="59686" y="0"/>
                  </a:moveTo>
                  <a:lnTo>
                    <a:pt x="49125" y="10562"/>
                  </a:lnTo>
                  <a:lnTo>
                    <a:pt x="42697" y="14778"/>
                  </a:lnTo>
                  <a:lnTo>
                    <a:pt x="35097" y="18694"/>
                  </a:ln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36188" y="696344"/>
              <a:ext cx="158684" cy="133005"/>
            </a:xfrm>
            <a:custGeom>
              <a:avLst/>
              <a:gdLst/>
              <a:ahLst/>
              <a:cxnLst/>
              <a:rect l="0" t="0" r="0" b="0"/>
              <a:pathLst>
                <a:path w="158684" h="133005">
                  <a:moveTo>
                    <a:pt x="0" y="0"/>
                  </a:moveTo>
                  <a:lnTo>
                    <a:pt x="41538" y="13846"/>
                  </a:lnTo>
                  <a:lnTo>
                    <a:pt x="52008" y="18073"/>
                  </a:lnTo>
                  <a:lnTo>
                    <a:pt x="63410" y="23102"/>
                  </a:lnTo>
                  <a:lnTo>
                    <a:pt x="75433" y="28665"/>
                  </a:lnTo>
                  <a:lnTo>
                    <a:pt x="86763" y="34584"/>
                  </a:lnTo>
                  <a:lnTo>
                    <a:pt x="97633" y="40741"/>
                  </a:lnTo>
                  <a:lnTo>
                    <a:pt x="108196" y="47056"/>
                  </a:lnTo>
                  <a:lnTo>
                    <a:pt x="118554" y="54582"/>
                  </a:lnTo>
                  <a:lnTo>
                    <a:pt x="128775" y="62916"/>
                  </a:lnTo>
                  <a:lnTo>
                    <a:pt x="138904" y="71787"/>
                  </a:lnTo>
                  <a:lnTo>
                    <a:pt x="146763" y="81017"/>
                  </a:lnTo>
                  <a:lnTo>
                    <a:pt x="153107" y="90487"/>
                  </a:lnTo>
                  <a:lnTo>
                    <a:pt x="158442" y="100116"/>
                  </a:lnTo>
                  <a:lnTo>
                    <a:pt x="158683" y="107640"/>
                  </a:lnTo>
                  <a:lnTo>
                    <a:pt x="155527" y="113762"/>
                  </a:lnTo>
                  <a:lnTo>
                    <a:pt x="150108" y="118948"/>
                  </a:lnTo>
                  <a:lnTo>
                    <a:pt x="143179" y="123511"/>
                  </a:lnTo>
                  <a:lnTo>
                    <a:pt x="135243" y="127659"/>
                  </a:lnTo>
                  <a:lnTo>
                    <a:pt x="126637" y="131529"/>
                  </a:lnTo>
                  <a:lnTo>
                    <a:pt x="116479" y="133004"/>
                  </a:lnTo>
                  <a:lnTo>
                    <a:pt x="105285" y="132881"/>
                  </a:lnTo>
                  <a:lnTo>
                    <a:pt x="59686" y="1293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24647" y="1333002"/>
              <a:ext cx="129322" cy="235229"/>
            </a:xfrm>
            <a:custGeom>
              <a:avLst/>
              <a:gdLst/>
              <a:ahLst/>
              <a:cxnLst/>
              <a:rect l="0" t="0" r="0" b="0"/>
              <a:pathLst>
                <a:path w="129322" h="235229">
                  <a:moveTo>
                    <a:pt x="0" y="69635"/>
                  </a:moveTo>
                  <a:lnTo>
                    <a:pt x="5281" y="90758"/>
                  </a:lnTo>
                  <a:lnTo>
                    <a:pt x="9047" y="100297"/>
                  </a:lnTo>
                  <a:lnTo>
                    <a:pt x="13769" y="109972"/>
                  </a:lnTo>
                  <a:lnTo>
                    <a:pt x="19127" y="119737"/>
                  </a:lnTo>
                  <a:lnTo>
                    <a:pt x="24910" y="129564"/>
                  </a:lnTo>
                  <a:lnTo>
                    <a:pt x="37230" y="149325"/>
                  </a:lnTo>
                  <a:lnTo>
                    <a:pt x="76333" y="208913"/>
                  </a:lnTo>
                  <a:lnTo>
                    <a:pt x="82943" y="217752"/>
                  </a:lnTo>
                  <a:lnTo>
                    <a:pt x="89560" y="225856"/>
                  </a:lnTo>
                  <a:lnTo>
                    <a:pt x="96182" y="233469"/>
                  </a:lnTo>
                  <a:lnTo>
                    <a:pt x="99491" y="235228"/>
                  </a:lnTo>
                  <a:lnTo>
                    <a:pt x="100592" y="233085"/>
                  </a:lnTo>
                  <a:lnTo>
                    <a:pt x="100220" y="228340"/>
                  </a:lnTo>
                  <a:lnTo>
                    <a:pt x="98868" y="220756"/>
                  </a:lnTo>
                  <a:lnTo>
                    <a:pt x="96860" y="211279"/>
                  </a:lnTo>
                  <a:lnTo>
                    <a:pt x="91683" y="187853"/>
                  </a:lnTo>
                  <a:lnTo>
                    <a:pt x="82553" y="144699"/>
                  </a:lnTo>
                  <a:lnTo>
                    <a:pt x="76113" y="116997"/>
                  </a:lnTo>
                  <a:lnTo>
                    <a:pt x="75059" y="103420"/>
                  </a:lnTo>
                  <a:lnTo>
                    <a:pt x="75461" y="89948"/>
                  </a:lnTo>
                  <a:lnTo>
                    <a:pt x="76835" y="76545"/>
                  </a:lnTo>
                  <a:lnTo>
                    <a:pt x="81067" y="64294"/>
                  </a:lnTo>
                  <a:lnTo>
                    <a:pt x="87204" y="52810"/>
                  </a:lnTo>
                  <a:lnTo>
                    <a:pt x="94611" y="41839"/>
                  </a:lnTo>
                  <a:lnTo>
                    <a:pt x="101760" y="32314"/>
                  </a:lnTo>
                  <a:lnTo>
                    <a:pt x="108736" y="23753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153446" y="1346857"/>
              <a:ext cx="179061" cy="214945"/>
            </a:xfrm>
            <a:custGeom>
              <a:avLst/>
              <a:gdLst/>
              <a:ahLst/>
              <a:cxnLst/>
              <a:rect l="0" t="0" r="0" b="0"/>
              <a:pathLst>
                <a:path w="179061" h="214945">
                  <a:moveTo>
                    <a:pt x="0" y="105518"/>
                  </a:moveTo>
                  <a:lnTo>
                    <a:pt x="15843" y="100238"/>
                  </a:lnTo>
                  <a:lnTo>
                    <a:pt x="24931" y="97577"/>
                  </a:lnTo>
                  <a:lnTo>
                    <a:pt x="46819" y="91673"/>
                  </a:lnTo>
                  <a:lnTo>
                    <a:pt x="83998" y="82135"/>
                  </a:lnTo>
                  <a:lnTo>
                    <a:pt x="95790" y="77771"/>
                  </a:lnTo>
                  <a:lnTo>
                    <a:pt x="106967" y="72651"/>
                  </a:lnTo>
                  <a:lnTo>
                    <a:pt x="117734" y="67027"/>
                  </a:lnTo>
                  <a:lnTo>
                    <a:pt x="128228" y="62173"/>
                  </a:lnTo>
                  <a:lnTo>
                    <a:pt x="138540" y="57831"/>
                  </a:lnTo>
                  <a:lnTo>
                    <a:pt x="148731" y="53831"/>
                  </a:lnTo>
                  <a:lnTo>
                    <a:pt x="156630" y="47849"/>
                  </a:lnTo>
                  <a:lnTo>
                    <a:pt x="163001" y="40545"/>
                  </a:lnTo>
                  <a:lnTo>
                    <a:pt x="168354" y="32359"/>
                  </a:lnTo>
                  <a:lnTo>
                    <a:pt x="169712" y="24692"/>
                  </a:lnTo>
                  <a:lnTo>
                    <a:pt x="168407" y="17369"/>
                  </a:lnTo>
                  <a:lnTo>
                    <a:pt x="165326" y="10277"/>
                  </a:lnTo>
                  <a:lnTo>
                    <a:pt x="157746" y="5549"/>
                  </a:lnTo>
                  <a:lnTo>
                    <a:pt x="147166" y="2397"/>
                  </a:lnTo>
                  <a:lnTo>
                    <a:pt x="134585" y="296"/>
                  </a:lnTo>
                  <a:lnTo>
                    <a:pt x="122883" y="0"/>
                  </a:lnTo>
                  <a:lnTo>
                    <a:pt x="111765" y="908"/>
                  </a:lnTo>
                  <a:lnTo>
                    <a:pt x="101038" y="2619"/>
                  </a:lnTo>
                  <a:lnTo>
                    <a:pt x="90570" y="5970"/>
                  </a:lnTo>
                  <a:lnTo>
                    <a:pt x="80275" y="10415"/>
                  </a:lnTo>
                  <a:lnTo>
                    <a:pt x="70097" y="15589"/>
                  </a:lnTo>
                  <a:lnTo>
                    <a:pt x="62205" y="22354"/>
                  </a:lnTo>
                  <a:lnTo>
                    <a:pt x="55839" y="30180"/>
                  </a:lnTo>
                  <a:lnTo>
                    <a:pt x="50490" y="38713"/>
                  </a:lnTo>
                  <a:lnTo>
                    <a:pt x="45818" y="48823"/>
                  </a:lnTo>
                  <a:lnTo>
                    <a:pt x="41599" y="59984"/>
                  </a:lnTo>
                  <a:lnTo>
                    <a:pt x="37680" y="71847"/>
                  </a:lnTo>
                  <a:lnTo>
                    <a:pt x="36173" y="84176"/>
                  </a:lnTo>
                  <a:lnTo>
                    <a:pt x="36274" y="96817"/>
                  </a:lnTo>
                  <a:lnTo>
                    <a:pt x="37446" y="109665"/>
                  </a:lnTo>
                  <a:lnTo>
                    <a:pt x="40439" y="122652"/>
                  </a:lnTo>
                  <a:lnTo>
                    <a:pt x="44644" y="135731"/>
                  </a:lnTo>
                  <a:lnTo>
                    <a:pt x="49658" y="148872"/>
                  </a:lnTo>
                  <a:lnTo>
                    <a:pt x="57422" y="159843"/>
                  </a:lnTo>
                  <a:lnTo>
                    <a:pt x="67020" y="169367"/>
                  </a:lnTo>
                  <a:lnTo>
                    <a:pt x="77839" y="177928"/>
                  </a:lnTo>
                  <a:lnTo>
                    <a:pt x="88368" y="185845"/>
                  </a:lnTo>
                  <a:lnTo>
                    <a:pt x="108909" y="200538"/>
                  </a:lnTo>
                  <a:lnTo>
                    <a:pt x="120134" y="205340"/>
                  </a:lnTo>
                  <a:lnTo>
                    <a:pt x="132039" y="208541"/>
                  </a:lnTo>
                  <a:lnTo>
                    <a:pt x="179060" y="2149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88185" y="1203681"/>
              <a:ext cx="183712" cy="397912"/>
            </a:xfrm>
            <a:custGeom>
              <a:avLst/>
              <a:gdLst/>
              <a:ahLst/>
              <a:cxnLst/>
              <a:rect l="0" t="0" r="0" b="0"/>
              <a:pathLst>
                <a:path w="183712" h="397912">
                  <a:moveTo>
                    <a:pt x="43277" y="0"/>
                  </a:moveTo>
                  <a:lnTo>
                    <a:pt x="59120" y="15843"/>
                  </a:lnTo>
                  <a:lnTo>
                    <a:pt x="64892" y="24931"/>
                  </a:lnTo>
                  <a:lnTo>
                    <a:pt x="69845" y="35411"/>
                  </a:lnTo>
                  <a:lnTo>
                    <a:pt x="78296" y="57740"/>
                  </a:lnTo>
                  <a:lnTo>
                    <a:pt x="85737" y="78717"/>
                  </a:lnTo>
                  <a:lnTo>
                    <a:pt x="89269" y="91164"/>
                  </a:lnTo>
                  <a:lnTo>
                    <a:pt x="92728" y="104988"/>
                  </a:lnTo>
                  <a:lnTo>
                    <a:pt x="96140" y="119731"/>
                  </a:lnTo>
                  <a:lnTo>
                    <a:pt x="100625" y="133981"/>
                  </a:lnTo>
                  <a:lnTo>
                    <a:pt x="105826" y="147902"/>
                  </a:lnTo>
                  <a:lnTo>
                    <a:pt x="111503" y="161604"/>
                  </a:lnTo>
                  <a:lnTo>
                    <a:pt x="116394" y="174054"/>
                  </a:lnTo>
                  <a:lnTo>
                    <a:pt x="124775" y="196731"/>
                  </a:lnTo>
                  <a:lnTo>
                    <a:pt x="129663" y="208526"/>
                  </a:lnTo>
                  <a:lnTo>
                    <a:pt x="135132" y="220810"/>
                  </a:lnTo>
                  <a:lnTo>
                    <a:pt x="140989" y="233421"/>
                  </a:lnTo>
                  <a:lnTo>
                    <a:pt x="147104" y="244039"/>
                  </a:lnTo>
                  <a:lnTo>
                    <a:pt x="153391" y="253328"/>
                  </a:lnTo>
                  <a:lnTo>
                    <a:pt x="159794" y="261731"/>
                  </a:lnTo>
                  <a:lnTo>
                    <a:pt x="166272" y="269544"/>
                  </a:lnTo>
                  <a:lnTo>
                    <a:pt x="172802" y="276963"/>
                  </a:lnTo>
                  <a:lnTo>
                    <a:pt x="179366" y="284120"/>
                  </a:lnTo>
                  <a:lnTo>
                    <a:pt x="182636" y="283365"/>
                  </a:lnTo>
                  <a:lnTo>
                    <a:pt x="183711" y="277334"/>
                  </a:lnTo>
                  <a:lnTo>
                    <a:pt x="183323" y="267788"/>
                  </a:lnTo>
                  <a:lnTo>
                    <a:pt x="179748" y="258107"/>
                  </a:lnTo>
                  <a:lnTo>
                    <a:pt x="174048" y="248338"/>
                  </a:lnTo>
                  <a:lnTo>
                    <a:pt x="166933" y="238509"/>
                  </a:lnTo>
                  <a:lnTo>
                    <a:pt x="158874" y="228640"/>
                  </a:lnTo>
                  <a:lnTo>
                    <a:pt x="150185" y="218745"/>
                  </a:lnTo>
                  <a:lnTo>
                    <a:pt x="141076" y="208833"/>
                  </a:lnTo>
                  <a:lnTo>
                    <a:pt x="131688" y="200014"/>
                  </a:lnTo>
                  <a:lnTo>
                    <a:pt x="122113" y="191924"/>
                  </a:lnTo>
                  <a:lnTo>
                    <a:pt x="112414" y="184320"/>
                  </a:lnTo>
                  <a:lnTo>
                    <a:pt x="100421" y="180356"/>
                  </a:lnTo>
                  <a:lnTo>
                    <a:pt x="86900" y="178819"/>
                  </a:lnTo>
                  <a:lnTo>
                    <a:pt x="72359" y="178899"/>
                  </a:lnTo>
                  <a:lnTo>
                    <a:pt x="59349" y="181163"/>
                  </a:lnTo>
                  <a:lnTo>
                    <a:pt x="47360" y="184884"/>
                  </a:lnTo>
                  <a:lnTo>
                    <a:pt x="36051" y="189574"/>
                  </a:lnTo>
                  <a:lnTo>
                    <a:pt x="27407" y="197123"/>
                  </a:lnTo>
                  <a:lnTo>
                    <a:pt x="20538" y="206576"/>
                  </a:lnTo>
                  <a:lnTo>
                    <a:pt x="14854" y="217300"/>
                  </a:lnTo>
                  <a:lnTo>
                    <a:pt x="9959" y="228870"/>
                  </a:lnTo>
                  <a:lnTo>
                    <a:pt x="5590" y="241005"/>
                  </a:lnTo>
                  <a:lnTo>
                    <a:pt x="1573" y="253516"/>
                  </a:lnTo>
                  <a:lnTo>
                    <a:pt x="0" y="265172"/>
                  </a:lnTo>
                  <a:lnTo>
                    <a:pt x="56" y="276259"/>
                  </a:lnTo>
                  <a:lnTo>
                    <a:pt x="1200" y="286967"/>
                  </a:lnTo>
                  <a:lnTo>
                    <a:pt x="4172" y="297421"/>
                  </a:lnTo>
                  <a:lnTo>
                    <a:pt x="8365" y="307706"/>
                  </a:lnTo>
                  <a:lnTo>
                    <a:pt x="13370" y="317879"/>
                  </a:lnTo>
                  <a:lnTo>
                    <a:pt x="20023" y="327977"/>
                  </a:lnTo>
                  <a:lnTo>
                    <a:pt x="27774" y="338025"/>
                  </a:lnTo>
                  <a:lnTo>
                    <a:pt x="36258" y="348039"/>
                  </a:lnTo>
                  <a:lnTo>
                    <a:pt x="46334" y="356926"/>
                  </a:lnTo>
                  <a:lnTo>
                    <a:pt x="57474" y="365061"/>
                  </a:lnTo>
                  <a:lnTo>
                    <a:pt x="69321" y="372695"/>
                  </a:lnTo>
                  <a:lnTo>
                    <a:pt x="80535" y="378890"/>
                  </a:lnTo>
                  <a:lnTo>
                    <a:pt x="91327" y="384125"/>
                  </a:lnTo>
                  <a:lnTo>
                    <a:pt x="101838" y="388720"/>
                  </a:lnTo>
                  <a:lnTo>
                    <a:pt x="113266" y="391784"/>
                  </a:lnTo>
                  <a:lnTo>
                    <a:pt x="125306" y="393827"/>
                  </a:lnTo>
                  <a:lnTo>
                    <a:pt x="172598" y="3979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30417" y="1406461"/>
              <a:ext cx="208905" cy="152745"/>
            </a:xfrm>
            <a:custGeom>
              <a:avLst/>
              <a:gdLst/>
              <a:ahLst/>
              <a:cxnLst/>
              <a:rect l="0" t="0" r="0" b="0"/>
              <a:pathLst>
                <a:path w="208905" h="152745">
                  <a:moveTo>
                    <a:pt x="0" y="45914"/>
                  </a:moveTo>
                  <a:lnTo>
                    <a:pt x="21124" y="51195"/>
                  </a:lnTo>
                  <a:lnTo>
                    <a:pt x="31768" y="52751"/>
                  </a:lnTo>
                  <a:lnTo>
                    <a:pt x="43285" y="53788"/>
                  </a:lnTo>
                  <a:lnTo>
                    <a:pt x="55384" y="54480"/>
                  </a:lnTo>
                  <a:lnTo>
                    <a:pt x="80618" y="55248"/>
                  </a:lnTo>
                  <a:lnTo>
                    <a:pt x="93537" y="55453"/>
                  </a:lnTo>
                  <a:lnTo>
                    <a:pt x="105465" y="53379"/>
                  </a:lnTo>
                  <a:lnTo>
                    <a:pt x="116733" y="49785"/>
                  </a:lnTo>
                  <a:lnTo>
                    <a:pt x="127561" y="45179"/>
                  </a:lnTo>
                  <a:lnTo>
                    <a:pt x="136990" y="39898"/>
                  </a:lnTo>
                  <a:lnTo>
                    <a:pt x="145487" y="34166"/>
                  </a:lnTo>
                  <a:lnTo>
                    <a:pt x="153362" y="28134"/>
                  </a:lnTo>
                  <a:lnTo>
                    <a:pt x="156402" y="21903"/>
                  </a:lnTo>
                  <a:lnTo>
                    <a:pt x="156217" y="15538"/>
                  </a:lnTo>
                  <a:lnTo>
                    <a:pt x="153884" y="9084"/>
                  </a:lnTo>
                  <a:lnTo>
                    <a:pt x="147907" y="4781"/>
                  </a:lnTo>
                  <a:lnTo>
                    <a:pt x="139501" y="1912"/>
                  </a:lnTo>
                  <a:lnTo>
                    <a:pt x="129476" y="0"/>
                  </a:lnTo>
                  <a:lnTo>
                    <a:pt x="119477" y="936"/>
                  </a:lnTo>
                  <a:lnTo>
                    <a:pt x="109495" y="3770"/>
                  </a:lnTo>
                  <a:lnTo>
                    <a:pt x="99524" y="7871"/>
                  </a:lnTo>
                  <a:lnTo>
                    <a:pt x="89561" y="13920"/>
                  </a:lnTo>
                  <a:lnTo>
                    <a:pt x="79603" y="21269"/>
                  </a:lnTo>
                  <a:lnTo>
                    <a:pt x="69648" y="29484"/>
                  </a:lnTo>
                  <a:lnTo>
                    <a:pt x="60801" y="38277"/>
                  </a:lnTo>
                  <a:lnTo>
                    <a:pt x="52693" y="47455"/>
                  </a:lnTo>
                  <a:lnTo>
                    <a:pt x="45076" y="56889"/>
                  </a:lnTo>
                  <a:lnTo>
                    <a:pt x="41104" y="66495"/>
                  </a:lnTo>
                  <a:lnTo>
                    <a:pt x="39561" y="76214"/>
                  </a:lnTo>
                  <a:lnTo>
                    <a:pt x="39638" y="86010"/>
                  </a:lnTo>
                  <a:lnTo>
                    <a:pt x="41900" y="94751"/>
                  </a:lnTo>
                  <a:lnTo>
                    <a:pt x="45618" y="102789"/>
                  </a:lnTo>
                  <a:lnTo>
                    <a:pt x="50308" y="110358"/>
                  </a:lnTo>
                  <a:lnTo>
                    <a:pt x="56750" y="117615"/>
                  </a:lnTo>
                  <a:lnTo>
                    <a:pt x="64361" y="124663"/>
                  </a:lnTo>
                  <a:lnTo>
                    <a:pt x="72751" y="131573"/>
                  </a:lnTo>
                  <a:lnTo>
                    <a:pt x="83871" y="137285"/>
                  </a:lnTo>
                  <a:lnTo>
                    <a:pt x="96810" y="142198"/>
                  </a:lnTo>
                  <a:lnTo>
                    <a:pt x="110963" y="146579"/>
                  </a:lnTo>
                  <a:lnTo>
                    <a:pt x="124820" y="149499"/>
                  </a:lnTo>
                  <a:lnTo>
                    <a:pt x="138479" y="151446"/>
                  </a:lnTo>
                  <a:lnTo>
                    <a:pt x="152006" y="152744"/>
                  </a:lnTo>
                  <a:lnTo>
                    <a:pt x="164340" y="152504"/>
                  </a:lnTo>
                  <a:lnTo>
                    <a:pt x="175879" y="151239"/>
                  </a:lnTo>
                  <a:lnTo>
                    <a:pt x="208904" y="1453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89060" y="1368102"/>
              <a:ext cx="189008" cy="183752"/>
            </a:xfrm>
            <a:custGeom>
              <a:avLst/>
              <a:gdLst/>
              <a:ahLst/>
              <a:cxnLst/>
              <a:rect l="0" t="0" r="0" b="0"/>
              <a:pathLst>
                <a:path w="189008" h="183752">
                  <a:moveTo>
                    <a:pt x="0" y="74326"/>
                  </a:moveTo>
                  <a:lnTo>
                    <a:pt x="15842" y="79607"/>
                  </a:lnTo>
                  <a:lnTo>
                    <a:pt x="24931" y="81162"/>
                  </a:lnTo>
                  <a:lnTo>
                    <a:pt x="35411" y="82199"/>
                  </a:lnTo>
                  <a:lnTo>
                    <a:pt x="46818" y="82891"/>
                  </a:lnTo>
                  <a:lnTo>
                    <a:pt x="58845" y="82246"/>
                  </a:lnTo>
                  <a:lnTo>
                    <a:pt x="71284" y="80711"/>
                  </a:lnTo>
                  <a:lnTo>
                    <a:pt x="83997" y="78583"/>
                  </a:lnTo>
                  <a:lnTo>
                    <a:pt x="95789" y="76058"/>
                  </a:lnTo>
                  <a:lnTo>
                    <a:pt x="106967" y="73270"/>
                  </a:lnTo>
                  <a:lnTo>
                    <a:pt x="117734" y="70306"/>
                  </a:lnTo>
                  <a:lnTo>
                    <a:pt x="127123" y="66120"/>
                  </a:lnTo>
                  <a:lnTo>
                    <a:pt x="135592" y="61118"/>
                  </a:lnTo>
                  <a:lnTo>
                    <a:pt x="143450" y="55573"/>
                  </a:lnTo>
                  <a:lnTo>
                    <a:pt x="150898" y="49665"/>
                  </a:lnTo>
                  <a:lnTo>
                    <a:pt x="158075" y="43516"/>
                  </a:lnTo>
                  <a:lnTo>
                    <a:pt x="165070" y="37207"/>
                  </a:lnTo>
                  <a:lnTo>
                    <a:pt x="168628" y="29684"/>
                  </a:lnTo>
                  <a:lnTo>
                    <a:pt x="169894" y="21353"/>
                  </a:lnTo>
                  <a:lnTo>
                    <a:pt x="169633" y="12483"/>
                  </a:lnTo>
                  <a:lnTo>
                    <a:pt x="165038" y="6570"/>
                  </a:lnTo>
                  <a:lnTo>
                    <a:pt x="157553" y="2628"/>
                  </a:lnTo>
                  <a:lnTo>
                    <a:pt x="148143" y="0"/>
                  </a:lnTo>
                  <a:lnTo>
                    <a:pt x="138553" y="458"/>
                  </a:lnTo>
                  <a:lnTo>
                    <a:pt x="128844" y="2975"/>
                  </a:lnTo>
                  <a:lnTo>
                    <a:pt x="119055" y="6863"/>
                  </a:lnTo>
                  <a:lnTo>
                    <a:pt x="109213" y="11666"/>
                  </a:lnTo>
                  <a:lnTo>
                    <a:pt x="99336" y="17078"/>
                  </a:lnTo>
                  <a:lnTo>
                    <a:pt x="89435" y="22897"/>
                  </a:lnTo>
                  <a:lnTo>
                    <a:pt x="80624" y="30092"/>
                  </a:lnTo>
                  <a:lnTo>
                    <a:pt x="72540" y="38205"/>
                  </a:lnTo>
                  <a:lnTo>
                    <a:pt x="64939" y="46929"/>
                  </a:lnTo>
                  <a:lnTo>
                    <a:pt x="58767" y="57167"/>
                  </a:lnTo>
                  <a:lnTo>
                    <a:pt x="53547" y="68413"/>
                  </a:lnTo>
                  <a:lnTo>
                    <a:pt x="48962" y="80332"/>
                  </a:lnTo>
                  <a:lnTo>
                    <a:pt x="47010" y="91593"/>
                  </a:lnTo>
                  <a:lnTo>
                    <a:pt x="46814" y="102417"/>
                  </a:lnTo>
                  <a:lnTo>
                    <a:pt x="47789" y="112949"/>
                  </a:lnTo>
                  <a:lnTo>
                    <a:pt x="50650" y="122181"/>
                  </a:lnTo>
                  <a:lnTo>
                    <a:pt x="54767" y="130546"/>
                  </a:lnTo>
                  <a:lnTo>
                    <a:pt x="59723" y="138333"/>
                  </a:lnTo>
                  <a:lnTo>
                    <a:pt x="67448" y="145735"/>
                  </a:lnTo>
                  <a:lnTo>
                    <a:pt x="77019" y="152881"/>
                  </a:lnTo>
                  <a:lnTo>
                    <a:pt x="87821" y="159855"/>
                  </a:lnTo>
                  <a:lnTo>
                    <a:pt x="98338" y="165610"/>
                  </a:lnTo>
                  <a:lnTo>
                    <a:pt x="108666" y="170552"/>
                  </a:lnTo>
                  <a:lnTo>
                    <a:pt x="118867" y="174952"/>
                  </a:lnTo>
                  <a:lnTo>
                    <a:pt x="130088" y="177885"/>
                  </a:lnTo>
                  <a:lnTo>
                    <a:pt x="141991" y="179840"/>
                  </a:lnTo>
                  <a:lnTo>
                    <a:pt x="189007" y="1837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57650" y="1365984"/>
              <a:ext cx="646607" cy="205766"/>
            </a:xfrm>
            <a:custGeom>
              <a:avLst/>
              <a:gdLst/>
              <a:ahLst/>
              <a:cxnLst/>
              <a:rect l="0" t="0" r="0" b="0"/>
              <a:pathLst>
                <a:path w="646607" h="205766">
                  <a:moveTo>
                    <a:pt x="0" y="6809"/>
                  </a:moveTo>
                  <a:lnTo>
                    <a:pt x="5281" y="22652"/>
                  </a:lnTo>
                  <a:lnTo>
                    <a:pt x="7941" y="31740"/>
                  </a:lnTo>
                  <a:lnTo>
                    <a:pt x="13846" y="53628"/>
                  </a:lnTo>
                  <a:lnTo>
                    <a:pt x="15862" y="65654"/>
                  </a:lnTo>
                  <a:lnTo>
                    <a:pt x="17206" y="78093"/>
                  </a:lnTo>
                  <a:lnTo>
                    <a:pt x="18103" y="90807"/>
                  </a:lnTo>
                  <a:lnTo>
                    <a:pt x="19806" y="103704"/>
                  </a:lnTo>
                  <a:lnTo>
                    <a:pt x="22046" y="116724"/>
                  </a:lnTo>
                  <a:lnTo>
                    <a:pt x="24645" y="129824"/>
                  </a:lnTo>
                  <a:lnTo>
                    <a:pt x="27483" y="141874"/>
                  </a:lnTo>
                  <a:lnTo>
                    <a:pt x="30480" y="153223"/>
                  </a:lnTo>
                  <a:lnTo>
                    <a:pt x="33584" y="164105"/>
                  </a:lnTo>
                  <a:lnTo>
                    <a:pt x="35653" y="165833"/>
                  </a:lnTo>
                  <a:lnTo>
                    <a:pt x="37032" y="161459"/>
                  </a:lnTo>
                  <a:lnTo>
                    <a:pt x="37952" y="153016"/>
                  </a:lnTo>
                  <a:lnTo>
                    <a:pt x="38564" y="142966"/>
                  </a:lnTo>
                  <a:lnTo>
                    <a:pt x="39246" y="120010"/>
                  </a:lnTo>
                  <a:lnTo>
                    <a:pt x="40533" y="108804"/>
                  </a:lnTo>
                  <a:lnTo>
                    <a:pt x="42496" y="98017"/>
                  </a:lnTo>
                  <a:lnTo>
                    <a:pt x="44910" y="87510"/>
                  </a:lnTo>
                  <a:lnTo>
                    <a:pt x="48730" y="77189"/>
                  </a:lnTo>
                  <a:lnTo>
                    <a:pt x="53488" y="66993"/>
                  </a:lnTo>
                  <a:lnTo>
                    <a:pt x="58870" y="56880"/>
                  </a:lnTo>
                  <a:lnTo>
                    <a:pt x="64669" y="46821"/>
                  </a:lnTo>
                  <a:lnTo>
                    <a:pt x="70745" y="36800"/>
                  </a:lnTo>
                  <a:lnTo>
                    <a:pt x="77007" y="26803"/>
                  </a:lnTo>
                  <a:lnTo>
                    <a:pt x="84497" y="19033"/>
                  </a:lnTo>
                  <a:lnTo>
                    <a:pt x="92806" y="12748"/>
                  </a:lnTo>
                  <a:lnTo>
                    <a:pt x="101662" y="7452"/>
                  </a:lnTo>
                  <a:lnTo>
                    <a:pt x="111987" y="3922"/>
                  </a:lnTo>
                  <a:lnTo>
                    <a:pt x="123291" y="1569"/>
                  </a:lnTo>
                  <a:lnTo>
                    <a:pt x="135249" y="0"/>
                  </a:lnTo>
                  <a:lnTo>
                    <a:pt x="147642" y="2269"/>
                  </a:lnTo>
                  <a:lnTo>
                    <a:pt x="160325" y="7099"/>
                  </a:lnTo>
                  <a:lnTo>
                    <a:pt x="173202" y="13634"/>
                  </a:lnTo>
                  <a:lnTo>
                    <a:pt x="183997" y="20202"/>
                  </a:lnTo>
                  <a:lnTo>
                    <a:pt x="193404" y="26791"/>
                  </a:lnTo>
                  <a:lnTo>
                    <a:pt x="201887" y="33394"/>
                  </a:lnTo>
                  <a:lnTo>
                    <a:pt x="210857" y="42217"/>
                  </a:lnTo>
                  <a:lnTo>
                    <a:pt x="220154" y="52521"/>
                  </a:lnTo>
                  <a:lnTo>
                    <a:pt x="229667" y="63811"/>
                  </a:lnTo>
                  <a:lnTo>
                    <a:pt x="238220" y="73548"/>
                  </a:lnTo>
                  <a:lnTo>
                    <a:pt x="253619" y="90263"/>
                  </a:lnTo>
                  <a:lnTo>
                    <a:pt x="259714" y="98920"/>
                  </a:lnTo>
                  <a:lnTo>
                    <a:pt x="264884" y="108008"/>
                  </a:lnTo>
                  <a:lnTo>
                    <a:pt x="269435" y="117382"/>
                  </a:lnTo>
                  <a:lnTo>
                    <a:pt x="273574" y="126947"/>
                  </a:lnTo>
                  <a:lnTo>
                    <a:pt x="277439" y="136640"/>
                  </a:lnTo>
                  <a:lnTo>
                    <a:pt x="281121" y="146418"/>
                  </a:lnTo>
                  <a:lnTo>
                    <a:pt x="282471" y="149621"/>
                  </a:lnTo>
                  <a:lnTo>
                    <a:pt x="281022" y="144337"/>
                  </a:lnTo>
                  <a:lnTo>
                    <a:pt x="281300" y="138285"/>
                  </a:lnTo>
                  <a:lnTo>
                    <a:pt x="282589" y="130935"/>
                  </a:lnTo>
                  <a:lnTo>
                    <a:pt x="284555" y="122719"/>
                  </a:lnTo>
                  <a:lnTo>
                    <a:pt x="290286" y="113926"/>
                  </a:lnTo>
                  <a:lnTo>
                    <a:pt x="298528" y="104748"/>
                  </a:lnTo>
                  <a:lnTo>
                    <a:pt x="308444" y="95313"/>
                  </a:lnTo>
                  <a:lnTo>
                    <a:pt x="320582" y="86813"/>
                  </a:lnTo>
                  <a:lnTo>
                    <a:pt x="334200" y="78935"/>
                  </a:lnTo>
                  <a:lnTo>
                    <a:pt x="348805" y="71473"/>
                  </a:lnTo>
                  <a:lnTo>
                    <a:pt x="361858" y="65393"/>
                  </a:lnTo>
                  <a:lnTo>
                    <a:pt x="373876" y="60234"/>
                  </a:lnTo>
                  <a:lnTo>
                    <a:pt x="385203" y="55689"/>
                  </a:lnTo>
                  <a:lnTo>
                    <a:pt x="398282" y="51554"/>
                  </a:lnTo>
                  <a:lnTo>
                    <a:pt x="412527" y="47692"/>
                  </a:lnTo>
                  <a:lnTo>
                    <a:pt x="427551" y="44012"/>
                  </a:lnTo>
                  <a:lnTo>
                    <a:pt x="444198" y="42664"/>
                  </a:lnTo>
                  <a:lnTo>
                    <a:pt x="461928" y="42871"/>
                  </a:lnTo>
                  <a:lnTo>
                    <a:pt x="480380" y="44114"/>
                  </a:lnTo>
                  <a:lnTo>
                    <a:pt x="497103" y="47154"/>
                  </a:lnTo>
                  <a:lnTo>
                    <a:pt x="512673" y="51390"/>
                  </a:lnTo>
                  <a:lnTo>
                    <a:pt x="527474" y="56426"/>
                  </a:lnTo>
                  <a:lnTo>
                    <a:pt x="539552" y="61993"/>
                  </a:lnTo>
                  <a:lnTo>
                    <a:pt x="549814" y="67915"/>
                  </a:lnTo>
                  <a:lnTo>
                    <a:pt x="558866" y="74074"/>
                  </a:lnTo>
                  <a:lnTo>
                    <a:pt x="567112" y="82601"/>
                  </a:lnTo>
                  <a:lnTo>
                    <a:pt x="574820" y="92707"/>
                  </a:lnTo>
                  <a:lnTo>
                    <a:pt x="582169" y="103866"/>
                  </a:lnTo>
                  <a:lnTo>
                    <a:pt x="589278" y="113515"/>
                  </a:lnTo>
                  <a:lnTo>
                    <a:pt x="596229" y="122159"/>
                  </a:lnTo>
                  <a:lnTo>
                    <a:pt x="603073" y="130132"/>
                  </a:lnTo>
                  <a:lnTo>
                    <a:pt x="609847" y="139869"/>
                  </a:lnTo>
                  <a:lnTo>
                    <a:pt x="616573" y="150781"/>
                  </a:lnTo>
                  <a:lnTo>
                    <a:pt x="646606" y="2057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1760757" y="1417409"/>
            <a:ext cx="228800" cy="25020"/>
          </a:xfrm>
          <a:custGeom>
            <a:avLst/>
            <a:gdLst/>
            <a:ahLst/>
            <a:cxnLst/>
            <a:rect l="0" t="0" r="0" b="0"/>
            <a:pathLst>
              <a:path w="228800" h="25020">
                <a:moveTo>
                  <a:pt x="0" y="25019"/>
                </a:moveTo>
                <a:lnTo>
                  <a:pt x="26404" y="19738"/>
                </a:lnTo>
                <a:lnTo>
                  <a:pt x="51158" y="14198"/>
                </a:lnTo>
                <a:lnTo>
                  <a:pt x="63948" y="11173"/>
                </a:lnTo>
                <a:lnTo>
                  <a:pt x="76897" y="9156"/>
                </a:lnTo>
                <a:lnTo>
                  <a:pt x="89950" y="7812"/>
                </a:lnTo>
                <a:lnTo>
                  <a:pt x="103074" y="6916"/>
                </a:lnTo>
                <a:lnTo>
                  <a:pt x="117349" y="6318"/>
                </a:lnTo>
                <a:lnTo>
                  <a:pt x="147948" y="5654"/>
                </a:lnTo>
                <a:lnTo>
                  <a:pt x="161635" y="4372"/>
                </a:lnTo>
                <a:lnTo>
                  <a:pt x="174075" y="2412"/>
                </a:lnTo>
                <a:lnTo>
                  <a:pt x="185684" y="0"/>
                </a:lnTo>
                <a:lnTo>
                  <a:pt x="195635" y="602"/>
                </a:lnTo>
                <a:lnTo>
                  <a:pt x="204479" y="3215"/>
                </a:lnTo>
                <a:lnTo>
                  <a:pt x="228799" y="150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039295" y="1790636"/>
            <a:ext cx="3581202" cy="109391"/>
            <a:chOff x="2039295" y="1790636"/>
            <a:chExt cx="3581202" cy="109391"/>
          </a:xfrm>
        </p:grpSpPr>
        <p:sp>
          <p:nvSpPr>
            <p:cNvPr id="23" name="Freeform 22"/>
            <p:cNvSpPr/>
            <p:nvPr/>
          </p:nvSpPr>
          <p:spPr>
            <a:xfrm>
              <a:off x="2039295" y="1890078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238250" y="1790636"/>
              <a:ext cx="3382247" cy="89495"/>
            </a:xfrm>
            <a:custGeom>
              <a:avLst/>
              <a:gdLst/>
              <a:ahLst/>
              <a:cxnLst/>
              <a:rect l="0" t="0" r="0" b="0"/>
              <a:pathLst>
                <a:path w="3382247" h="89495">
                  <a:moveTo>
                    <a:pt x="0" y="89494"/>
                  </a:moveTo>
                  <a:lnTo>
                    <a:pt x="31768" y="88389"/>
                  </a:lnTo>
                  <a:lnTo>
                    <a:pt x="43285" y="86547"/>
                  </a:lnTo>
                  <a:lnTo>
                    <a:pt x="55384" y="84213"/>
                  </a:lnTo>
                  <a:lnTo>
                    <a:pt x="89460" y="81621"/>
                  </a:lnTo>
                  <a:lnTo>
                    <a:pt x="128185" y="79363"/>
                  </a:lnTo>
                  <a:lnTo>
                    <a:pt x="146249" y="77213"/>
                  </a:lnTo>
                  <a:lnTo>
                    <a:pt x="163818" y="74675"/>
                  </a:lnTo>
                  <a:lnTo>
                    <a:pt x="179952" y="72983"/>
                  </a:lnTo>
                  <a:lnTo>
                    <a:pt x="209668" y="71103"/>
                  </a:lnTo>
                  <a:lnTo>
                    <a:pt x="224888" y="69496"/>
                  </a:lnTo>
                  <a:lnTo>
                    <a:pt x="240560" y="67319"/>
                  </a:lnTo>
                  <a:lnTo>
                    <a:pt x="256536" y="64763"/>
                  </a:lnTo>
                  <a:lnTo>
                    <a:pt x="273817" y="63059"/>
                  </a:lnTo>
                  <a:lnTo>
                    <a:pt x="346258" y="60324"/>
                  </a:lnTo>
                  <a:lnTo>
                    <a:pt x="774549" y="59651"/>
                  </a:lnTo>
                  <a:lnTo>
                    <a:pt x="797114" y="58545"/>
                  </a:lnTo>
                  <a:lnTo>
                    <a:pt x="821001" y="56703"/>
                  </a:lnTo>
                  <a:lnTo>
                    <a:pt x="845767" y="54370"/>
                  </a:lnTo>
                  <a:lnTo>
                    <a:pt x="893918" y="51777"/>
                  </a:lnTo>
                  <a:lnTo>
                    <a:pt x="987873" y="50113"/>
                  </a:lnTo>
                  <a:lnTo>
                    <a:pt x="1011176" y="48871"/>
                  </a:lnTo>
                  <a:lnTo>
                    <a:pt x="1034448" y="46937"/>
                  </a:lnTo>
                  <a:lnTo>
                    <a:pt x="1057700" y="44543"/>
                  </a:lnTo>
                  <a:lnTo>
                    <a:pt x="1107115" y="41883"/>
                  </a:lnTo>
                  <a:lnTo>
                    <a:pt x="1205608" y="40176"/>
                  </a:lnTo>
                  <a:lnTo>
                    <a:pt x="1307511" y="38733"/>
                  </a:lnTo>
                  <a:lnTo>
                    <a:pt x="1333693" y="36863"/>
                  </a:lnTo>
                  <a:lnTo>
                    <a:pt x="1359991" y="34511"/>
                  </a:lnTo>
                  <a:lnTo>
                    <a:pt x="1409842" y="31898"/>
                  </a:lnTo>
                  <a:lnTo>
                    <a:pt x="1510170" y="30220"/>
                  </a:lnTo>
                  <a:lnTo>
                    <a:pt x="1536223" y="28977"/>
                  </a:lnTo>
                  <a:lnTo>
                    <a:pt x="1562434" y="27043"/>
                  </a:lnTo>
                  <a:lnTo>
                    <a:pt x="1588751" y="24649"/>
                  </a:lnTo>
                  <a:lnTo>
                    <a:pt x="1644519" y="21988"/>
                  </a:lnTo>
                  <a:lnTo>
                    <a:pt x="1728895" y="20490"/>
                  </a:lnTo>
                  <a:lnTo>
                    <a:pt x="1783071" y="19034"/>
                  </a:lnTo>
                  <a:lnTo>
                    <a:pt x="1809898" y="17099"/>
                  </a:lnTo>
                  <a:lnTo>
                    <a:pt x="1836625" y="14703"/>
                  </a:lnTo>
                  <a:lnTo>
                    <a:pt x="1889901" y="12041"/>
                  </a:lnTo>
                  <a:lnTo>
                    <a:pt x="1972556" y="10543"/>
                  </a:lnTo>
                  <a:lnTo>
                    <a:pt x="2079044" y="10037"/>
                  </a:lnTo>
                  <a:lnTo>
                    <a:pt x="2104480" y="8890"/>
                  </a:lnTo>
                  <a:lnTo>
                    <a:pt x="2130280" y="7020"/>
                  </a:lnTo>
                  <a:lnTo>
                    <a:pt x="2156323" y="4668"/>
                  </a:lnTo>
                  <a:lnTo>
                    <a:pt x="2208839" y="2055"/>
                  </a:lnTo>
                  <a:lnTo>
                    <a:pt x="2288117" y="584"/>
                  </a:lnTo>
                  <a:lnTo>
                    <a:pt x="2468408" y="0"/>
                  </a:lnTo>
                  <a:lnTo>
                    <a:pt x="2493377" y="1094"/>
                  </a:lnTo>
                  <a:lnTo>
                    <a:pt x="2518866" y="2928"/>
                  </a:lnTo>
                  <a:lnTo>
                    <a:pt x="2544701" y="5256"/>
                  </a:lnTo>
                  <a:lnTo>
                    <a:pt x="2594039" y="7842"/>
                  </a:lnTo>
                  <a:lnTo>
                    <a:pt x="2694037" y="9503"/>
                  </a:lnTo>
                  <a:lnTo>
                    <a:pt x="2893116" y="9901"/>
                  </a:lnTo>
                  <a:lnTo>
                    <a:pt x="2913574" y="11010"/>
                  </a:lnTo>
                  <a:lnTo>
                    <a:pt x="2933845" y="12855"/>
                  </a:lnTo>
                  <a:lnTo>
                    <a:pt x="2953991" y="15190"/>
                  </a:lnTo>
                  <a:lnTo>
                    <a:pt x="2991112" y="17784"/>
                  </a:lnTo>
                  <a:lnTo>
                    <a:pt x="3093481" y="19677"/>
                  </a:lnTo>
                  <a:lnTo>
                    <a:pt x="3125690" y="20884"/>
                  </a:lnTo>
                  <a:lnTo>
                    <a:pt x="3140469" y="22753"/>
                  </a:lnTo>
                  <a:lnTo>
                    <a:pt x="3154743" y="25105"/>
                  </a:lnTo>
                  <a:lnTo>
                    <a:pt x="3182392" y="27717"/>
                  </a:lnTo>
                  <a:lnTo>
                    <a:pt x="3281365" y="29685"/>
                  </a:lnTo>
                  <a:lnTo>
                    <a:pt x="3295096" y="30831"/>
                  </a:lnTo>
                  <a:lnTo>
                    <a:pt x="3307566" y="32701"/>
                  </a:lnTo>
                  <a:lnTo>
                    <a:pt x="3319196" y="35052"/>
                  </a:lnTo>
                  <a:lnTo>
                    <a:pt x="3343907" y="37665"/>
                  </a:lnTo>
                  <a:lnTo>
                    <a:pt x="3382246" y="397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34073" y="2098981"/>
            <a:ext cx="2613503" cy="557077"/>
            <a:chOff x="3034073" y="2098981"/>
            <a:chExt cx="2613503" cy="557077"/>
          </a:xfrm>
        </p:grpSpPr>
        <p:sp>
          <p:nvSpPr>
            <p:cNvPr id="26" name="Freeform 25"/>
            <p:cNvSpPr/>
            <p:nvPr/>
          </p:nvSpPr>
          <p:spPr>
            <a:xfrm>
              <a:off x="3034073" y="2098981"/>
              <a:ext cx="575078" cy="557077"/>
            </a:xfrm>
            <a:custGeom>
              <a:avLst/>
              <a:gdLst/>
              <a:ahLst/>
              <a:cxnLst/>
              <a:rect l="0" t="0" r="0" b="0"/>
              <a:pathLst>
                <a:path w="575078" h="557077">
                  <a:moveTo>
                    <a:pt x="0" y="0"/>
                  </a:moveTo>
                  <a:lnTo>
                    <a:pt x="41537" y="27692"/>
                  </a:lnTo>
                  <a:lnTo>
                    <a:pt x="52008" y="33936"/>
                  </a:lnTo>
                  <a:lnTo>
                    <a:pt x="63410" y="40309"/>
                  </a:lnTo>
                  <a:lnTo>
                    <a:pt x="87869" y="53285"/>
                  </a:lnTo>
                  <a:lnTo>
                    <a:pt x="113477" y="66421"/>
                  </a:lnTo>
                  <a:lnTo>
                    <a:pt x="127601" y="73019"/>
                  </a:lnTo>
                  <a:lnTo>
                    <a:pt x="158031" y="86245"/>
                  </a:lnTo>
                  <a:lnTo>
                    <a:pt x="171673" y="91761"/>
                  </a:lnTo>
                  <a:lnTo>
                    <a:pt x="195672" y="100838"/>
                  </a:lnTo>
                  <a:lnTo>
                    <a:pt x="227826" y="112162"/>
                  </a:lnTo>
                  <a:lnTo>
                    <a:pt x="288400" y="132587"/>
                  </a:lnTo>
                  <a:lnTo>
                    <a:pt x="301692" y="135919"/>
                  </a:lnTo>
                  <a:lnTo>
                    <a:pt x="317186" y="139247"/>
                  </a:lnTo>
                  <a:lnTo>
                    <a:pt x="334146" y="142570"/>
                  </a:lnTo>
                  <a:lnTo>
                    <a:pt x="348769" y="145891"/>
                  </a:lnTo>
                  <a:lnTo>
                    <a:pt x="361834" y="149210"/>
                  </a:lnTo>
                  <a:lnTo>
                    <a:pt x="373860" y="152528"/>
                  </a:lnTo>
                  <a:lnTo>
                    <a:pt x="386298" y="154740"/>
                  </a:lnTo>
                  <a:lnTo>
                    <a:pt x="399012" y="156215"/>
                  </a:lnTo>
                  <a:lnTo>
                    <a:pt x="411908" y="157198"/>
                  </a:lnTo>
                  <a:lnTo>
                    <a:pt x="423822" y="158959"/>
                  </a:lnTo>
                  <a:lnTo>
                    <a:pt x="435081" y="161238"/>
                  </a:lnTo>
                  <a:lnTo>
                    <a:pt x="445902" y="163863"/>
                  </a:lnTo>
                  <a:lnTo>
                    <a:pt x="472664" y="169727"/>
                  </a:lnTo>
                  <a:lnTo>
                    <a:pt x="487537" y="172838"/>
                  </a:lnTo>
                  <a:lnTo>
                    <a:pt x="501874" y="174912"/>
                  </a:lnTo>
                  <a:lnTo>
                    <a:pt x="515854" y="176295"/>
                  </a:lnTo>
                  <a:lnTo>
                    <a:pt x="529594" y="177217"/>
                  </a:lnTo>
                  <a:lnTo>
                    <a:pt x="542071" y="178937"/>
                  </a:lnTo>
                  <a:lnTo>
                    <a:pt x="553704" y="181188"/>
                  </a:lnTo>
                  <a:lnTo>
                    <a:pt x="564775" y="183795"/>
                  </a:lnTo>
                  <a:lnTo>
                    <a:pt x="571051" y="189954"/>
                  </a:lnTo>
                  <a:lnTo>
                    <a:pt x="574130" y="198481"/>
                  </a:lnTo>
                  <a:lnTo>
                    <a:pt x="575077" y="208587"/>
                  </a:lnTo>
                  <a:lnTo>
                    <a:pt x="573497" y="218640"/>
                  </a:lnTo>
                  <a:lnTo>
                    <a:pt x="570234" y="228659"/>
                  </a:lnTo>
                  <a:lnTo>
                    <a:pt x="565848" y="238653"/>
                  </a:lnTo>
                  <a:lnTo>
                    <a:pt x="559608" y="248632"/>
                  </a:lnTo>
                  <a:lnTo>
                    <a:pt x="552132" y="258601"/>
                  </a:lnTo>
                  <a:lnTo>
                    <a:pt x="543832" y="268563"/>
                  </a:lnTo>
                  <a:lnTo>
                    <a:pt x="537193" y="278520"/>
                  </a:lnTo>
                  <a:lnTo>
                    <a:pt x="531662" y="288474"/>
                  </a:lnTo>
                  <a:lnTo>
                    <a:pt x="526870" y="298425"/>
                  </a:lnTo>
                  <a:lnTo>
                    <a:pt x="515649" y="315378"/>
                  </a:lnTo>
                  <a:lnTo>
                    <a:pt x="502189" y="332492"/>
                  </a:lnTo>
                  <a:lnTo>
                    <a:pt x="485153" y="354836"/>
                  </a:lnTo>
                  <a:lnTo>
                    <a:pt x="478178" y="365878"/>
                  </a:lnTo>
                  <a:lnTo>
                    <a:pt x="472424" y="376556"/>
                  </a:lnTo>
                  <a:lnTo>
                    <a:pt x="456096" y="410374"/>
                  </a:lnTo>
                  <a:lnTo>
                    <a:pt x="449965" y="422800"/>
                  </a:lnTo>
                  <a:lnTo>
                    <a:pt x="444772" y="435504"/>
                  </a:lnTo>
                  <a:lnTo>
                    <a:pt x="440205" y="448396"/>
                  </a:lnTo>
                  <a:lnTo>
                    <a:pt x="418026" y="516477"/>
                  </a:lnTo>
                  <a:lnTo>
                    <a:pt x="417806" y="5570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49443" y="2118877"/>
              <a:ext cx="341089" cy="457599"/>
            </a:xfrm>
            <a:custGeom>
              <a:avLst/>
              <a:gdLst/>
              <a:ahLst/>
              <a:cxnLst/>
              <a:rect l="0" t="0" r="0" b="0"/>
              <a:pathLst>
                <a:path w="341089" h="457599">
                  <a:moveTo>
                    <a:pt x="49564" y="0"/>
                  </a:moveTo>
                  <a:lnTo>
                    <a:pt x="39003" y="10562"/>
                  </a:lnTo>
                  <a:lnTo>
                    <a:pt x="34786" y="19200"/>
                  </a:lnTo>
                  <a:lnTo>
                    <a:pt x="30870" y="30485"/>
                  </a:lnTo>
                  <a:lnTo>
                    <a:pt x="23571" y="56656"/>
                  </a:lnTo>
                  <a:lnTo>
                    <a:pt x="13247" y="95141"/>
                  </a:lnTo>
                  <a:lnTo>
                    <a:pt x="6527" y="117446"/>
                  </a:lnTo>
                  <a:lnTo>
                    <a:pt x="4293" y="129141"/>
                  </a:lnTo>
                  <a:lnTo>
                    <a:pt x="2804" y="141360"/>
                  </a:lnTo>
                  <a:lnTo>
                    <a:pt x="1811" y="153926"/>
                  </a:lnTo>
                  <a:lnTo>
                    <a:pt x="1149" y="167831"/>
                  </a:lnTo>
                  <a:lnTo>
                    <a:pt x="414" y="198018"/>
                  </a:lnTo>
                  <a:lnTo>
                    <a:pt x="0" y="246083"/>
                  </a:lnTo>
                  <a:lnTo>
                    <a:pt x="2153" y="262428"/>
                  </a:lnTo>
                  <a:lnTo>
                    <a:pt x="5798" y="278851"/>
                  </a:lnTo>
                  <a:lnTo>
                    <a:pt x="10439" y="295326"/>
                  </a:lnTo>
                  <a:lnTo>
                    <a:pt x="16849" y="310731"/>
                  </a:lnTo>
                  <a:lnTo>
                    <a:pt x="24438" y="325422"/>
                  </a:lnTo>
                  <a:lnTo>
                    <a:pt x="32814" y="339637"/>
                  </a:lnTo>
                  <a:lnTo>
                    <a:pt x="39503" y="352430"/>
                  </a:lnTo>
                  <a:lnTo>
                    <a:pt x="45067" y="364274"/>
                  </a:lnTo>
                  <a:lnTo>
                    <a:pt x="49882" y="375487"/>
                  </a:lnTo>
                  <a:lnTo>
                    <a:pt x="56408" y="386278"/>
                  </a:lnTo>
                  <a:lnTo>
                    <a:pt x="64075" y="396787"/>
                  </a:lnTo>
                  <a:lnTo>
                    <a:pt x="72502" y="407110"/>
                  </a:lnTo>
                  <a:lnTo>
                    <a:pt x="80330" y="416202"/>
                  </a:lnTo>
                  <a:lnTo>
                    <a:pt x="87760" y="424474"/>
                  </a:lnTo>
                  <a:lnTo>
                    <a:pt x="94924" y="432199"/>
                  </a:lnTo>
                  <a:lnTo>
                    <a:pt x="103015" y="438455"/>
                  </a:lnTo>
                  <a:lnTo>
                    <a:pt x="111726" y="443730"/>
                  </a:lnTo>
                  <a:lnTo>
                    <a:pt x="120849" y="448353"/>
                  </a:lnTo>
                  <a:lnTo>
                    <a:pt x="131352" y="451435"/>
                  </a:lnTo>
                  <a:lnTo>
                    <a:pt x="142775" y="453489"/>
                  </a:lnTo>
                  <a:lnTo>
                    <a:pt x="154812" y="454859"/>
                  </a:lnTo>
                  <a:lnTo>
                    <a:pt x="168363" y="455772"/>
                  </a:lnTo>
                  <a:lnTo>
                    <a:pt x="182923" y="456380"/>
                  </a:lnTo>
                  <a:lnTo>
                    <a:pt x="198157" y="456786"/>
                  </a:lnTo>
                  <a:lnTo>
                    <a:pt x="211629" y="455951"/>
                  </a:lnTo>
                  <a:lnTo>
                    <a:pt x="223926" y="454289"/>
                  </a:lnTo>
                  <a:lnTo>
                    <a:pt x="235440" y="452076"/>
                  </a:lnTo>
                  <a:lnTo>
                    <a:pt x="247537" y="447285"/>
                  </a:lnTo>
                  <a:lnTo>
                    <a:pt x="260023" y="440775"/>
                  </a:lnTo>
                  <a:lnTo>
                    <a:pt x="272769" y="433119"/>
                  </a:lnTo>
                  <a:lnTo>
                    <a:pt x="283476" y="425804"/>
                  </a:lnTo>
                  <a:lnTo>
                    <a:pt x="292825" y="418717"/>
                  </a:lnTo>
                  <a:lnTo>
                    <a:pt x="301268" y="411782"/>
                  </a:lnTo>
                  <a:lnTo>
                    <a:pt x="309107" y="402737"/>
                  </a:lnTo>
                  <a:lnTo>
                    <a:pt x="316545" y="392286"/>
                  </a:lnTo>
                  <a:lnTo>
                    <a:pt x="323713" y="380897"/>
                  </a:lnTo>
                  <a:lnTo>
                    <a:pt x="329597" y="368884"/>
                  </a:lnTo>
                  <a:lnTo>
                    <a:pt x="334625" y="356453"/>
                  </a:lnTo>
                  <a:lnTo>
                    <a:pt x="339083" y="343745"/>
                  </a:lnTo>
                  <a:lnTo>
                    <a:pt x="340949" y="330852"/>
                  </a:lnTo>
                  <a:lnTo>
                    <a:pt x="341088" y="317835"/>
                  </a:lnTo>
                  <a:lnTo>
                    <a:pt x="340075" y="304736"/>
                  </a:lnTo>
                  <a:lnTo>
                    <a:pt x="337190" y="292687"/>
                  </a:lnTo>
                  <a:lnTo>
                    <a:pt x="333055" y="281339"/>
                  </a:lnTo>
                  <a:lnTo>
                    <a:pt x="328088" y="270457"/>
                  </a:lnTo>
                  <a:lnTo>
                    <a:pt x="320356" y="263203"/>
                  </a:lnTo>
                  <a:lnTo>
                    <a:pt x="310779" y="258367"/>
                  </a:lnTo>
                  <a:lnTo>
                    <a:pt x="299974" y="255143"/>
                  </a:lnTo>
                  <a:lnTo>
                    <a:pt x="289455" y="255204"/>
                  </a:lnTo>
                  <a:lnTo>
                    <a:pt x="279126" y="257455"/>
                  </a:lnTo>
                  <a:lnTo>
                    <a:pt x="268924" y="261167"/>
                  </a:lnTo>
                  <a:lnTo>
                    <a:pt x="258807" y="266957"/>
                  </a:lnTo>
                  <a:lnTo>
                    <a:pt x="248746" y="274133"/>
                  </a:lnTo>
                  <a:lnTo>
                    <a:pt x="238723" y="282233"/>
                  </a:lnTo>
                  <a:lnTo>
                    <a:pt x="229830" y="293160"/>
                  </a:lnTo>
                  <a:lnTo>
                    <a:pt x="221691" y="305971"/>
                  </a:lnTo>
                  <a:lnTo>
                    <a:pt x="214054" y="320038"/>
                  </a:lnTo>
                  <a:lnTo>
                    <a:pt x="208963" y="333837"/>
                  </a:lnTo>
                  <a:lnTo>
                    <a:pt x="205570" y="347458"/>
                  </a:lnTo>
                  <a:lnTo>
                    <a:pt x="203307" y="360960"/>
                  </a:lnTo>
                  <a:lnTo>
                    <a:pt x="202903" y="374382"/>
                  </a:lnTo>
                  <a:lnTo>
                    <a:pt x="203740" y="387752"/>
                  </a:lnTo>
                  <a:lnTo>
                    <a:pt x="205403" y="401086"/>
                  </a:lnTo>
                  <a:lnTo>
                    <a:pt x="208722" y="412186"/>
                  </a:lnTo>
                  <a:lnTo>
                    <a:pt x="213145" y="421797"/>
                  </a:lnTo>
                  <a:lnTo>
                    <a:pt x="248520" y="4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81120" y="2156252"/>
              <a:ext cx="258312" cy="356312"/>
            </a:xfrm>
            <a:custGeom>
              <a:avLst/>
              <a:gdLst/>
              <a:ahLst/>
              <a:cxnLst/>
              <a:rect l="0" t="0" r="0" b="0"/>
              <a:pathLst>
                <a:path w="258312" h="356312">
                  <a:moveTo>
                    <a:pt x="45120" y="32259"/>
                  </a:moveTo>
                  <a:lnTo>
                    <a:pt x="34558" y="53383"/>
                  </a:lnTo>
                  <a:lnTo>
                    <a:pt x="30341" y="64027"/>
                  </a:lnTo>
                  <a:lnTo>
                    <a:pt x="26425" y="75544"/>
                  </a:lnTo>
                  <a:lnTo>
                    <a:pt x="15632" y="109929"/>
                  </a:lnTo>
                  <a:lnTo>
                    <a:pt x="12197" y="120514"/>
                  </a:lnTo>
                  <a:lnTo>
                    <a:pt x="9908" y="134203"/>
                  </a:lnTo>
                  <a:lnTo>
                    <a:pt x="8381" y="149961"/>
                  </a:lnTo>
                  <a:lnTo>
                    <a:pt x="7364" y="167098"/>
                  </a:lnTo>
                  <a:lnTo>
                    <a:pt x="5580" y="181838"/>
                  </a:lnTo>
                  <a:lnTo>
                    <a:pt x="3286" y="194981"/>
                  </a:lnTo>
                  <a:lnTo>
                    <a:pt x="651" y="207059"/>
                  </a:lnTo>
                  <a:lnTo>
                    <a:pt x="0" y="219532"/>
                  </a:lnTo>
                  <a:lnTo>
                    <a:pt x="671" y="232269"/>
                  </a:lnTo>
                  <a:lnTo>
                    <a:pt x="2223" y="245181"/>
                  </a:lnTo>
                  <a:lnTo>
                    <a:pt x="5469" y="258211"/>
                  </a:lnTo>
                  <a:lnTo>
                    <a:pt x="9843" y="271318"/>
                  </a:lnTo>
                  <a:lnTo>
                    <a:pt x="14970" y="284478"/>
                  </a:lnTo>
                  <a:lnTo>
                    <a:pt x="20599" y="296567"/>
                  </a:lnTo>
                  <a:lnTo>
                    <a:pt x="26562" y="307942"/>
                  </a:lnTo>
                  <a:lnTo>
                    <a:pt x="32748" y="318842"/>
                  </a:lnTo>
                  <a:lnTo>
                    <a:pt x="41293" y="328319"/>
                  </a:lnTo>
                  <a:lnTo>
                    <a:pt x="51411" y="336847"/>
                  </a:lnTo>
                  <a:lnTo>
                    <a:pt x="62578" y="344743"/>
                  </a:lnTo>
                  <a:lnTo>
                    <a:pt x="74443" y="350008"/>
                  </a:lnTo>
                  <a:lnTo>
                    <a:pt x="86775" y="353517"/>
                  </a:lnTo>
                  <a:lnTo>
                    <a:pt x="99417" y="355857"/>
                  </a:lnTo>
                  <a:lnTo>
                    <a:pt x="111161" y="356311"/>
                  </a:lnTo>
                  <a:lnTo>
                    <a:pt x="122307" y="355509"/>
                  </a:lnTo>
                  <a:lnTo>
                    <a:pt x="133053" y="353869"/>
                  </a:lnTo>
                  <a:lnTo>
                    <a:pt x="144638" y="350565"/>
                  </a:lnTo>
                  <a:lnTo>
                    <a:pt x="156783" y="346151"/>
                  </a:lnTo>
                  <a:lnTo>
                    <a:pt x="169301" y="340999"/>
                  </a:lnTo>
                  <a:lnTo>
                    <a:pt x="179857" y="335353"/>
                  </a:lnTo>
                  <a:lnTo>
                    <a:pt x="189105" y="329378"/>
                  </a:lnTo>
                  <a:lnTo>
                    <a:pt x="197480" y="323184"/>
                  </a:lnTo>
                  <a:lnTo>
                    <a:pt x="205275" y="314634"/>
                  </a:lnTo>
                  <a:lnTo>
                    <a:pt x="212682" y="304513"/>
                  </a:lnTo>
                  <a:lnTo>
                    <a:pt x="219831" y="293344"/>
                  </a:lnTo>
                  <a:lnTo>
                    <a:pt x="225702" y="282582"/>
                  </a:lnTo>
                  <a:lnTo>
                    <a:pt x="230721" y="272092"/>
                  </a:lnTo>
                  <a:lnTo>
                    <a:pt x="235172" y="261782"/>
                  </a:lnTo>
                  <a:lnTo>
                    <a:pt x="239245" y="251593"/>
                  </a:lnTo>
                  <a:lnTo>
                    <a:pt x="246718" y="231429"/>
                  </a:lnTo>
                  <a:lnTo>
                    <a:pt x="250259" y="219199"/>
                  </a:lnTo>
                  <a:lnTo>
                    <a:pt x="253724" y="205520"/>
                  </a:lnTo>
                  <a:lnTo>
                    <a:pt x="257140" y="190873"/>
                  </a:lnTo>
                  <a:lnTo>
                    <a:pt x="258311" y="177793"/>
                  </a:lnTo>
                  <a:lnTo>
                    <a:pt x="257987" y="165757"/>
                  </a:lnTo>
                  <a:lnTo>
                    <a:pt x="256666" y="154417"/>
                  </a:lnTo>
                  <a:lnTo>
                    <a:pt x="254680" y="142436"/>
                  </a:lnTo>
                  <a:lnTo>
                    <a:pt x="252250" y="130027"/>
                  </a:lnTo>
                  <a:lnTo>
                    <a:pt x="249525" y="117333"/>
                  </a:lnTo>
                  <a:lnTo>
                    <a:pt x="245498" y="104450"/>
                  </a:lnTo>
                  <a:lnTo>
                    <a:pt x="240603" y="91439"/>
                  </a:lnTo>
                  <a:lnTo>
                    <a:pt x="235128" y="78344"/>
                  </a:lnTo>
                  <a:lnTo>
                    <a:pt x="229268" y="67404"/>
                  </a:lnTo>
                  <a:lnTo>
                    <a:pt x="223151" y="57900"/>
                  </a:lnTo>
                  <a:lnTo>
                    <a:pt x="216862" y="49353"/>
                  </a:lnTo>
                  <a:lnTo>
                    <a:pt x="209353" y="40339"/>
                  </a:lnTo>
                  <a:lnTo>
                    <a:pt x="201032" y="31014"/>
                  </a:lnTo>
                  <a:lnTo>
                    <a:pt x="192168" y="21481"/>
                  </a:lnTo>
                  <a:lnTo>
                    <a:pt x="181838" y="14021"/>
                  </a:lnTo>
                  <a:lnTo>
                    <a:pt x="170530" y="7942"/>
                  </a:lnTo>
                  <a:lnTo>
                    <a:pt x="158570" y="2784"/>
                  </a:lnTo>
                  <a:lnTo>
                    <a:pt x="146175" y="451"/>
                  </a:lnTo>
                  <a:lnTo>
                    <a:pt x="133491" y="0"/>
                  </a:lnTo>
                  <a:lnTo>
                    <a:pt x="120613" y="806"/>
                  </a:lnTo>
                  <a:lnTo>
                    <a:pt x="108713" y="2448"/>
                  </a:lnTo>
                  <a:lnTo>
                    <a:pt x="97463" y="4648"/>
                  </a:lnTo>
                  <a:lnTo>
                    <a:pt x="55068" y="223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854517" y="2148720"/>
              <a:ext cx="29844" cy="39792"/>
            </a:xfrm>
            <a:custGeom>
              <a:avLst/>
              <a:gdLst/>
              <a:ahLst/>
              <a:cxnLst/>
              <a:rect l="0" t="0" r="0" b="0"/>
              <a:pathLst>
                <a:path w="29844" h="39792">
                  <a:moveTo>
                    <a:pt x="29843" y="0"/>
                  </a:moveTo>
                  <a:lnTo>
                    <a:pt x="23948" y="8843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814725" y="2140298"/>
              <a:ext cx="277919" cy="354780"/>
            </a:xfrm>
            <a:custGeom>
              <a:avLst/>
              <a:gdLst/>
              <a:ahLst/>
              <a:cxnLst/>
              <a:rect l="0" t="0" r="0" b="0"/>
              <a:pathLst>
                <a:path w="277919" h="354780">
                  <a:moveTo>
                    <a:pt x="0" y="207378"/>
                  </a:moveTo>
                  <a:lnTo>
                    <a:pt x="0" y="228501"/>
                  </a:lnTo>
                  <a:lnTo>
                    <a:pt x="1106" y="240251"/>
                  </a:lnTo>
                  <a:lnTo>
                    <a:pt x="2948" y="253610"/>
                  </a:lnTo>
                  <a:lnTo>
                    <a:pt x="5281" y="268042"/>
                  </a:lnTo>
                  <a:lnTo>
                    <a:pt x="10153" y="280980"/>
                  </a:lnTo>
                  <a:lnTo>
                    <a:pt x="16717" y="292921"/>
                  </a:lnTo>
                  <a:lnTo>
                    <a:pt x="24408" y="304198"/>
                  </a:lnTo>
                  <a:lnTo>
                    <a:pt x="33957" y="315031"/>
                  </a:lnTo>
                  <a:lnTo>
                    <a:pt x="44745" y="325570"/>
                  </a:lnTo>
                  <a:lnTo>
                    <a:pt x="56357" y="335911"/>
                  </a:lnTo>
                  <a:lnTo>
                    <a:pt x="68520" y="342806"/>
                  </a:lnTo>
                  <a:lnTo>
                    <a:pt x="81050" y="347402"/>
                  </a:lnTo>
                  <a:lnTo>
                    <a:pt x="93825" y="350466"/>
                  </a:lnTo>
                  <a:lnTo>
                    <a:pt x="107868" y="352509"/>
                  </a:lnTo>
                  <a:lnTo>
                    <a:pt x="122756" y="353871"/>
                  </a:lnTo>
                  <a:lnTo>
                    <a:pt x="138208" y="354779"/>
                  </a:lnTo>
                  <a:lnTo>
                    <a:pt x="154036" y="352068"/>
                  </a:lnTo>
                  <a:lnTo>
                    <a:pt x="170115" y="346945"/>
                  </a:lnTo>
                  <a:lnTo>
                    <a:pt x="186360" y="340214"/>
                  </a:lnTo>
                  <a:lnTo>
                    <a:pt x="200507" y="332410"/>
                  </a:lnTo>
                  <a:lnTo>
                    <a:pt x="213254" y="323892"/>
                  </a:lnTo>
                  <a:lnTo>
                    <a:pt x="225067" y="314897"/>
                  </a:lnTo>
                  <a:lnTo>
                    <a:pt x="234048" y="305585"/>
                  </a:lnTo>
                  <a:lnTo>
                    <a:pt x="241141" y="296061"/>
                  </a:lnTo>
                  <a:lnTo>
                    <a:pt x="246975" y="286395"/>
                  </a:lnTo>
                  <a:lnTo>
                    <a:pt x="251969" y="276636"/>
                  </a:lnTo>
                  <a:lnTo>
                    <a:pt x="256405" y="266813"/>
                  </a:lnTo>
                  <a:lnTo>
                    <a:pt x="260467" y="256949"/>
                  </a:lnTo>
                  <a:lnTo>
                    <a:pt x="264280" y="247057"/>
                  </a:lnTo>
                  <a:lnTo>
                    <a:pt x="271464" y="227224"/>
                  </a:lnTo>
                  <a:lnTo>
                    <a:pt x="273822" y="213977"/>
                  </a:lnTo>
                  <a:lnTo>
                    <a:pt x="275394" y="198513"/>
                  </a:lnTo>
                  <a:lnTo>
                    <a:pt x="276442" y="181573"/>
                  </a:lnTo>
                  <a:lnTo>
                    <a:pt x="277607" y="148012"/>
                  </a:lnTo>
                  <a:lnTo>
                    <a:pt x="277918" y="131325"/>
                  </a:lnTo>
                  <a:lnTo>
                    <a:pt x="274808" y="115780"/>
                  </a:lnTo>
                  <a:lnTo>
                    <a:pt x="269420" y="100995"/>
                  </a:lnTo>
                  <a:lnTo>
                    <a:pt x="262511" y="86717"/>
                  </a:lnTo>
                  <a:lnTo>
                    <a:pt x="254590" y="72777"/>
                  </a:lnTo>
                  <a:lnTo>
                    <a:pt x="245994" y="59063"/>
                  </a:lnTo>
                  <a:lnTo>
                    <a:pt x="236946" y="45498"/>
                  </a:lnTo>
                  <a:lnTo>
                    <a:pt x="227599" y="34245"/>
                  </a:lnTo>
                  <a:lnTo>
                    <a:pt x="218051" y="24532"/>
                  </a:lnTo>
                  <a:lnTo>
                    <a:pt x="208370" y="15846"/>
                  </a:lnTo>
                  <a:lnTo>
                    <a:pt x="197495" y="10056"/>
                  </a:lnTo>
                  <a:lnTo>
                    <a:pt x="185824" y="6195"/>
                  </a:lnTo>
                  <a:lnTo>
                    <a:pt x="173622" y="3622"/>
                  </a:lnTo>
                  <a:lnTo>
                    <a:pt x="161065" y="1906"/>
                  </a:lnTo>
                  <a:lnTo>
                    <a:pt x="148274" y="762"/>
                  </a:lnTo>
                  <a:lnTo>
                    <a:pt x="135324" y="0"/>
                  </a:lnTo>
                  <a:lnTo>
                    <a:pt x="123376" y="2807"/>
                  </a:lnTo>
                  <a:lnTo>
                    <a:pt x="112094" y="7995"/>
                  </a:lnTo>
                  <a:lnTo>
                    <a:pt x="79583" y="283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294770" y="2098981"/>
              <a:ext cx="352806" cy="403799"/>
            </a:xfrm>
            <a:custGeom>
              <a:avLst/>
              <a:gdLst/>
              <a:ahLst/>
              <a:cxnLst/>
              <a:rect l="0" t="0" r="0" b="0"/>
              <a:pathLst>
                <a:path w="352806" h="403799">
                  <a:moveTo>
                    <a:pt x="126770" y="0"/>
                  </a:moveTo>
                  <a:lnTo>
                    <a:pt x="105646" y="15843"/>
                  </a:lnTo>
                  <a:lnTo>
                    <a:pt x="97213" y="23826"/>
                  </a:lnTo>
                  <a:lnTo>
                    <a:pt x="89380" y="32464"/>
                  </a:lnTo>
                  <a:lnTo>
                    <a:pt x="81948" y="41538"/>
                  </a:lnTo>
                  <a:lnTo>
                    <a:pt x="74782" y="50904"/>
                  </a:lnTo>
                  <a:lnTo>
                    <a:pt x="67795" y="60463"/>
                  </a:lnTo>
                  <a:lnTo>
                    <a:pt x="60926" y="70152"/>
                  </a:lnTo>
                  <a:lnTo>
                    <a:pt x="54136" y="82138"/>
                  </a:lnTo>
                  <a:lnTo>
                    <a:pt x="47399" y="95655"/>
                  </a:lnTo>
                  <a:lnTo>
                    <a:pt x="40696" y="110193"/>
                  </a:lnTo>
                  <a:lnTo>
                    <a:pt x="27355" y="141084"/>
                  </a:lnTo>
                  <a:lnTo>
                    <a:pt x="20702" y="157059"/>
                  </a:lnTo>
                  <a:lnTo>
                    <a:pt x="15162" y="171024"/>
                  </a:lnTo>
                  <a:lnTo>
                    <a:pt x="6058" y="195384"/>
                  </a:lnTo>
                  <a:lnTo>
                    <a:pt x="3188" y="208733"/>
                  </a:lnTo>
                  <a:lnTo>
                    <a:pt x="1275" y="223159"/>
                  </a:lnTo>
                  <a:lnTo>
                    <a:pt x="0" y="238303"/>
                  </a:lnTo>
                  <a:lnTo>
                    <a:pt x="255" y="251715"/>
                  </a:lnTo>
                  <a:lnTo>
                    <a:pt x="1530" y="263972"/>
                  </a:lnTo>
                  <a:lnTo>
                    <a:pt x="3486" y="275459"/>
                  </a:lnTo>
                  <a:lnTo>
                    <a:pt x="7000" y="287538"/>
                  </a:lnTo>
                  <a:lnTo>
                    <a:pt x="11553" y="300013"/>
                  </a:lnTo>
                  <a:lnTo>
                    <a:pt x="16799" y="312750"/>
                  </a:lnTo>
                  <a:lnTo>
                    <a:pt x="22508" y="323452"/>
                  </a:lnTo>
                  <a:lnTo>
                    <a:pt x="28524" y="332798"/>
                  </a:lnTo>
                  <a:lnTo>
                    <a:pt x="34745" y="341239"/>
                  </a:lnTo>
                  <a:lnTo>
                    <a:pt x="42209" y="350182"/>
                  </a:lnTo>
                  <a:lnTo>
                    <a:pt x="50501" y="359460"/>
                  </a:lnTo>
                  <a:lnTo>
                    <a:pt x="59344" y="368961"/>
                  </a:lnTo>
                  <a:lnTo>
                    <a:pt x="70766" y="377506"/>
                  </a:lnTo>
                  <a:lnTo>
                    <a:pt x="83907" y="385413"/>
                  </a:lnTo>
                  <a:lnTo>
                    <a:pt x="98195" y="392895"/>
                  </a:lnTo>
                  <a:lnTo>
                    <a:pt x="113247" y="397883"/>
                  </a:lnTo>
                  <a:lnTo>
                    <a:pt x="128807" y="401209"/>
                  </a:lnTo>
                  <a:lnTo>
                    <a:pt x="144708" y="403426"/>
                  </a:lnTo>
                  <a:lnTo>
                    <a:pt x="160835" y="403798"/>
                  </a:lnTo>
                  <a:lnTo>
                    <a:pt x="177113" y="402941"/>
                  </a:lnTo>
                  <a:lnTo>
                    <a:pt x="193491" y="401265"/>
                  </a:lnTo>
                  <a:lnTo>
                    <a:pt x="207726" y="397936"/>
                  </a:lnTo>
                  <a:lnTo>
                    <a:pt x="220532" y="393507"/>
                  </a:lnTo>
                  <a:lnTo>
                    <a:pt x="232385" y="388343"/>
                  </a:lnTo>
                  <a:lnTo>
                    <a:pt x="244708" y="381585"/>
                  </a:lnTo>
                  <a:lnTo>
                    <a:pt x="257345" y="373763"/>
                  </a:lnTo>
                  <a:lnTo>
                    <a:pt x="270191" y="365233"/>
                  </a:lnTo>
                  <a:lnTo>
                    <a:pt x="282070" y="354020"/>
                  </a:lnTo>
                  <a:lnTo>
                    <a:pt x="293306" y="341018"/>
                  </a:lnTo>
                  <a:lnTo>
                    <a:pt x="304113" y="326823"/>
                  </a:lnTo>
                  <a:lnTo>
                    <a:pt x="313528" y="311833"/>
                  </a:lnTo>
                  <a:lnTo>
                    <a:pt x="322015" y="296314"/>
                  </a:lnTo>
                  <a:lnTo>
                    <a:pt x="329884" y="280441"/>
                  </a:lnTo>
                  <a:lnTo>
                    <a:pt x="336235" y="266543"/>
                  </a:lnTo>
                  <a:lnTo>
                    <a:pt x="341574" y="253962"/>
                  </a:lnTo>
                  <a:lnTo>
                    <a:pt x="346239" y="242258"/>
                  </a:lnTo>
                  <a:lnTo>
                    <a:pt x="349349" y="228930"/>
                  </a:lnTo>
                  <a:lnTo>
                    <a:pt x="351423" y="214517"/>
                  </a:lnTo>
                  <a:lnTo>
                    <a:pt x="352805" y="199382"/>
                  </a:lnTo>
                  <a:lnTo>
                    <a:pt x="351515" y="183766"/>
                  </a:lnTo>
                  <a:lnTo>
                    <a:pt x="348446" y="167828"/>
                  </a:lnTo>
                  <a:lnTo>
                    <a:pt x="344188" y="151677"/>
                  </a:lnTo>
                  <a:lnTo>
                    <a:pt x="339139" y="135383"/>
                  </a:lnTo>
                  <a:lnTo>
                    <a:pt x="333563" y="118993"/>
                  </a:lnTo>
                  <a:lnTo>
                    <a:pt x="327634" y="102540"/>
                  </a:lnTo>
                  <a:lnTo>
                    <a:pt x="319261" y="88256"/>
                  </a:lnTo>
                  <a:lnTo>
                    <a:pt x="309258" y="75417"/>
                  </a:lnTo>
                  <a:lnTo>
                    <a:pt x="298167" y="63542"/>
                  </a:lnTo>
                  <a:lnTo>
                    <a:pt x="286352" y="53414"/>
                  </a:lnTo>
                  <a:lnTo>
                    <a:pt x="226248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41383" y="3573271"/>
            <a:ext cx="410447" cy="754014"/>
            <a:chOff x="1641383" y="3573271"/>
            <a:chExt cx="410447" cy="754014"/>
          </a:xfrm>
        </p:grpSpPr>
        <p:sp>
          <p:nvSpPr>
            <p:cNvPr id="33" name="Freeform 32"/>
            <p:cNvSpPr/>
            <p:nvPr/>
          </p:nvSpPr>
          <p:spPr>
            <a:xfrm>
              <a:off x="1730913" y="3601096"/>
              <a:ext cx="114202" cy="726189"/>
            </a:xfrm>
            <a:custGeom>
              <a:avLst/>
              <a:gdLst/>
              <a:ahLst/>
              <a:cxnLst/>
              <a:rect l="0" t="0" r="0" b="0"/>
              <a:pathLst>
                <a:path w="114202" h="726189">
                  <a:moveTo>
                    <a:pt x="0" y="0"/>
                  </a:moveTo>
                  <a:lnTo>
                    <a:pt x="0" y="21124"/>
                  </a:lnTo>
                  <a:lnTo>
                    <a:pt x="2948" y="40337"/>
                  </a:lnTo>
                  <a:lnTo>
                    <a:pt x="13846" y="84971"/>
                  </a:lnTo>
                  <a:lnTo>
                    <a:pt x="16968" y="96439"/>
                  </a:lnTo>
                  <a:lnTo>
                    <a:pt x="26643" y="129526"/>
                  </a:lnTo>
                  <a:lnTo>
                    <a:pt x="36510" y="165734"/>
                  </a:lnTo>
                  <a:lnTo>
                    <a:pt x="43122" y="187507"/>
                  </a:lnTo>
                  <a:lnTo>
                    <a:pt x="46433" y="200166"/>
                  </a:lnTo>
                  <a:lnTo>
                    <a:pt x="53060" y="228969"/>
                  </a:lnTo>
                  <a:lnTo>
                    <a:pt x="63005" y="276255"/>
                  </a:lnTo>
                  <a:lnTo>
                    <a:pt x="66320" y="290280"/>
                  </a:lnTo>
                  <a:lnTo>
                    <a:pt x="69636" y="302946"/>
                  </a:lnTo>
                  <a:lnTo>
                    <a:pt x="72951" y="314705"/>
                  </a:lnTo>
                  <a:lnTo>
                    <a:pt x="76267" y="329177"/>
                  </a:lnTo>
                  <a:lnTo>
                    <a:pt x="92846" y="413955"/>
                  </a:lnTo>
                  <a:lnTo>
                    <a:pt x="95057" y="431818"/>
                  </a:lnTo>
                  <a:lnTo>
                    <a:pt x="96531" y="450359"/>
                  </a:lnTo>
                  <a:lnTo>
                    <a:pt x="97513" y="469352"/>
                  </a:lnTo>
                  <a:lnTo>
                    <a:pt x="98605" y="508139"/>
                  </a:lnTo>
                  <a:lnTo>
                    <a:pt x="98896" y="527768"/>
                  </a:lnTo>
                  <a:lnTo>
                    <a:pt x="100195" y="545274"/>
                  </a:lnTo>
                  <a:lnTo>
                    <a:pt x="102167" y="561366"/>
                  </a:lnTo>
                  <a:lnTo>
                    <a:pt x="107305" y="592142"/>
                  </a:lnTo>
                  <a:lnTo>
                    <a:pt x="113273" y="624242"/>
                  </a:lnTo>
                  <a:lnTo>
                    <a:pt x="114201" y="638328"/>
                  </a:lnTo>
                  <a:lnTo>
                    <a:pt x="113715" y="651035"/>
                  </a:lnTo>
                  <a:lnTo>
                    <a:pt x="112285" y="662823"/>
                  </a:lnTo>
                  <a:lnTo>
                    <a:pt x="111332" y="675102"/>
                  </a:lnTo>
                  <a:lnTo>
                    <a:pt x="110697" y="687710"/>
                  </a:lnTo>
                  <a:lnTo>
                    <a:pt x="109426" y="7261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41383" y="3573271"/>
              <a:ext cx="410447" cy="316312"/>
            </a:xfrm>
            <a:custGeom>
              <a:avLst/>
              <a:gdLst/>
              <a:ahLst/>
              <a:cxnLst/>
              <a:rect l="0" t="0" r="0" b="0"/>
              <a:pathLst>
                <a:path w="410447" h="316312">
                  <a:moveTo>
                    <a:pt x="0" y="77564"/>
                  </a:moveTo>
                  <a:lnTo>
                    <a:pt x="15843" y="61721"/>
                  </a:lnTo>
                  <a:lnTo>
                    <a:pt x="24931" y="54844"/>
                  </a:lnTo>
                  <a:lnTo>
                    <a:pt x="35411" y="48048"/>
                  </a:lnTo>
                  <a:lnTo>
                    <a:pt x="46819" y="41307"/>
                  </a:lnTo>
                  <a:lnTo>
                    <a:pt x="58845" y="35708"/>
                  </a:lnTo>
                  <a:lnTo>
                    <a:pt x="71284" y="30870"/>
                  </a:lnTo>
                  <a:lnTo>
                    <a:pt x="83998" y="26539"/>
                  </a:lnTo>
                  <a:lnTo>
                    <a:pt x="98001" y="22547"/>
                  </a:lnTo>
                  <a:lnTo>
                    <a:pt x="112862" y="18780"/>
                  </a:lnTo>
                  <a:lnTo>
                    <a:pt x="171142" y="4792"/>
                  </a:lnTo>
                  <a:lnTo>
                    <a:pt x="185940" y="2522"/>
                  </a:lnTo>
                  <a:lnTo>
                    <a:pt x="201332" y="1008"/>
                  </a:lnTo>
                  <a:lnTo>
                    <a:pt x="217120" y="0"/>
                  </a:lnTo>
                  <a:lnTo>
                    <a:pt x="233171" y="432"/>
                  </a:lnTo>
                  <a:lnTo>
                    <a:pt x="249399" y="1827"/>
                  </a:lnTo>
                  <a:lnTo>
                    <a:pt x="265744" y="3861"/>
                  </a:lnTo>
                  <a:lnTo>
                    <a:pt x="282167" y="6322"/>
                  </a:lnTo>
                  <a:lnTo>
                    <a:pt x="315152" y="12005"/>
                  </a:lnTo>
                  <a:lnTo>
                    <a:pt x="330580" y="16173"/>
                  </a:lnTo>
                  <a:lnTo>
                    <a:pt x="345287" y="21162"/>
                  </a:lnTo>
                  <a:lnTo>
                    <a:pt x="359513" y="26699"/>
                  </a:lnTo>
                  <a:lnTo>
                    <a:pt x="371207" y="33706"/>
                  </a:lnTo>
                  <a:lnTo>
                    <a:pt x="381214" y="41694"/>
                  </a:lnTo>
                  <a:lnTo>
                    <a:pt x="390096" y="50334"/>
                  </a:lnTo>
                  <a:lnTo>
                    <a:pt x="397122" y="59411"/>
                  </a:lnTo>
                  <a:lnTo>
                    <a:pt x="402912" y="68778"/>
                  </a:lnTo>
                  <a:lnTo>
                    <a:pt x="407877" y="78339"/>
                  </a:lnTo>
                  <a:lnTo>
                    <a:pt x="410082" y="88028"/>
                  </a:lnTo>
                  <a:lnTo>
                    <a:pt x="410446" y="97804"/>
                  </a:lnTo>
                  <a:lnTo>
                    <a:pt x="409584" y="107637"/>
                  </a:lnTo>
                  <a:lnTo>
                    <a:pt x="407904" y="118613"/>
                  </a:lnTo>
                  <a:lnTo>
                    <a:pt x="405678" y="130352"/>
                  </a:lnTo>
                  <a:lnTo>
                    <a:pt x="403090" y="142600"/>
                  </a:lnTo>
                  <a:lnTo>
                    <a:pt x="399153" y="155186"/>
                  </a:lnTo>
                  <a:lnTo>
                    <a:pt x="394318" y="167998"/>
                  </a:lnTo>
                  <a:lnTo>
                    <a:pt x="388884" y="180960"/>
                  </a:lnTo>
                  <a:lnTo>
                    <a:pt x="383051" y="192918"/>
                  </a:lnTo>
                  <a:lnTo>
                    <a:pt x="376951" y="204205"/>
                  </a:lnTo>
                  <a:lnTo>
                    <a:pt x="370674" y="215046"/>
                  </a:lnTo>
                  <a:lnTo>
                    <a:pt x="362068" y="224484"/>
                  </a:lnTo>
                  <a:lnTo>
                    <a:pt x="351910" y="232987"/>
                  </a:lnTo>
                  <a:lnTo>
                    <a:pt x="340716" y="240866"/>
                  </a:lnTo>
                  <a:lnTo>
                    <a:pt x="328833" y="248329"/>
                  </a:lnTo>
                  <a:lnTo>
                    <a:pt x="316489" y="255516"/>
                  </a:lnTo>
                  <a:lnTo>
                    <a:pt x="303839" y="262517"/>
                  </a:lnTo>
                  <a:lnTo>
                    <a:pt x="292089" y="269395"/>
                  </a:lnTo>
                  <a:lnTo>
                    <a:pt x="270192" y="282933"/>
                  </a:lnTo>
                  <a:lnTo>
                    <a:pt x="259710" y="288532"/>
                  </a:lnTo>
                  <a:lnTo>
                    <a:pt x="249407" y="293370"/>
                  </a:lnTo>
                  <a:lnTo>
                    <a:pt x="208904" y="3163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427258" y="3282767"/>
            <a:ext cx="5484875" cy="779085"/>
            <a:chOff x="2427258" y="3282767"/>
            <a:chExt cx="5484875" cy="779085"/>
          </a:xfrm>
        </p:grpSpPr>
        <p:sp>
          <p:nvSpPr>
            <p:cNvPr id="36" name="Freeform 35"/>
            <p:cNvSpPr/>
            <p:nvPr/>
          </p:nvSpPr>
          <p:spPr>
            <a:xfrm>
              <a:off x="2427258" y="3919425"/>
              <a:ext cx="308382" cy="39792"/>
            </a:xfrm>
            <a:custGeom>
              <a:avLst/>
              <a:gdLst/>
              <a:ahLst/>
              <a:cxnLst/>
              <a:rect l="0" t="0" r="0" b="0"/>
              <a:pathLst>
                <a:path w="308382" h="39792">
                  <a:moveTo>
                    <a:pt x="0" y="39791"/>
                  </a:moveTo>
                  <a:lnTo>
                    <a:pt x="93536" y="16407"/>
                  </a:lnTo>
                  <a:lnTo>
                    <a:pt x="106570" y="14254"/>
                  </a:lnTo>
                  <a:lnTo>
                    <a:pt x="119680" y="12819"/>
                  </a:lnTo>
                  <a:lnTo>
                    <a:pt x="132842" y="11862"/>
                  </a:lnTo>
                  <a:lnTo>
                    <a:pt x="146037" y="10118"/>
                  </a:lnTo>
                  <a:lnTo>
                    <a:pt x="159256" y="7851"/>
                  </a:lnTo>
                  <a:lnTo>
                    <a:pt x="172489" y="5234"/>
                  </a:lnTo>
                  <a:lnTo>
                    <a:pt x="185732" y="3489"/>
                  </a:lnTo>
                  <a:lnTo>
                    <a:pt x="198983" y="2326"/>
                  </a:lnTo>
                  <a:lnTo>
                    <a:pt x="212237" y="1551"/>
                  </a:lnTo>
                  <a:lnTo>
                    <a:pt x="238755" y="689"/>
                  </a:lnTo>
                  <a:lnTo>
                    <a:pt x="3083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153446" y="3596073"/>
              <a:ext cx="338225" cy="465779"/>
            </a:xfrm>
            <a:custGeom>
              <a:avLst/>
              <a:gdLst/>
              <a:ahLst/>
              <a:cxnLst/>
              <a:rect l="0" t="0" r="0" b="0"/>
              <a:pathLst>
                <a:path w="338225" h="465779">
                  <a:moveTo>
                    <a:pt x="0" y="44814"/>
                  </a:moveTo>
                  <a:lnTo>
                    <a:pt x="10562" y="34253"/>
                  </a:lnTo>
                  <a:lnTo>
                    <a:pt x="16989" y="28930"/>
                  </a:lnTo>
                  <a:lnTo>
                    <a:pt x="24590" y="23172"/>
                  </a:lnTo>
                  <a:lnTo>
                    <a:pt x="32973" y="17123"/>
                  </a:lnTo>
                  <a:lnTo>
                    <a:pt x="42983" y="13090"/>
                  </a:lnTo>
                  <a:lnTo>
                    <a:pt x="54077" y="10401"/>
                  </a:lnTo>
                  <a:lnTo>
                    <a:pt x="65895" y="8608"/>
                  </a:lnTo>
                  <a:lnTo>
                    <a:pt x="78194" y="6308"/>
                  </a:lnTo>
                  <a:lnTo>
                    <a:pt x="103651" y="805"/>
                  </a:lnTo>
                  <a:lnTo>
                    <a:pt x="117734" y="0"/>
                  </a:lnTo>
                  <a:lnTo>
                    <a:pt x="132649" y="569"/>
                  </a:lnTo>
                  <a:lnTo>
                    <a:pt x="148120" y="2054"/>
                  </a:lnTo>
                  <a:lnTo>
                    <a:pt x="162855" y="5254"/>
                  </a:lnTo>
                  <a:lnTo>
                    <a:pt x="177099" y="9599"/>
                  </a:lnTo>
                  <a:lnTo>
                    <a:pt x="191016" y="14705"/>
                  </a:lnTo>
                  <a:lnTo>
                    <a:pt x="203611" y="21425"/>
                  </a:lnTo>
                  <a:lnTo>
                    <a:pt x="215323" y="29222"/>
                  </a:lnTo>
                  <a:lnTo>
                    <a:pt x="226447" y="37735"/>
                  </a:lnTo>
                  <a:lnTo>
                    <a:pt x="234968" y="46727"/>
                  </a:lnTo>
                  <a:lnTo>
                    <a:pt x="241754" y="56037"/>
                  </a:lnTo>
                  <a:lnTo>
                    <a:pt x="247384" y="65560"/>
                  </a:lnTo>
                  <a:lnTo>
                    <a:pt x="253347" y="77435"/>
                  </a:lnTo>
                  <a:lnTo>
                    <a:pt x="259534" y="90878"/>
                  </a:lnTo>
                  <a:lnTo>
                    <a:pt x="265868" y="105367"/>
                  </a:lnTo>
                  <a:lnTo>
                    <a:pt x="270091" y="120552"/>
                  </a:lnTo>
                  <a:lnTo>
                    <a:pt x="272907" y="136203"/>
                  </a:lnTo>
                  <a:lnTo>
                    <a:pt x="274784" y="152163"/>
                  </a:lnTo>
                  <a:lnTo>
                    <a:pt x="277140" y="167224"/>
                  </a:lnTo>
                  <a:lnTo>
                    <a:pt x="279817" y="181686"/>
                  </a:lnTo>
                  <a:lnTo>
                    <a:pt x="282707" y="195749"/>
                  </a:lnTo>
                  <a:lnTo>
                    <a:pt x="283527" y="208440"/>
                  </a:lnTo>
                  <a:lnTo>
                    <a:pt x="282969" y="220216"/>
                  </a:lnTo>
                  <a:lnTo>
                    <a:pt x="281492" y="231384"/>
                  </a:lnTo>
                  <a:lnTo>
                    <a:pt x="279402" y="242145"/>
                  </a:lnTo>
                  <a:lnTo>
                    <a:pt x="276903" y="252634"/>
                  </a:lnTo>
                  <a:lnTo>
                    <a:pt x="274132" y="262943"/>
                  </a:lnTo>
                  <a:lnTo>
                    <a:pt x="270074" y="273131"/>
                  </a:lnTo>
                  <a:lnTo>
                    <a:pt x="265158" y="283240"/>
                  </a:lnTo>
                  <a:lnTo>
                    <a:pt x="259670" y="293295"/>
                  </a:lnTo>
                  <a:lnTo>
                    <a:pt x="253801" y="303314"/>
                  </a:lnTo>
                  <a:lnTo>
                    <a:pt x="241385" y="323289"/>
                  </a:lnTo>
                  <a:lnTo>
                    <a:pt x="208814" y="373083"/>
                  </a:lnTo>
                  <a:lnTo>
                    <a:pt x="202212" y="383033"/>
                  </a:lnTo>
                  <a:lnTo>
                    <a:pt x="195600" y="391878"/>
                  </a:lnTo>
                  <a:lnTo>
                    <a:pt x="188981" y="399985"/>
                  </a:lnTo>
                  <a:lnTo>
                    <a:pt x="182358" y="407600"/>
                  </a:lnTo>
                  <a:lnTo>
                    <a:pt x="174627" y="414887"/>
                  </a:lnTo>
                  <a:lnTo>
                    <a:pt x="166157" y="421956"/>
                  </a:lnTo>
                  <a:lnTo>
                    <a:pt x="157194" y="428879"/>
                  </a:lnTo>
                  <a:lnTo>
                    <a:pt x="149009" y="435705"/>
                  </a:lnTo>
                  <a:lnTo>
                    <a:pt x="141341" y="442466"/>
                  </a:lnTo>
                  <a:lnTo>
                    <a:pt x="134018" y="449185"/>
                  </a:lnTo>
                  <a:lnTo>
                    <a:pt x="125821" y="454769"/>
                  </a:lnTo>
                  <a:lnTo>
                    <a:pt x="117040" y="459597"/>
                  </a:lnTo>
                  <a:lnTo>
                    <a:pt x="107870" y="463921"/>
                  </a:lnTo>
                  <a:lnTo>
                    <a:pt x="97335" y="465698"/>
                  </a:lnTo>
                  <a:lnTo>
                    <a:pt x="85891" y="465778"/>
                  </a:lnTo>
                  <a:lnTo>
                    <a:pt x="73840" y="464726"/>
                  </a:lnTo>
                  <a:lnTo>
                    <a:pt x="63596" y="459603"/>
                  </a:lnTo>
                  <a:lnTo>
                    <a:pt x="54556" y="451767"/>
                  </a:lnTo>
                  <a:lnTo>
                    <a:pt x="46318" y="442121"/>
                  </a:lnTo>
                  <a:lnTo>
                    <a:pt x="41932" y="432375"/>
                  </a:lnTo>
                  <a:lnTo>
                    <a:pt x="40113" y="422561"/>
                  </a:lnTo>
                  <a:lnTo>
                    <a:pt x="40006" y="412703"/>
                  </a:lnTo>
                  <a:lnTo>
                    <a:pt x="42145" y="401710"/>
                  </a:lnTo>
                  <a:lnTo>
                    <a:pt x="45781" y="389960"/>
                  </a:lnTo>
                  <a:lnTo>
                    <a:pt x="50416" y="377705"/>
                  </a:lnTo>
                  <a:lnTo>
                    <a:pt x="55717" y="366219"/>
                  </a:lnTo>
                  <a:lnTo>
                    <a:pt x="61462" y="355246"/>
                  </a:lnTo>
                  <a:lnTo>
                    <a:pt x="67502" y="344615"/>
                  </a:lnTo>
                  <a:lnTo>
                    <a:pt x="75950" y="335316"/>
                  </a:lnTo>
                  <a:lnTo>
                    <a:pt x="86003" y="326907"/>
                  </a:lnTo>
                  <a:lnTo>
                    <a:pt x="97127" y="319090"/>
                  </a:lnTo>
                  <a:lnTo>
                    <a:pt x="108964" y="313879"/>
                  </a:lnTo>
                  <a:lnTo>
                    <a:pt x="121276" y="310405"/>
                  </a:lnTo>
                  <a:lnTo>
                    <a:pt x="133906" y="308089"/>
                  </a:lnTo>
                  <a:lnTo>
                    <a:pt x="146746" y="307650"/>
                  </a:lnTo>
                  <a:lnTo>
                    <a:pt x="159728" y="308463"/>
                  </a:lnTo>
                  <a:lnTo>
                    <a:pt x="172804" y="310110"/>
                  </a:lnTo>
                  <a:lnTo>
                    <a:pt x="185942" y="313419"/>
                  </a:lnTo>
                  <a:lnTo>
                    <a:pt x="199123" y="317835"/>
                  </a:lnTo>
                  <a:lnTo>
                    <a:pt x="212331" y="322990"/>
                  </a:lnTo>
                  <a:lnTo>
                    <a:pt x="224452" y="328637"/>
                  </a:lnTo>
                  <a:lnTo>
                    <a:pt x="235849" y="334613"/>
                  </a:lnTo>
                  <a:lnTo>
                    <a:pt x="246763" y="340807"/>
                  </a:lnTo>
                  <a:lnTo>
                    <a:pt x="256249" y="347147"/>
                  </a:lnTo>
                  <a:lnTo>
                    <a:pt x="264784" y="353585"/>
                  </a:lnTo>
                  <a:lnTo>
                    <a:pt x="272684" y="360087"/>
                  </a:lnTo>
                  <a:lnTo>
                    <a:pt x="281267" y="367738"/>
                  </a:lnTo>
                  <a:lnTo>
                    <a:pt x="299647" y="385081"/>
                  </a:lnTo>
                  <a:lnTo>
                    <a:pt x="338224" y="4228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561305" y="3563340"/>
              <a:ext cx="292401" cy="435668"/>
            </a:xfrm>
            <a:custGeom>
              <a:avLst/>
              <a:gdLst/>
              <a:ahLst/>
              <a:cxnLst/>
              <a:rect l="0" t="0" r="0" b="0"/>
              <a:pathLst>
                <a:path w="292401" h="435668">
                  <a:moveTo>
                    <a:pt x="0" y="37756"/>
                  </a:moveTo>
                  <a:lnTo>
                    <a:pt x="15843" y="27195"/>
                  </a:lnTo>
                  <a:lnTo>
                    <a:pt x="23826" y="22978"/>
                  </a:lnTo>
                  <a:lnTo>
                    <a:pt x="32464" y="19062"/>
                  </a:lnTo>
                  <a:lnTo>
                    <a:pt x="41538" y="15345"/>
                  </a:lnTo>
                  <a:lnTo>
                    <a:pt x="53114" y="11763"/>
                  </a:lnTo>
                  <a:lnTo>
                    <a:pt x="66358" y="8269"/>
                  </a:lnTo>
                  <a:lnTo>
                    <a:pt x="80714" y="4834"/>
                  </a:lnTo>
                  <a:lnTo>
                    <a:pt x="94705" y="2545"/>
                  </a:lnTo>
                  <a:lnTo>
                    <a:pt x="108455" y="1018"/>
                  </a:lnTo>
                  <a:lnTo>
                    <a:pt x="122042" y="0"/>
                  </a:lnTo>
                  <a:lnTo>
                    <a:pt x="134416" y="427"/>
                  </a:lnTo>
                  <a:lnTo>
                    <a:pt x="145981" y="1817"/>
                  </a:lnTo>
                  <a:lnTo>
                    <a:pt x="157007" y="3849"/>
                  </a:lnTo>
                  <a:lnTo>
                    <a:pt x="166569" y="8520"/>
                  </a:lnTo>
                  <a:lnTo>
                    <a:pt x="175154" y="14949"/>
                  </a:lnTo>
                  <a:lnTo>
                    <a:pt x="183088" y="22552"/>
                  </a:lnTo>
                  <a:lnTo>
                    <a:pt x="186167" y="30936"/>
                  </a:lnTo>
                  <a:lnTo>
                    <a:pt x="186008" y="39841"/>
                  </a:lnTo>
                  <a:lnTo>
                    <a:pt x="183692" y="49094"/>
                  </a:lnTo>
                  <a:lnTo>
                    <a:pt x="178832" y="58578"/>
                  </a:lnTo>
                  <a:lnTo>
                    <a:pt x="172276" y="68217"/>
                  </a:lnTo>
                  <a:lnTo>
                    <a:pt x="164590" y="77959"/>
                  </a:lnTo>
                  <a:lnTo>
                    <a:pt x="156149" y="85559"/>
                  </a:lnTo>
                  <a:lnTo>
                    <a:pt x="147207" y="91731"/>
                  </a:lnTo>
                  <a:lnTo>
                    <a:pt x="137929" y="96951"/>
                  </a:lnTo>
                  <a:lnTo>
                    <a:pt x="136165" y="100431"/>
                  </a:lnTo>
                  <a:lnTo>
                    <a:pt x="139410" y="102750"/>
                  </a:lnTo>
                  <a:lnTo>
                    <a:pt x="145995" y="104297"/>
                  </a:lnTo>
                  <a:lnTo>
                    <a:pt x="154806" y="105328"/>
                  </a:lnTo>
                  <a:lnTo>
                    <a:pt x="165101" y="106015"/>
                  </a:lnTo>
                  <a:lnTo>
                    <a:pt x="176386" y="106474"/>
                  </a:lnTo>
                  <a:lnTo>
                    <a:pt x="187225" y="108990"/>
                  </a:lnTo>
                  <a:lnTo>
                    <a:pt x="197767" y="112878"/>
                  </a:lnTo>
                  <a:lnTo>
                    <a:pt x="208111" y="117681"/>
                  </a:lnTo>
                  <a:lnTo>
                    <a:pt x="218323" y="124199"/>
                  </a:lnTo>
                  <a:lnTo>
                    <a:pt x="228447" y="131860"/>
                  </a:lnTo>
                  <a:lnTo>
                    <a:pt x="238512" y="140283"/>
                  </a:lnTo>
                  <a:lnTo>
                    <a:pt x="247433" y="150320"/>
                  </a:lnTo>
                  <a:lnTo>
                    <a:pt x="255591" y="161432"/>
                  </a:lnTo>
                  <a:lnTo>
                    <a:pt x="263240" y="173262"/>
                  </a:lnTo>
                  <a:lnTo>
                    <a:pt x="269444" y="185569"/>
                  </a:lnTo>
                  <a:lnTo>
                    <a:pt x="274686" y="198196"/>
                  </a:lnTo>
                  <a:lnTo>
                    <a:pt x="279286" y="211034"/>
                  </a:lnTo>
                  <a:lnTo>
                    <a:pt x="283458" y="225120"/>
                  </a:lnTo>
                  <a:lnTo>
                    <a:pt x="287345" y="240037"/>
                  </a:lnTo>
                  <a:lnTo>
                    <a:pt x="291041" y="255508"/>
                  </a:lnTo>
                  <a:lnTo>
                    <a:pt x="292400" y="270244"/>
                  </a:lnTo>
                  <a:lnTo>
                    <a:pt x="292200" y="284489"/>
                  </a:lnTo>
                  <a:lnTo>
                    <a:pt x="290962" y="298406"/>
                  </a:lnTo>
                  <a:lnTo>
                    <a:pt x="287926" y="309896"/>
                  </a:lnTo>
                  <a:lnTo>
                    <a:pt x="283692" y="319766"/>
                  </a:lnTo>
                  <a:lnTo>
                    <a:pt x="278658" y="328556"/>
                  </a:lnTo>
                  <a:lnTo>
                    <a:pt x="271986" y="338838"/>
                  </a:lnTo>
                  <a:lnTo>
                    <a:pt x="264222" y="350114"/>
                  </a:lnTo>
                  <a:lnTo>
                    <a:pt x="255731" y="362052"/>
                  </a:lnTo>
                  <a:lnTo>
                    <a:pt x="245648" y="373327"/>
                  </a:lnTo>
                  <a:lnTo>
                    <a:pt x="234505" y="384159"/>
                  </a:lnTo>
                  <a:lnTo>
                    <a:pt x="222655" y="394697"/>
                  </a:lnTo>
                  <a:lnTo>
                    <a:pt x="209229" y="402827"/>
                  </a:lnTo>
                  <a:lnTo>
                    <a:pt x="194751" y="409352"/>
                  </a:lnTo>
                  <a:lnTo>
                    <a:pt x="153866" y="423817"/>
                  </a:lnTo>
                  <a:lnTo>
                    <a:pt x="109425" y="4356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013449" y="3481723"/>
              <a:ext cx="275047" cy="487442"/>
            </a:xfrm>
            <a:custGeom>
              <a:avLst/>
              <a:gdLst/>
              <a:ahLst/>
              <a:cxnLst/>
              <a:rect l="0" t="0" r="0" b="0"/>
              <a:pathLst>
                <a:path w="275047" h="487442">
                  <a:moveTo>
                    <a:pt x="264096" y="0"/>
                  </a:moveTo>
                  <a:lnTo>
                    <a:pt x="253535" y="10561"/>
                  </a:lnTo>
                  <a:lnTo>
                    <a:pt x="246002" y="15883"/>
                  </a:lnTo>
                  <a:lnTo>
                    <a:pt x="236559" y="21642"/>
                  </a:lnTo>
                  <a:lnTo>
                    <a:pt x="225843" y="27692"/>
                  </a:lnTo>
                  <a:lnTo>
                    <a:pt x="214277" y="32830"/>
                  </a:lnTo>
                  <a:lnTo>
                    <a:pt x="202146" y="37361"/>
                  </a:lnTo>
                  <a:lnTo>
                    <a:pt x="156189" y="52575"/>
                  </a:lnTo>
                  <a:lnTo>
                    <a:pt x="144630" y="53840"/>
                  </a:lnTo>
                  <a:lnTo>
                    <a:pt x="132502" y="53578"/>
                  </a:lnTo>
                  <a:lnTo>
                    <a:pt x="119996" y="52298"/>
                  </a:lnTo>
                  <a:lnTo>
                    <a:pt x="107237" y="51445"/>
                  </a:lnTo>
                  <a:lnTo>
                    <a:pt x="94311" y="50876"/>
                  </a:lnTo>
                  <a:lnTo>
                    <a:pt x="81271" y="50497"/>
                  </a:lnTo>
                  <a:lnTo>
                    <a:pt x="68157" y="49139"/>
                  </a:lnTo>
                  <a:lnTo>
                    <a:pt x="54993" y="47129"/>
                  </a:lnTo>
                  <a:lnTo>
                    <a:pt x="41796" y="44683"/>
                  </a:lnTo>
                  <a:lnTo>
                    <a:pt x="30787" y="45263"/>
                  </a:lnTo>
                  <a:lnTo>
                    <a:pt x="21238" y="47860"/>
                  </a:lnTo>
                  <a:lnTo>
                    <a:pt x="12661" y="51802"/>
                  </a:lnTo>
                  <a:lnTo>
                    <a:pt x="6942" y="58851"/>
                  </a:lnTo>
                  <a:lnTo>
                    <a:pt x="3130" y="67972"/>
                  </a:lnTo>
                  <a:lnTo>
                    <a:pt x="589" y="78474"/>
                  </a:lnTo>
                  <a:lnTo>
                    <a:pt x="0" y="91002"/>
                  </a:lnTo>
                  <a:lnTo>
                    <a:pt x="713" y="104880"/>
                  </a:lnTo>
                  <a:lnTo>
                    <a:pt x="2293" y="119659"/>
                  </a:lnTo>
                  <a:lnTo>
                    <a:pt x="3347" y="133933"/>
                  </a:lnTo>
                  <a:lnTo>
                    <a:pt x="4049" y="147870"/>
                  </a:lnTo>
                  <a:lnTo>
                    <a:pt x="4518" y="161582"/>
                  </a:lnTo>
                  <a:lnTo>
                    <a:pt x="8146" y="169619"/>
                  </a:lnTo>
                  <a:lnTo>
                    <a:pt x="13880" y="173871"/>
                  </a:lnTo>
                  <a:lnTo>
                    <a:pt x="21019" y="175601"/>
                  </a:lnTo>
                  <a:lnTo>
                    <a:pt x="29094" y="174543"/>
                  </a:lnTo>
                  <a:lnTo>
                    <a:pt x="37794" y="171628"/>
                  </a:lnTo>
                  <a:lnTo>
                    <a:pt x="46910" y="167473"/>
                  </a:lnTo>
                  <a:lnTo>
                    <a:pt x="57408" y="164704"/>
                  </a:lnTo>
                  <a:lnTo>
                    <a:pt x="68828" y="162857"/>
                  </a:lnTo>
                  <a:lnTo>
                    <a:pt x="80863" y="161626"/>
                  </a:lnTo>
                  <a:lnTo>
                    <a:pt x="94412" y="161911"/>
                  </a:lnTo>
                  <a:lnTo>
                    <a:pt x="108972" y="163206"/>
                  </a:lnTo>
                  <a:lnTo>
                    <a:pt x="124205" y="165175"/>
                  </a:lnTo>
                  <a:lnTo>
                    <a:pt x="138781" y="168698"/>
                  </a:lnTo>
                  <a:lnTo>
                    <a:pt x="152920" y="173257"/>
                  </a:lnTo>
                  <a:lnTo>
                    <a:pt x="166767" y="178507"/>
                  </a:lnTo>
                  <a:lnTo>
                    <a:pt x="179315" y="185323"/>
                  </a:lnTo>
                  <a:lnTo>
                    <a:pt x="190996" y="193183"/>
                  </a:lnTo>
                  <a:lnTo>
                    <a:pt x="202099" y="201739"/>
                  </a:lnTo>
                  <a:lnTo>
                    <a:pt x="211712" y="211864"/>
                  </a:lnTo>
                  <a:lnTo>
                    <a:pt x="220331" y="223036"/>
                  </a:lnTo>
                  <a:lnTo>
                    <a:pt x="228287" y="234905"/>
                  </a:lnTo>
                  <a:lnTo>
                    <a:pt x="235802" y="247238"/>
                  </a:lnTo>
                  <a:lnTo>
                    <a:pt x="243023" y="259882"/>
                  </a:lnTo>
                  <a:lnTo>
                    <a:pt x="256941" y="285721"/>
                  </a:lnTo>
                  <a:lnTo>
                    <a:pt x="270496" y="311942"/>
                  </a:lnTo>
                  <a:lnTo>
                    <a:pt x="273889" y="325124"/>
                  </a:lnTo>
                  <a:lnTo>
                    <a:pt x="275046" y="338333"/>
                  </a:lnTo>
                  <a:lnTo>
                    <a:pt x="274712" y="351560"/>
                  </a:lnTo>
                  <a:lnTo>
                    <a:pt x="272279" y="363695"/>
                  </a:lnTo>
                  <a:lnTo>
                    <a:pt x="268446" y="375100"/>
                  </a:lnTo>
                  <a:lnTo>
                    <a:pt x="263680" y="386020"/>
                  </a:lnTo>
                  <a:lnTo>
                    <a:pt x="257187" y="396615"/>
                  </a:lnTo>
                  <a:lnTo>
                    <a:pt x="249542" y="406995"/>
                  </a:lnTo>
                  <a:lnTo>
                    <a:pt x="241130" y="417231"/>
                  </a:lnTo>
                  <a:lnTo>
                    <a:pt x="233311" y="426265"/>
                  </a:lnTo>
                  <a:lnTo>
                    <a:pt x="225888" y="434499"/>
                  </a:lnTo>
                  <a:lnTo>
                    <a:pt x="218729" y="442199"/>
                  </a:lnTo>
                  <a:lnTo>
                    <a:pt x="209534" y="449542"/>
                  </a:lnTo>
                  <a:lnTo>
                    <a:pt x="198983" y="456649"/>
                  </a:lnTo>
                  <a:lnTo>
                    <a:pt x="187529" y="463597"/>
                  </a:lnTo>
                  <a:lnTo>
                    <a:pt x="175470" y="469334"/>
                  </a:lnTo>
                  <a:lnTo>
                    <a:pt x="163011" y="474264"/>
                  </a:lnTo>
                  <a:lnTo>
                    <a:pt x="104932" y="48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62476" y="3435877"/>
              <a:ext cx="300023" cy="473569"/>
            </a:xfrm>
            <a:custGeom>
              <a:avLst/>
              <a:gdLst/>
              <a:ahLst/>
              <a:cxnLst/>
              <a:rect l="0" t="0" r="0" b="0"/>
              <a:pathLst>
                <a:path w="300023" h="473569">
                  <a:moveTo>
                    <a:pt x="63764" y="75689"/>
                  </a:moveTo>
                  <a:lnTo>
                    <a:pt x="58483" y="91532"/>
                  </a:lnTo>
                  <a:lnTo>
                    <a:pt x="54717" y="99514"/>
                  </a:lnTo>
                  <a:lnTo>
                    <a:pt x="49995" y="108153"/>
                  </a:lnTo>
                  <a:lnTo>
                    <a:pt x="44637" y="117227"/>
                  </a:lnTo>
                  <a:lnTo>
                    <a:pt x="38854" y="127698"/>
                  </a:lnTo>
                  <a:lnTo>
                    <a:pt x="26534" y="151122"/>
                  </a:lnTo>
                  <a:lnTo>
                    <a:pt x="21259" y="162453"/>
                  </a:lnTo>
                  <a:lnTo>
                    <a:pt x="16637" y="173323"/>
                  </a:lnTo>
                  <a:lnTo>
                    <a:pt x="12451" y="183885"/>
                  </a:lnTo>
                  <a:lnTo>
                    <a:pt x="8554" y="196453"/>
                  </a:lnTo>
                  <a:lnTo>
                    <a:pt x="4851" y="210359"/>
                  </a:lnTo>
                  <a:lnTo>
                    <a:pt x="1277" y="225156"/>
                  </a:lnTo>
                  <a:lnTo>
                    <a:pt x="0" y="240547"/>
                  </a:lnTo>
                  <a:lnTo>
                    <a:pt x="254" y="256334"/>
                  </a:lnTo>
                  <a:lnTo>
                    <a:pt x="1528" y="272385"/>
                  </a:lnTo>
                  <a:lnTo>
                    <a:pt x="3483" y="288613"/>
                  </a:lnTo>
                  <a:lnTo>
                    <a:pt x="5892" y="304958"/>
                  </a:lnTo>
                  <a:lnTo>
                    <a:pt x="8603" y="321381"/>
                  </a:lnTo>
                  <a:lnTo>
                    <a:pt x="12621" y="336751"/>
                  </a:lnTo>
                  <a:lnTo>
                    <a:pt x="17510" y="351418"/>
                  </a:lnTo>
                  <a:lnTo>
                    <a:pt x="22980" y="365618"/>
                  </a:lnTo>
                  <a:lnTo>
                    <a:pt x="29943" y="379506"/>
                  </a:lnTo>
                  <a:lnTo>
                    <a:pt x="37901" y="393186"/>
                  </a:lnTo>
                  <a:lnTo>
                    <a:pt x="46522" y="406727"/>
                  </a:lnTo>
                  <a:lnTo>
                    <a:pt x="55585" y="419070"/>
                  </a:lnTo>
                  <a:lnTo>
                    <a:pt x="64943" y="430615"/>
                  </a:lnTo>
                  <a:lnTo>
                    <a:pt x="74498" y="441628"/>
                  </a:lnTo>
                  <a:lnTo>
                    <a:pt x="84184" y="451180"/>
                  </a:lnTo>
                  <a:lnTo>
                    <a:pt x="93957" y="459759"/>
                  </a:lnTo>
                  <a:lnTo>
                    <a:pt x="103788" y="467688"/>
                  </a:lnTo>
                  <a:lnTo>
                    <a:pt x="114763" y="471870"/>
                  </a:lnTo>
                  <a:lnTo>
                    <a:pt x="126502" y="473552"/>
                  </a:lnTo>
                  <a:lnTo>
                    <a:pt x="138748" y="473568"/>
                  </a:lnTo>
                  <a:lnTo>
                    <a:pt x="150229" y="472474"/>
                  </a:lnTo>
                  <a:lnTo>
                    <a:pt x="161198" y="470639"/>
                  </a:lnTo>
                  <a:lnTo>
                    <a:pt x="171827" y="468310"/>
                  </a:lnTo>
                  <a:lnTo>
                    <a:pt x="183334" y="463441"/>
                  </a:lnTo>
                  <a:lnTo>
                    <a:pt x="195427" y="456880"/>
                  </a:lnTo>
                  <a:lnTo>
                    <a:pt x="207910" y="449190"/>
                  </a:lnTo>
                  <a:lnTo>
                    <a:pt x="219548" y="439642"/>
                  </a:lnTo>
                  <a:lnTo>
                    <a:pt x="230623" y="428855"/>
                  </a:lnTo>
                  <a:lnTo>
                    <a:pt x="241322" y="417243"/>
                  </a:lnTo>
                  <a:lnTo>
                    <a:pt x="249560" y="406185"/>
                  </a:lnTo>
                  <a:lnTo>
                    <a:pt x="256157" y="395498"/>
                  </a:lnTo>
                  <a:lnTo>
                    <a:pt x="261660" y="385057"/>
                  </a:lnTo>
                  <a:lnTo>
                    <a:pt x="267540" y="372569"/>
                  </a:lnTo>
                  <a:lnTo>
                    <a:pt x="279968" y="343957"/>
                  </a:lnTo>
                  <a:lnTo>
                    <a:pt x="285271" y="330801"/>
                  </a:lnTo>
                  <a:lnTo>
                    <a:pt x="294112" y="307340"/>
                  </a:lnTo>
                  <a:lnTo>
                    <a:pt x="296911" y="293126"/>
                  </a:lnTo>
                  <a:lnTo>
                    <a:pt x="298778" y="277018"/>
                  </a:lnTo>
                  <a:lnTo>
                    <a:pt x="300022" y="259647"/>
                  </a:lnTo>
                  <a:lnTo>
                    <a:pt x="299746" y="241435"/>
                  </a:lnTo>
                  <a:lnTo>
                    <a:pt x="298457" y="222662"/>
                  </a:lnTo>
                  <a:lnTo>
                    <a:pt x="296492" y="203514"/>
                  </a:lnTo>
                  <a:lnTo>
                    <a:pt x="291362" y="164554"/>
                  </a:lnTo>
                  <a:lnTo>
                    <a:pt x="288446" y="144880"/>
                  </a:lnTo>
                  <a:lnTo>
                    <a:pt x="285397" y="127343"/>
                  </a:lnTo>
                  <a:lnTo>
                    <a:pt x="282259" y="111230"/>
                  </a:lnTo>
                  <a:lnTo>
                    <a:pt x="279062" y="96067"/>
                  </a:lnTo>
                  <a:lnTo>
                    <a:pt x="274720" y="82643"/>
                  </a:lnTo>
                  <a:lnTo>
                    <a:pt x="269614" y="70377"/>
                  </a:lnTo>
                  <a:lnTo>
                    <a:pt x="264000" y="58884"/>
                  </a:lnTo>
                  <a:lnTo>
                    <a:pt x="256941" y="49011"/>
                  </a:lnTo>
                  <a:lnTo>
                    <a:pt x="248919" y="40219"/>
                  </a:lnTo>
                  <a:lnTo>
                    <a:pt x="232269" y="24555"/>
                  </a:lnTo>
                  <a:lnTo>
                    <a:pt x="217501" y="10224"/>
                  </a:lnTo>
                  <a:lnTo>
                    <a:pt x="207152" y="5518"/>
                  </a:lnTo>
                  <a:lnTo>
                    <a:pt x="194726" y="2381"/>
                  </a:lnTo>
                  <a:lnTo>
                    <a:pt x="180915" y="290"/>
                  </a:lnTo>
                  <a:lnTo>
                    <a:pt x="166181" y="0"/>
                  </a:lnTo>
                  <a:lnTo>
                    <a:pt x="150832" y="913"/>
                  </a:lnTo>
                  <a:lnTo>
                    <a:pt x="135073" y="2627"/>
                  </a:lnTo>
                  <a:lnTo>
                    <a:pt x="121251" y="4875"/>
                  </a:lnTo>
                  <a:lnTo>
                    <a:pt x="108720" y="7479"/>
                  </a:lnTo>
                  <a:lnTo>
                    <a:pt x="73712" y="160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63420" y="3392193"/>
              <a:ext cx="557928" cy="507338"/>
            </a:xfrm>
            <a:custGeom>
              <a:avLst/>
              <a:gdLst/>
              <a:ahLst/>
              <a:cxnLst/>
              <a:rect l="0" t="0" r="0" b="0"/>
              <a:pathLst>
                <a:path w="557928" h="507338">
                  <a:moveTo>
                    <a:pt x="0" y="0"/>
                  </a:moveTo>
                  <a:lnTo>
                    <a:pt x="10562" y="15843"/>
                  </a:lnTo>
                  <a:lnTo>
                    <a:pt x="16989" y="21615"/>
                  </a:lnTo>
                  <a:lnTo>
                    <a:pt x="32973" y="30975"/>
                  </a:lnTo>
                  <a:lnTo>
                    <a:pt x="42983" y="35019"/>
                  </a:lnTo>
                  <a:lnTo>
                    <a:pt x="54077" y="38820"/>
                  </a:lnTo>
                  <a:lnTo>
                    <a:pt x="65895" y="42460"/>
                  </a:lnTo>
                  <a:lnTo>
                    <a:pt x="78194" y="47097"/>
                  </a:lnTo>
                  <a:lnTo>
                    <a:pt x="90815" y="52399"/>
                  </a:lnTo>
                  <a:lnTo>
                    <a:pt x="103651" y="58144"/>
                  </a:lnTo>
                  <a:lnTo>
                    <a:pt x="115523" y="63079"/>
                  </a:lnTo>
                  <a:lnTo>
                    <a:pt x="126754" y="67475"/>
                  </a:lnTo>
                  <a:lnTo>
                    <a:pt x="150286" y="76412"/>
                  </a:lnTo>
                  <a:lnTo>
                    <a:pt x="179167" y="87752"/>
                  </a:lnTo>
                  <a:lnTo>
                    <a:pt x="192395" y="93871"/>
                  </a:lnTo>
                  <a:lnTo>
                    <a:pt x="204530" y="100162"/>
                  </a:lnTo>
                  <a:lnTo>
                    <a:pt x="215935" y="106565"/>
                  </a:lnTo>
                  <a:lnTo>
                    <a:pt x="229066" y="113045"/>
                  </a:lnTo>
                  <a:lnTo>
                    <a:pt x="243346" y="119575"/>
                  </a:lnTo>
                  <a:lnTo>
                    <a:pt x="258392" y="126140"/>
                  </a:lnTo>
                  <a:lnTo>
                    <a:pt x="271740" y="131622"/>
                  </a:lnTo>
                  <a:lnTo>
                    <a:pt x="283953" y="136381"/>
                  </a:lnTo>
                  <a:lnTo>
                    <a:pt x="295412" y="140659"/>
                  </a:lnTo>
                  <a:lnTo>
                    <a:pt x="307472" y="145722"/>
                  </a:lnTo>
                  <a:lnTo>
                    <a:pt x="319933" y="151308"/>
                  </a:lnTo>
                  <a:lnTo>
                    <a:pt x="332663" y="157243"/>
                  </a:lnTo>
                  <a:lnTo>
                    <a:pt x="344464" y="162305"/>
                  </a:lnTo>
                  <a:lnTo>
                    <a:pt x="355648" y="166785"/>
                  </a:lnTo>
                  <a:lnTo>
                    <a:pt x="376917" y="174709"/>
                  </a:lnTo>
                  <a:lnTo>
                    <a:pt x="397423" y="181916"/>
                  </a:lnTo>
                  <a:lnTo>
                    <a:pt x="409744" y="185385"/>
                  </a:lnTo>
                  <a:lnTo>
                    <a:pt x="423485" y="188803"/>
                  </a:lnTo>
                  <a:lnTo>
                    <a:pt x="438172" y="192187"/>
                  </a:lnTo>
                  <a:lnTo>
                    <a:pt x="452384" y="196654"/>
                  </a:lnTo>
                  <a:lnTo>
                    <a:pt x="466281" y="201843"/>
                  </a:lnTo>
                  <a:lnTo>
                    <a:pt x="479966" y="207512"/>
                  </a:lnTo>
                  <a:lnTo>
                    <a:pt x="493511" y="211292"/>
                  </a:lnTo>
                  <a:lnTo>
                    <a:pt x="506962" y="213811"/>
                  </a:lnTo>
                  <a:lnTo>
                    <a:pt x="520351" y="215491"/>
                  </a:lnTo>
                  <a:lnTo>
                    <a:pt x="532592" y="217716"/>
                  </a:lnTo>
                  <a:lnTo>
                    <a:pt x="544069" y="220305"/>
                  </a:lnTo>
                  <a:lnTo>
                    <a:pt x="555037" y="223136"/>
                  </a:lnTo>
                  <a:lnTo>
                    <a:pt x="557927" y="226129"/>
                  </a:lnTo>
                  <a:lnTo>
                    <a:pt x="555432" y="229230"/>
                  </a:lnTo>
                  <a:lnTo>
                    <a:pt x="543082" y="236727"/>
                  </a:lnTo>
                  <a:lnTo>
                    <a:pt x="530224" y="247429"/>
                  </a:lnTo>
                  <a:lnTo>
                    <a:pt x="514193" y="262500"/>
                  </a:lnTo>
                  <a:lnTo>
                    <a:pt x="438666" y="337291"/>
                  </a:lnTo>
                  <a:lnTo>
                    <a:pt x="413445" y="362495"/>
                  </a:lnTo>
                  <a:lnTo>
                    <a:pt x="401635" y="373195"/>
                  </a:lnTo>
                  <a:lnTo>
                    <a:pt x="390447" y="382539"/>
                  </a:lnTo>
                  <a:lnTo>
                    <a:pt x="355908" y="409199"/>
                  </a:lnTo>
                  <a:lnTo>
                    <a:pt x="343382" y="418700"/>
                  </a:lnTo>
                  <a:lnTo>
                    <a:pt x="332820" y="427245"/>
                  </a:lnTo>
                  <a:lnTo>
                    <a:pt x="323569" y="435152"/>
                  </a:lnTo>
                  <a:lnTo>
                    <a:pt x="315190" y="442634"/>
                  </a:lnTo>
                  <a:lnTo>
                    <a:pt x="305183" y="449832"/>
                  </a:lnTo>
                  <a:lnTo>
                    <a:pt x="294091" y="456842"/>
                  </a:lnTo>
                  <a:lnTo>
                    <a:pt x="282275" y="463726"/>
                  </a:lnTo>
                  <a:lnTo>
                    <a:pt x="272186" y="470526"/>
                  </a:lnTo>
                  <a:lnTo>
                    <a:pt x="263250" y="477270"/>
                  </a:lnTo>
                  <a:lnTo>
                    <a:pt x="238747" y="5073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988568" y="3282767"/>
              <a:ext cx="381388" cy="663857"/>
            </a:xfrm>
            <a:custGeom>
              <a:avLst/>
              <a:gdLst/>
              <a:ahLst/>
              <a:cxnLst/>
              <a:rect l="0" t="0" r="0" b="0"/>
              <a:pathLst>
                <a:path w="381388" h="663857">
                  <a:moveTo>
                    <a:pt x="19891" y="0"/>
                  </a:moveTo>
                  <a:lnTo>
                    <a:pt x="6045" y="41538"/>
                  </a:lnTo>
                  <a:lnTo>
                    <a:pt x="4029" y="52009"/>
                  </a:lnTo>
                  <a:lnTo>
                    <a:pt x="2684" y="63411"/>
                  </a:lnTo>
                  <a:lnTo>
                    <a:pt x="1788" y="75433"/>
                  </a:lnTo>
                  <a:lnTo>
                    <a:pt x="1190" y="88975"/>
                  </a:lnTo>
                  <a:lnTo>
                    <a:pt x="526" y="118758"/>
                  </a:lnTo>
                  <a:lnTo>
                    <a:pt x="0" y="371628"/>
                  </a:lnTo>
                  <a:lnTo>
                    <a:pt x="1103" y="390337"/>
                  </a:lnTo>
                  <a:lnTo>
                    <a:pt x="2945" y="406126"/>
                  </a:lnTo>
                  <a:lnTo>
                    <a:pt x="5278" y="419967"/>
                  </a:lnTo>
                  <a:lnTo>
                    <a:pt x="7938" y="433616"/>
                  </a:lnTo>
                  <a:lnTo>
                    <a:pt x="13842" y="460572"/>
                  </a:lnTo>
                  <a:lnTo>
                    <a:pt x="18069" y="476160"/>
                  </a:lnTo>
                  <a:lnTo>
                    <a:pt x="28661" y="511166"/>
                  </a:lnTo>
                  <a:lnTo>
                    <a:pt x="41771" y="552315"/>
                  </a:lnTo>
                  <a:lnTo>
                    <a:pt x="46636" y="564955"/>
                  </a:lnTo>
                  <a:lnTo>
                    <a:pt x="52090" y="577803"/>
                  </a:lnTo>
                  <a:lnTo>
                    <a:pt x="57937" y="590789"/>
                  </a:lnTo>
                  <a:lnTo>
                    <a:pt x="64045" y="601658"/>
                  </a:lnTo>
                  <a:lnTo>
                    <a:pt x="70328" y="611114"/>
                  </a:lnTo>
                  <a:lnTo>
                    <a:pt x="76727" y="619629"/>
                  </a:lnTo>
                  <a:lnTo>
                    <a:pt x="84309" y="627516"/>
                  </a:lnTo>
                  <a:lnTo>
                    <a:pt x="92680" y="634984"/>
                  </a:lnTo>
                  <a:lnTo>
                    <a:pt x="101576" y="642174"/>
                  </a:lnTo>
                  <a:lnTo>
                    <a:pt x="110823" y="648073"/>
                  </a:lnTo>
                  <a:lnTo>
                    <a:pt x="120304" y="653110"/>
                  </a:lnTo>
                  <a:lnTo>
                    <a:pt x="129940" y="657574"/>
                  </a:lnTo>
                  <a:lnTo>
                    <a:pt x="141891" y="660550"/>
                  </a:lnTo>
                  <a:lnTo>
                    <a:pt x="155384" y="662534"/>
                  </a:lnTo>
                  <a:lnTo>
                    <a:pt x="169907" y="663856"/>
                  </a:lnTo>
                  <a:lnTo>
                    <a:pt x="184009" y="662527"/>
                  </a:lnTo>
                  <a:lnTo>
                    <a:pt x="197833" y="659431"/>
                  </a:lnTo>
                  <a:lnTo>
                    <a:pt x="211469" y="655156"/>
                  </a:lnTo>
                  <a:lnTo>
                    <a:pt x="226087" y="650095"/>
                  </a:lnTo>
                  <a:lnTo>
                    <a:pt x="257067" y="638577"/>
                  </a:lnTo>
                  <a:lnTo>
                    <a:pt x="269749" y="632411"/>
                  </a:lnTo>
                  <a:lnTo>
                    <a:pt x="280415" y="626090"/>
                  </a:lnTo>
                  <a:lnTo>
                    <a:pt x="289735" y="619665"/>
                  </a:lnTo>
                  <a:lnTo>
                    <a:pt x="298160" y="613171"/>
                  </a:lnTo>
                  <a:lnTo>
                    <a:pt x="305987" y="606631"/>
                  </a:lnTo>
                  <a:lnTo>
                    <a:pt x="313415" y="600060"/>
                  </a:lnTo>
                  <a:lnTo>
                    <a:pt x="327564" y="586865"/>
                  </a:lnTo>
                  <a:lnTo>
                    <a:pt x="334432" y="580251"/>
                  </a:lnTo>
                  <a:lnTo>
                    <a:pt x="345011" y="564060"/>
                  </a:lnTo>
                  <a:lnTo>
                    <a:pt x="366089" y="521366"/>
                  </a:lnTo>
                  <a:lnTo>
                    <a:pt x="371169" y="508953"/>
                  </a:lnTo>
                  <a:lnTo>
                    <a:pt x="375660" y="496256"/>
                  </a:lnTo>
                  <a:lnTo>
                    <a:pt x="379759" y="483370"/>
                  </a:lnTo>
                  <a:lnTo>
                    <a:pt x="381387" y="470358"/>
                  </a:lnTo>
                  <a:lnTo>
                    <a:pt x="381367" y="457262"/>
                  </a:lnTo>
                  <a:lnTo>
                    <a:pt x="380249" y="444110"/>
                  </a:lnTo>
                  <a:lnTo>
                    <a:pt x="378398" y="432027"/>
                  </a:lnTo>
                  <a:lnTo>
                    <a:pt x="376058" y="420655"/>
                  </a:lnTo>
                  <a:lnTo>
                    <a:pt x="373393" y="409758"/>
                  </a:lnTo>
                  <a:lnTo>
                    <a:pt x="368301" y="401388"/>
                  </a:lnTo>
                  <a:lnTo>
                    <a:pt x="361590" y="394703"/>
                  </a:lnTo>
                  <a:lnTo>
                    <a:pt x="353800" y="389140"/>
                  </a:lnTo>
                  <a:lnTo>
                    <a:pt x="344185" y="386538"/>
                  </a:lnTo>
                  <a:lnTo>
                    <a:pt x="333355" y="385907"/>
                  </a:lnTo>
                  <a:lnTo>
                    <a:pt x="321713" y="386593"/>
                  </a:lnTo>
                  <a:lnTo>
                    <a:pt x="309530" y="390366"/>
                  </a:lnTo>
                  <a:lnTo>
                    <a:pt x="296987" y="396197"/>
                  </a:lnTo>
                  <a:lnTo>
                    <a:pt x="284204" y="403400"/>
                  </a:lnTo>
                  <a:lnTo>
                    <a:pt x="273472" y="410413"/>
                  </a:lnTo>
                  <a:lnTo>
                    <a:pt x="264106" y="417299"/>
                  </a:lnTo>
                  <a:lnTo>
                    <a:pt x="255652" y="424100"/>
                  </a:lnTo>
                  <a:lnTo>
                    <a:pt x="246699" y="434161"/>
                  </a:lnTo>
                  <a:lnTo>
                    <a:pt x="237415" y="446395"/>
                  </a:lnTo>
                  <a:lnTo>
                    <a:pt x="227910" y="460077"/>
                  </a:lnTo>
                  <a:lnTo>
                    <a:pt x="219362" y="474725"/>
                  </a:lnTo>
                  <a:lnTo>
                    <a:pt x="211453" y="490017"/>
                  </a:lnTo>
                  <a:lnTo>
                    <a:pt x="203970" y="505738"/>
                  </a:lnTo>
                  <a:lnTo>
                    <a:pt x="197876" y="521745"/>
                  </a:lnTo>
                  <a:lnTo>
                    <a:pt x="192708" y="537943"/>
                  </a:lnTo>
                  <a:lnTo>
                    <a:pt x="188157" y="554268"/>
                  </a:lnTo>
                  <a:lnTo>
                    <a:pt x="185123" y="570679"/>
                  </a:lnTo>
                  <a:lnTo>
                    <a:pt x="183101" y="587145"/>
                  </a:lnTo>
                  <a:lnTo>
                    <a:pt x="179056" y="6366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545822" y="3342454"/>
              <a:ext cx="326113" cy="540778"/>
            </a:xfrm>
            <a:custGeom>
              <a:avLst/>
              <a:gdLst/>
              <a:ahLst/>
              <a:cxnLst/>
              <a:rect l="0" t="0" r="0" b="0"/>
              <a:pathLst>
                <a:path w="326113" h="540778">
                  <a:moveTo>
                    <a:pt x="59504" y="0"/>
                  </a:moveTo>
                  <a:lnTo>
                    <a:pt x="54223" y="15842"/>
                  </a:lnTo>
                  <a:lnTo>
                    <a:pt x="51562" y="24931"/>
                  </a:lnTo>
                  <a:lnTo>
                    <a:pt x="45658" y="46818"/>
                  </a:lnTo>
                  <a:lnTo>
                    <a:pt x="41431" y="56635"/>
                  </a:lnTo>
                  <a:lnTo>
                    <a:pt x="36402" y="65389"/>
                  </a:lnTo>
                  <a:lnTo>
                    <a:pt x="30840" y="73436"/>
                  </a:lnTo>
                  <a:lnTo>
                    <a:pt x="26025" y="82116"/>
                  </a:lnTo>
                  <a:lnTo>
                    <a:pt x="21711" y="91220"/>
                  </a:lnTo>
                  <a:lnTo>
                    <a:pt x="17729" y="100604"/>
                  </a:lnTo>
                  <a:lnTo>
                    <a:pt x="13969" y="113492"/>
                  </a:lnTo>
                  <a:lnTo>
                    <a:pt x="10357" y="128717"/>
                  </a:lnTo>
                  <a:lnTo>
                    <a:pt x="6843" y="145498"/>
                  </a:lnTo>
                  <a:lnTo>
                    <a:pt x="4502" y="163317"/>
                  </a:lnTo>
                  <a:lnTo>
                    <a:pt x="2941" y="181828"/>
                  </a:lnTo>
                  <a:lnTo>
                    <a:pt x="1900" y="200801"/>
                  </a:lnTo>
                  <a:lnTo>
                    <a:pt x="743" y="233672"/>
                  </a:lnTo>
                  <a:lnTo>
                    <a:pt x="92" y="282929"/>
                  </a:lnTo>
                  <a:lnTo>
                    <a:pt x="0" y="301361"/>
                  </a:lnTo>
                  <a:lnTo>
                    <a:pt x="1045" y="316964"/>
                  </a:lnTo>
                  <a:lnTo>
                    <a:pt x="2847" y="330683"/>
                  </a:lnTo>
                  <a:lnTo>
                    <a:pt x="13679" y="392369"/>
                  </a:lnTo>
                  <a:lnTo>
                    <a:pt x="19006" y="408585"/>
                  </a:lnTo>
                  <a:lnTo>
                    <a:pt x="25874" y="423818"/>
                  </a:lnTo>
                  <a:lnTo>
                    <a:pt x="33768" y="438393"/>
                  </a:lnTo>
                  <a:lnTo>
                    <a:pt x="41241" y="451427"/>
                  </a:lnTo>
                  <a:lnTo>
                    <a:pt x="48435" y="463432"/>
                  </a:lnTo>
                  <a:lnTo>
                    <a:pt x="55440" y="474751"/>
                  </a:lnTo>
                  <a:lnTo>
                    <a:pt x="63427" y="485613"/>
                  </a:lnTo>
                  <a:lnTo>
                    <a:pt x="72067" y="496170"/>
                  </a:lnTo>
                  <a:lnTo>
                    <a:pt x="81144" y="506524"/>
                  </a:lnTo>
                  <a:lnTo>
                    <a:pt x="90510" y="514532"/>
                  </a:lnTo>
                  <a:lnTo>
                    <a:pt x="100070" y="520976"/>
                  </a:lnTo>
                  <a:lnTo>
                    <a:pt x="109760" y="526378"/>
                  </a:lnTo>
                  <a:lnTo>
                    <a:pt x="120640" y="531083"/>
                  </a:lnTo>
                  <a:lnTo>
                    <a:pt x="132316" y="535326"/>
                  </a:lnTo>
                  <a:lnTo>
                    <a:pt x="144520" y="539260"/>
                  </a:lnTo>
                  <a:lnTo>
                    <a:pt x="157078" y="540777"/>
                  </a:lnTo>
                  <a:lnTo>
                    <a:pt x="169871" y="540684"/>
                  </a:lnTo>
                  <a:lnTo>
                    <a:pt x="182821" y="539516"/>
                  </a:lnTo>
                  <a:lnTo>
                    <a:pt x="195875" y="536527"/>
                  </a:lnTo>
                  <a:lnTo>
                    <a:pt x="208999" y="532323"/>
                  </a:lnTo>
                  <a:lnTo>
                    <a:pt x="222171" y="527310"/>
                  </a:lnTo>
                  <a:lnTo>
                    <a:pt x="233161" y="521758"/>
                  </a:lnTo>
                  <a:lnTo>
                    <a:pt x="242700" y="515845"/>
                  </a:lnTo>
                  <a:lnTo>
                    <a:pt x="251269" y="509693"/>
                  </a:lnTo>
                  <a:lnTo>
                    <a:pt x="259192" y="502276"/>
                  </a:lnTo>
                  <a:lnTo>
                    <a:pt x="266685" y="494015"/>
                  </a:lnTo>
                  <a:lnTo>
                    <a:pt x="273891" y="485192"/>
                  </a:lnTo>
                  <a:lnTo>
                    <a:pt x="279800" y="475994"/>
                  </a:lnTo>
                  <a:lnTo>
                    <a:pt x="284845" y="466546"/>
                  </a:lnTo>
                  <a:lnTo>
                    <a:pt x="289313" y="456931"/>
                  </a:lnTo>
                  <a:lnTo>
                    <a:pt x="293398" y="447206"/>
                  </a:lnTo>
                  <a:lnTo>
                    <a:pt x="297226" y="437406"/>
                  </a:lnTo>
                  <a:lnTo>
                    <a:pt x="304427" y="417675"/>
                  </a:lnTo>
                  <a:lnTo>
                    <a:pt x="321403" y="368050"/>
                  </a:lnTo>
                  <a:lnTo>
                    <a:pt x="323633" y="354793"/>
                  </a:lnTo>
                  <a:lnTo>
                    <a:pt x="325120" y="339322"/>
                  </a:lnTo>
                  <a:lnTo>
                    <a:pt x="326112" y="322376"/>
                  </a:lnTo>
                  <a:lnTo>
                    <a:pt x="325667" y="307764"/>
                  </a:lnTo>
                  <a:lnTo>
                    <a:pt x="324266" y="294706"/>
                  </a:lnTo>
                  <a:lnTo>
                    <a:pt x="322226" y="282685"/>
                  </a:lnTo>
                  <a:lnTo>
                    <a:pt x="320865" y="270249"/>
                  </a:lnTo>
                  <a:lnTo>
                    <a:pt x="319959" y="257538"/>
                  </a:lnTo>
                  <a:lnTo>
                    <a:pt x="319355" y="244642"/>
                  </a:lnTo>
                  <a:lnTo>
                    <a:pt x="317846" y="232729"/>
                  </a:lnTo>
                  <a:lnTo>
                    <a:pt x="315735" y="221471"/>
                  </a:lnTo>
                  <a:lnTo>
                    <a:pt x="313223" y="210650"/>
                  </a:lnTo>
                  <a:lnTo>
                    <a:pt x="310443" y="200120"/>
                  </a:lnTo>
                  <a:lnTo>
                    <a:pt x="304406" y="179577"/>
                  </a:lnTo>
                  <a:lnTo>
                    <a:pt x="294793" y="149370"/>
                  </a:lnTo>
                  <a:lnTo>
                    <a:pt x="289314" y="137161"/>
                  </a:lnTo>
                  <a:lnTo>
                    <a:pt x="282345" y="123494"/>
                  </a:lnTo>
                  <a:lnTo>
                    <a:pt x="274384" y="108857"/>
                  </a:lnTo>
                  <a:lnTo>
                    <a:pt x="265759" y="94677"/>
                  </a:lnTo>
                  <a:lnTo>
                    <a:pt x="256694" y="80803"/>
                  </a:lnTo>
                  <a:lnTo>
                    <a:pt x="247335" y="67132"/>
                  </a:lnTo>
                  <a:lnTo>
                    <a:pt x="236674" y="55808"/>
                  </a:lnTo>
                  <a:lnTo>
                    <a:pt x="225146" y="46048"/>
                  </a:lnTo>
                  <a:lnTo>
                    <a:pt x="213039" y="37330"/>
                  </a:lnTo>
                  <a:lnTo>
                    <a:pt x="201652" y="30413"/>
                  </a:lnTo>
                  <a:lnTo>
                    <a:pt x="190744" y="24697"/>
                  </a:lnTo>
                  <a:lnTo>
                    <a:pt x="180157" y="19780"/>
                  </a:lnTo>
                  <a:lnTo>
                    <a:pt x="168677" y="16503"/>
                  </a:lnTo>
                  <a:lnTo>
                    <a:pt x="156603" y="14318"/>
                  </a:lnTo>
                  <a:lnTo>
                    <a:pt x="144133" y="12861"/>
                  </a:lnTo>
                  <a:lnTo>
                    <a:pt x="131397" y="12995"/>
                  </a:lnTo>
                  <a:lnTo>
                    <a:pt x="118486" y="14190"/>
                  </a:lnTo>
                  <a:lnTo>
                    <a:pt x="69452" y="198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005223" y="3322558"/>
              <a:ext cx="334033" cy="554115"/>
            </a:xfrm>
            <a:custGeom>
              <a:avLst/>
              <a:gdLst/>
              <a:ahLst/>
              <a:cxnLst/>
              <a:rect l="0" t="0" r="0" b="0"/>
              <a:pathLst>
                <a:path w="334033" h="554115">
                  <a:moveTo>
                    <a:pt x="47753" y="0"/>
                  </a:moveTo>
                  <a:lnTo>
                    <a:pt x="37191" y="21124"/>
                  </a:lnTo>
                  <a:lnTo>
                    <a:pt x="32975" y="30662"/>
                  </a:lnTo>
                  <a:lnTo>
                    <a:pt x="29059" y="40337"/>
                  </a:lnTo>
                  <a:lnTo>
                    <a:pt x="25342" y="50103"/>
                  </a:lnTo>
                  <a:lnTo>
                    <a:pt x="21759" y="62140"/>
                  </a:lnTo>
                  <a:lnTo>
                    <a:pt x="18266" y="75691"/>
                  </a:lnTo>
                  <a:lnTo>
                    <a:pt x="14831" y="90252"/>
                  </a:lnTo>
                  <a:lnTo>
                    <a:pt x="11437" y="106591"/>
                  </a:lnTo>
                  <a:lnTo>
                    <a:pt x="4717" y="142431"/>
                  </a:lnTo>
                  <a:lnTo>
                    <a:pt x="2482" y="162378"/>
                  </a:lnTo>
                  <a:lnTo>
                    <a:pt x="993" y="183413"/>
                  </a:lnTo>
                  <a:lnTo>
                    <a:pt x="0" y="205173"/>
                  </a:lnTo>
                  <a:lnTo>
                    <a:pt x="443" y="226312"/>
                  </a:lnTo>
                  <a:lnTo>
                    <a:pt x="1844" y="247037"/>
                  </a:lnTo>
                  <a:lnTo>
                    <a:pt x="3884" y="267486"/>
                  </a:lnTo>
                  <a:lnTo>
                    <a:pt x="6349" y="287749"/>
                  </a:lnTo>
                  <a:lnTo>
                    <a:pt x="12034" y="327950"/>
                  </a:lnTo>
                  <a:lnTo>
                    <a:pt x="15098" y="344639"/>
                  </a:lnTo>
                  <a:lnTo>
                    <a:pt x="18245" y="359080"/>
                  </a:lnTo>
                  <a:lnTo>
                    <a:pt x="21450" y="372024"/>
                  </a:lnTo>
                  <a:lnTo>
                    <a:pt x="24691" y="383969"/>
                  </a:lnTo>
                  <a:lnTo>
                    <a:pt x="31240" y="406084"/>
                  </a:lnTo>
                  <a:lnTo>
                    <a:pt x="41141" y="437177"/>
                  </a:lnTo>
                  <a:lnTo>
                    <a:pt x="50709" y="454417"/>
                  </a:lnTo>
                  <a:lnTo>
                    <a:pt x="56356" y="462109"/>
                  </a:lnTo>
                  <a:lnTo>
                    <a:pt x="62331" y="469448"/>
                  </a:lnTo>
                  <a:lnTo>
                    <a:pt x="68525" y="476551"/>
                  </a:lnTo>
                  <a:lnTo>
                    <a:pt x="74864" y="483497"/>
                  </a:lnTo>
                  <a:lnTo>
                    <a:pt x="87804" y="497110"/>
                  </a:lnTo>
                  <a:lnTo>
                    <a:pt x="119404" y="529142"/>
                  </a:lnTo>
                  <a:lnTo>
                    <a:pt x="129785" y="536243"/>
                  </a:lnTo>
                  <a:lnTo>
                    <a:pt x="141127" y="542082"/>
                  </a:lnTo>
                  <a:lnTo>
                    <a:pt x="153109" y="547080"/>
                  </a:lnTo>
                  <a:lnTo>
                    <a:pt x="166624" y="550412"/>
                  </a:lnTo>
                  <a:lnTo>
                    <a:pt x="181161" y="552633"/>
                  </a:lnTo>
                  <a:lnTo>
                    <a:pt x="196378" y="554114"/>
                  </a:lnTo>
                  <a:lnTo>
                    <a:pt x="210945" y="552891"/>
                  </a:lnTo>
                  <a:lnTo>
                    <a:pt x="225076" y="549864"/>
                  </a:lnTo>
                  <a:lnTo>
                    <a:pt x="238919" y="545636"/>
                  </a:lnTo>
                  <a:lnTo>
                    <a:pt x="251463" y="538397"/>
                  </a:lnTo>
                  <a:lnTo>
                    <a:pt x="263142" y="529149"/>
                  </a:lnTo>
                  <a:lnTo>
                    <a:pt x="274244" y="518562"/>
                  </a:lnTo>
                  <a:lnTo>
                    <a:pt x="283856" y="507083"/>
                  </a:lnTo>
                  <a:lnTo>
                    <a:pt x="292474" y="495010"/>
                  </a:lnTo>
                  <a:lnTo>
                    <a:pt x="300431" y="482539"/>
                  </a:lnTo>
                  <a:lnTo>
                    <a:pt x="306840" y="470910"/>
                  </a:lnTo>
                  <a:lnTo>
                    <a:pt x="312218" y="459841"/>
                  </a:lnTo>
                  <a:lnTo>
                    <a:pt x="316909" y="449145"/>
                  </a:lnTo>
                  <a:lnTo>
                    <a:pt x="321142" y="435383"/>
                  </a:lnTo>
                  <a:lnTo>
                    <a:pt x="325069" y="419577"/>
                  </a:lnTo>
                  <a:lnTo>
                    <a:pt x="328792" y="402408"/>
                  </a:lnTo>
                  <a:lnTo>
                    <a:pt x="331274" y="384329"/>
                  </a:lnTo>
                  <a:lnTo>
                    <a:pt x="332929" y="365645"/>
                  </a:lnTo>
                  <a:lnTo>
                    <a:pt x="334032" y="346557"/>
                  </a:lnTo>
                  <a:lnTo>
                    <a:pt x="333663" y="326095"/>
                  </a:lnTo>
                  <a:lnTo>
                    <a:pt x="332310" y="304716"/>
                  </a:lnTo>
                  <a:lnTo>
                    <a:pt x="330304" y="282726"/>
                  </a:lnTo>
                  <a:lnTo>
                    <a:pt x="327861" y="261435"/>
                  </a:lnTo>
                  <a:lnTo>
                    <a:pt x="322200" y="220092"/>
                  </a:lnTo>
                  <a:lnTo>
                    <a:pt x="319142" y="203099"/>
                  </a:lnTo>
                  <a:lnTo>
                    <a:pt x="315999" y="188454"/>
                  </a:lnTo>
                  <a:lnTo>
                    <a:pt x="312797" y="175375"/>
                  </a:lnTo>
                  <a:lnTo>
                    <a:pt x="309558" y="163340"/>
                  </a:lnTo>
                  <a:lnTo>
                    <a:pt x="303011" y="141125"/>
                  </a:lnTo>
                  <a:lnTo>
                    <a:pt x="293112" y="109976"/>
                  </a:lnTo>
                  <a:lnTo>
                    <a:pt x="287592" y="98740"/>
                  </a:lnTo>
                  <a:lnTo>
                    <a:pt x="280596" y="86827"/>
                  </a:lnTo>
                  <a:lnTo>
                    <a:pt x="272616" y="74464"/>
                  </a:lnTo>
                  <a:lnTo>
                    <a:pt x="265085" y="64012"/>
                  </a:lnTo>
                  <a:lnTo>
                    <a:pt x="257855" y="54833"/>
                  </a:lnTo>
                  <a:lnTo>
                    <a:pt x="250824" y="46503"/>
                  </a:lnTo>
                  <a:lnTo>
                    <a:pt x="243925" y="38739"/>
                  </a:lnTo>
                  <a:lnTo>
                    <a:pt x="230366" y="24218"/>
                  </a:lnTo>
                  <a:lnTo>
                    <a:pt x="220339" y="18356"/>
                  </a:lnTo>
                  <a:lnTo>
                    <a:pt x="208128" y="13343"/>
                  </a:lnTo>
                  <a:lnTo>
                    <a:pt x="194460" y="8896"/>
                  </a:lnTo>
                  <a:lnTo>
                    <a:pt x="180928" y="5931"/>
                  </a:lnTo>
                  <a:lnTo>
                    <a:pt x="167485" y="3954"/>
                  </a:lnTo>
                  <a:lnTo>
                    <a:pt x="154102" y="2636"/>
                  </a:lnTo>
                  <a:lnTo>
                    <a:pt x="141864" y="2863"/>
                  </a:lnTo>
                  <a:lnTo>
                    <a:pt x="130389" y="4119"/>
                  </a:lnTo>
                  <a:lnTo>
                    <a:pt x="97492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485357" y="3332506"/>
              <a:ext cx="426776" cy="570758"/>
            </a:xfrm>
            <a:custGeom>
              <a:avLst/>
              <a:gdLst/>
              <a:ahLst/>
              <a:cxnLst/>
              <a:rect l="0" t="0" r="0" b="0"/>
              <a:pathLst>
                <a:path w="426776" h="570758">
                  <a:moveTo>
                    <a:pt x="55061" y="29843"/>
                  </a:moveTo>
                  <a:lnTo>
                    <a:pt x="49779" y="45686"/>
                  </a:lnTo>
                  <a:lnTo>
                    <a:pt x="46013" y="54774"/>
                  </a:lnTo>
                  <a:lnTo>
                    <a:pt x="41292" y="65254"/>
                  </a:lnTo>
                  <a:lnTo>
                    <a:pt x="35933" y="76662"/>
                  </a:lnTo>
                  <a:lnTo>
                    <a:pt x="31256" y="89794"/>
                  </a:lnTo>
                  <a:lnTo>
                    <a:pt x="27032" y="104075"/>
                  </a:lnTo>
                  <a:lnTo>
                    <a:pt x="23111" y="119122"/>
                  </a:lnTo>
                  <a:lnTo>
                    <a:pt x="15807" y="144684"/>
                  </a:lnTo>
                  <a:lnTo>
                    <a:pt x="12312" y="156143"/>
                  </a:lnTo>
                  <a:lnTo>
                    <a:pt x="9982" y="170414"/>
                  </a:lnTo>
                  <a:lnTo>
                    <a:pt x="8428" y="186560"/>
                  </a:lnTo>
                  <a:lnTo>
                    <a:pt x="7393" y="203956"/>
                  </a:lnTo>
                  <a:lnTo>
                    <a:pt x="5598" y="218869"/>
                  </a:lnTo>
                  <a:lnTo>
                    <a:pt x="3295" y="232127"/>
                  </a:lnTo>
                  <a:lnTo>
                    <a:pt x="655" y="244281"/>
                  </a:lnTo>
                  <a:lnTo>
                    <a:pt x="0" y="259016"/>
                  </a:lnTo>
                  <a:lnTo>
                    <a:pt x="669" y="275471"/>
                  </a:lnTo>
                  <a:lnTo>
                    <a:pt x="2220" y="293073"/>
                  </a:lnTo>
                  <a:lnTo>
                    <a:pt x="3254" y="309229"/>
                  </a:lnTo>
                  <a:lnTo>
                    <a:pt x="4402" y="338970"/>
                  </a:lnTo>
                  <a:lnTo>
                    <a:pt x="5815" y="351985"/>
                  </a:lnTo>
                  <a:lnTo>
                    <a:pt x="7861" y="363978"/>
                  </a:lnTo>
                  <a:lnTo>
                    <a:pt x="10331" y="375289"/>
                  </a:lnTo>
                  <a:lnTo>
                    <a:pt x="13082" y="386146"/>
                  </a:lnTo>
                  <a:lnTo>
                    <a:pt x="16022" y="396700"/>
                  </a:lnTo>
                  <a:lnTo>
                    <a:pt x="19087" y="407051"/>
                  </a:lnTo>
                  <a:lnTo>
                    <a:pt x="23341" y="417268"/>
                  </a:lnTo>
                  <a:lnTo>
                    <a:pt x="28388" y="427396"/>
                  </a:lnTo>
                  <a:lnTo>
                    <a:pt x="33963" y="437463"/>
                  </a:lnTo>
                  <a:lnTo>
                    <a:pt x="46052" y="454544"/>
                  </a:lnTo>
                  <a:lnTo>
                    <a:pt x="58794" y="470610"/>
                  </a:lnTo>
                  <a:lnTo>
                    <a:pt x="65286" y="479536"/>
                  </a:lnTo>
                  <a:lnTo>
                    <a:pt x="78396" y="497192"/>
                  </a:lnTo>
                  <a:lnTo>
                    <a:pt x="91591" y="512407"/>
                  </a:lnTo>
                  <a:lnTo>
                    <a:pt x="100415" y="520665"/>
                  </a:lnTo>
                  <a:lnTo>
                    <a:pt x="110719" y="529486"/>
                  </a:lnTo>
                  <a:lnTo>
                    <a:pt x="122010" y="538682"/>
                  </a:lnTo>
                  <a:lnTo>
                    <a:pt x="132853" y="545919"/>
                  </a:lnTo>
                  <a:lnTo>
                    <a:pt x="143397" y="551849"/>
                  </a:lnTo>
                  <a:lnTo>
                    <a:pt x="153743" y="556907"/>
                  </a:lnTo>
                  <a:lnTo>
                    <a:pt x="166166" y="561385"/>
                  </a:lnTo>
                  <a:lnTo>
                    <a:pt x="179975" y="565475"/>
                  </a:lnTo>
                  <a:lnTo>
                    <a:pt x="194708" y="569307"/>
                  </a:lnTo>
                  <a:lnTo>
                    <a:pt x="211161" y="570757"/>
                  </a:lnTo>
                  <a:lnTo>
                    <a:pt x="228762" y="570618"/>
                  </a:lnTo>
                  <a:lnTo>
                    <a:pt x="247129" y="569420"/>
                  </a:lnTo>
                  <a:lnTo>
                    <a:pt x="264899" y="566410"/>
                  </a:lnTo>
                  <a:lnTo>
                    <a:pt x="282272" y="562194"/>
                  </a:lnTo>
                  <a:lnTo>
                    <a:pt x="299381" y="557172"/>
                  </a:lnTo>
                  <a:lnTo>
                    <a:pt x="312998" y="551613"/>
                  </a:lnTo>
                  <a:lnTo>
                    <a:pt x="324286" y="545697"/>
                  </a:lnTo>
                  <a:lnTo>
                    <a:pt x="334022" y="539542"/>
                  </a:lnTo>
                  <a:lnTo>
                    <a:pt x="343828" y="534333"/>
                  </a:lnTo>
                  <a:lnTo>
                    <a:pt x="353682" y="529756"/>
                  </a:lnTo>
                  <a:lnTo>
                    <a:pt x="363567" y="525599"/>
                  </a:lnTo>
                  <a:lnTo>
                    <a:pt x="373473" y="517301"/>
                  </a:lnTo>
                  <a:lnTo>
                    <a:pt x="383393" y="506243"/>
                  </a:lnTo>
                  <a:lnTo>
                    <a:pt x="393322" y="493344"/>
                  </a:lnTo>
                  <a:lnTo>
                    <a:pt x="401047" y="479218"/>
                  </a:lnTo>
                  <a:lnTo>
                    <a:pt x="407302" y="464274"/>
                  </a:lnTo>
                  <a:lnTo>
                    <a:pt x="425283" y="411143"/>
                  </a:lnTo>
                  <a:lnTo>
                    <a:pt x="426775" y="396784"/>
                  </a:lnTo>
                  <a:lnTo>
                    <a:pt x="426665" y="380580"/>
                  </a:lnTo>
                  <a:lnTo>
                    <a:pt x="425486" y="363146"/>
                  </a:lnTo>
                  <a:lnTo>
                    <a:pt x="424700" y="347102"/>
                  </a:lnTo>
                  <a:lnTo>
                    <a:pt x="423826" y="317485"/>
                  </a:lnTo>
                  <a:lnTo>
                    <a:pt x="422488" y="304503"/>
                  </a:lnTo>
                  <a:lnTo>
                    <a:pt x="420491" y="292532"/>
                  </a:lnTo>
                  <a:lnTo>
                    <a:pt x="418054" y="281235"/>
                  </a:lnTo>
                  <a:lnTo>
                    <a:pt x="415325" y="270388"/>
                  </a:lnTo>
                  <a:lnTo>
                    <a:pt x="412399" y="259841"/>
                  </a:lnTo>
                  <a:lnTo>
                    <a:pt x="406202" y="239280"/>
                  </a:lnTo>
                  <a:lnTo>
                    <a:pt x="389923" y="189078"/>
                  </a:lnTo>
                  <a:lnTo>
                    <a:pt x="385517" y="179107"/>
                  </a:lnTo>
                  <a:lnTo>
                    <a:pt x="380369" y="169144"/>
                  </a:lnTo>
                  <a:lnTo>
                    <a:pt x="374727" y="159185"/>
                  </a:lnTo>
                  <a:lnTo>
                    <a:pt x="369860" y="149231"/>
                  </a:lnTo>
                  <a:lnTo>
                    <a:pt x="365509" y="139278"/>
                  </a:lnTo>
                  <a:lnTo>
                    <a:pt x="361504" y="129328"/>
                  </a:lnTo>
                  <a:lnTo>
                    <a:pt x="351160" y="112376"/>
                  </a:lnTo>
                  <a:lnTo>
                    <a:pt x="338087" y="96368"/>
                  </a:lnTo>
                  <a:lnTo>
                    <a:pt x="329959" y="87457"/>
                  </a:lnTo>
                  <a:lnTo>
                    <a:pt x="305624" y="62020"/>
                  </a:lnTo>
                  <a:lnTo>
                    <a:pt x="298369" y="54610"/>
                  </a:lnTo>
                  <a:lnTo>
                    <a:pt x="290217" y="48565"/>
                  </a:lnTo>
                  <a:lnTo>
                    <a:pt x="281465" y="43430"/>
                  </a:lnTo>
                  <a:lnTo>
                    <a:pt x="272315" y="38901"/>
                  </a:lnTo>
                  <a:lnTo>
                    <a:pt x="264005" y="33671"/>
                  </a:lnTo>
                  <a:lnTo>
                    <a:pt x="256254" y="27974"/>
                  </a:lnTo>
                  <a:lnTo>
                    <a:pt x="248877" y="21965"/>
                  </a:lnTo>
                  <a:lnTo>
                    <a:pt x="240641" y="16854"/>
                  </a:lnTo>
                  <a:lnTo>
                    <a:pt x="231837" y="12342"/>
                  </a:lnTo>
                  <a:lnTo>
                    <a:pt x="222650" y="8228"/>
                  </a:lnTo>
                  <a:lnTo>
                    <a:pt x="212104" y="5485"/>
                  </a:lnTo>
                  <a:lnTo>
                    <a:pt x="200652" y="3657"/>
                  </a:lnTo>
                  <a:lnTo>
                    <a:pt x="16448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944543" y="4128328"/>
            <a:ext cx="1676171" cy="553107"/>
            <a:chOff x="2944543" y="4128328"/>
            <a:chExt cx="1676171" cy="553107"/>
          </a:xfrm>
        </p:grpSpPr>
        <p:sp>
          <p:nvSpPr>
            <p:cNvPr id="47" name="Freeform 46"/>
            <p:cNvSpPr/>
            <p:nvPr/>
          </p:nvSpPr>
          <p:spPr>
            <a:xfrm>
              <a:off x="3024125" y="4317336"/>
              <a:ext cx="39792" cy="328278"/>
            </a:xfrm>
            <a:custGeom>
              <a:avLst/>
              <a:gdLst/>
              <a:ahLst/>
              <a:cxnLst/>
              <a:rect l="0" t="0" r="0" b="0"/>
              <a:pathLst>
                <a:path w="39792" h="328278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7" y="43285"/>
                  </a:lnTo>
                  <a:lnTo>
                    <a:pt x="5281" y="55384"/>
                  </a:lnTo>
                  <a:lnTo>
                    <a:pt x="10821" y="80618"/>
                  </a:lnTo>
                  <a:lnTo>
                    <a:pt x="23384" y="132842"/>
                  </a:lnTo>
                  <a:lnTo>
                    <a:pt x="25537" y="146038"/>
                  </a:lnTo>
                  <a:lnTo>
                    <a:pt x="26973" y="159256"/>
                  </a:lnTo>
                  <a:lnTo>
                    <a:pt x="27930" y="172489"/>
                  </a:lnTo>
                  <a:lnTo>
                    <a:pt x="29673" y="185733"/>
                  </a:lnTo>
                  <a:lnTo>
                    <a:pt x="31940" y="198983"/>
                  </a:lnTo>
                  <a:lnTo>
                    <a:pt x="34557" y="212238"/>
                  </a:lnTo>
                  <a:lnTo>
                    <a:pt x="36302" y="225496"/>
                  </a:lnTo>
                  <a:lnTo>
                    <a:pt x="37465" y="238755"/>
                  </a:lnTo>
                  <a:lnTo>
                    <a:pt x="38240" y="252016"/>
                  </a:lnTo>
                  <a:lnTo>
                    <a:pt x="39101" y="278541"/>
                  </a:lnTo>
                  <a:lnTo>
                    <a:pt x="39791" y="3282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44543" y="4466553"/>
              <a:ext cx="159165" cy="39792"/>
            </a:xfrm>
            <a:custGeom>
              <a:avLst/>
              <a:gdLst/>
              <a:ahLst/>
              <a:cxnLst/>
              <a:rect l="0" t="0" r="0" b="0"/>
              <a:pathLst>
                <a:path w="159165" h="39792">
                  <a:moveTo>
                    <a:pt x="0" y="39791"/>
                  </a:moveTo>
                  <a:lnTo>
                    <a:pt x="21123" y="34510"/>
                  </a:lnTo>
                  <a:lnTo>
                    <a:pt x="30662" y="30744"/>
                  </a:lnTo>
                  <a:lnTo>
                    <a:pt x="40337" y="26023"/>
                  </a:lnTo>
                  <a:lnTo>
                    <a:pt x="50103" y="20664"/>
                  </a:lnTo>
                  <a:lnTo>
                    <a:pt x="62140" y="15987"/>
                  </a:lnTo>
                  <a:lnTo>
                    <a:pt x="75691" y="11763"/>
                  </a:lnTo>
                  <a:lnTo>
                    <a:pt x="90251" y="7842"/>
                  </a:lnTo>
                  <a:lnTo>
                    <a:pt x="104380" y="5228"/>
                  </a:lnTo>
                  <a:lnTo>
                    <a:pt x="118220" y="3486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42976" y="4299642"/>
              <a:ext cx="238748" cy="381793"/>
            </a:xfrm>
            <a:custGeom>
              <a:avLst/>
              <a:gdLst/>
              <a:ahLst/>
              <a:cxnLst/>
              <a:rect l="0" t="0" r="0" b="0"/>
              <a:pathLst>
                <a:path w="238748" h="381793">
                  <a:moveTo>
                    <a:pt x="0" y="27642"/>
                  </a:moveTo>
                  <a:lnTo>
                    <a:pt x="10562" y="17080"/>
                  </a:lnTo>
                  <a:lnTo>
                    <a:pt x="18094" y="12864"/>
                  </a:lnTo>
                  <a:lnTo>
                    <a:pt x="27537" y="8947"/>
                  </a:lnTo>
                  <a:lnTo>
                    <a:pt x="38253" y="5231"/>
                  </a:lnTo>
                  <a:lnTo>
                    <a:pt x="49819" y="2753"/>
                  </a:lnTo>
                  <a:lnTo>
                    <a:pt x="61951" y="1102"/>
                  </a:lnTo>
                  <a:lnTo>
                    <a:pt x="74460" y="0"/>
                  </a:lnTo>
                  <a:lnTo>
                    <a:pt x="86115" y="372"/>
                  </a:lnTo>
                  <a:lnTo>
                    <a:pt x="97201" y="1725"/>
                  </a:lnTo>
                  <a:lnTo>
                    <a:pt x="107908" y="3732"/>
                  </a:lnTo>
                  <a:lnTo>
                    <a:pt x="118361" y="7281"/>
                  </a:lnTo>
                  <a:lnTo>
                    <a:pt x="128646" y="11857"/>
                  </a:lnTo>
                  <a:lnTo>
                    <a:pt x="138819" y="17119"/>
                  </a:lnTo>
                  <a:lnTo>
                    <a:pt x="148917" y="22837"/>
                  </a:lnTo>
                  <a:lnTo>
                    <a:pt x="158965" y="28860"/>
                  </a:lnTo>
                  <a:lnTo>
                    <a:pt x="168979" y="35086"/>
                  </a:lnTo>
                  <a:lnTo>
                    <a:pt x="176760" y="43658"/>
                  </a:lnTo>
                  <a:lnTo>
                    <a:pt x="183054" y="53794"/>
                  </a:lnTo>
                  <a:lnTo>
                    <a:pt x="188354" y="64972"/>
                  </a:lnTo>
                  <a:lnTo>
                    <a:pt x="192993" y="77951"/>
                  </a:lnTo>
                  <a:lnTo>
                    <a:pt x="197191" y="92130"/>
                  </a:lnTo>
                  <a:lnTo>
                    <a:pt x="201095" y="107109"/>
                  </a:lnTo>
                  <a:lnTo>
                    <a:pt x="203698" y="122622"/>
                  </a:lnTo>
                  <a:lnTo>
                    <a:pt x="205433" y="138490"/>
                  </a:lnTo>
                  <a:lnTo>
                    <a:pt x="206590" y="154596"/>
                  </a:lnTo>
                  <a:lnTo>
                    <a:pt x="206256" y="168648"/>
                  </a:lnTo>
                  <a:lnTo>
                    <a:pt x="204928" y="181333"/>
                  </a:lnTo>
                  <a:lnTo>
                    <a:pt x="202937" y="193105"/>
                  </a:lnTo>
                  <a:lnTo>
                    <a:pt x="200505" y="204269"/>
                  </a:lnTo>
                  <a:lnTo>
                    <a:pt x="197777" y="215028"/>
                  </a:lnTo>
                  <a:lnTo>
                    <a:pt x="194854" y="225517"/>
                  </a:lnTo>
                  <a:lnTo>
                    <a:pt x="188659" y="246013"/>
                  </a:lnTo>
                  <a:lnTo>
                    <a:pt x="185459" y="256121"/>
                  </a:lnTo>
                  <a:lnTo>
                    <a:pt x="181115" y="265070"/>
                  </a:lnTo>
                  <a:lnTo>
                    <a:pt x="176009" y="273247"/>
                  </a:lnTo>
                  <a:lnTo>
                    <a:pt x="170395" y="280909"/>
                  </a:lnTo>
                  <a:lnTo>
                    <a:pt x="165546" y="289332"/>
                  </a:lnTo>
                  <a:lnTo>
                    <a:pt x="161208" y="298264"/>
                  </a:lnTo>
                  <a:lnTo>
                    <a:pt x="157211" y="307535"/>
                  </a:lnTo>
                  <a:lnTo>
                    <a:pt x="152336" y="315926"/>
                  </a:lnTo>
                  <a:lnTo>
                    <a:pt x="146875" y="323730"/>
                  </a:lnTo>
                  <a:lnTo>
                    <a:pt x="141024" y="331144"/>
                  </a:lnTo>
                  <a:lnTo>
                    <a:pt x="134912" y="338297"/>
                  </a:lnTo>
                  <a:lnTo>
                    <a:pt x="128627" y="345276"/>
                  </a:lnTo>
                  <a:lnTo>
                    <a:pt x="122227" y="352140"/>
                  </a:lnTo>
                  <a:lnTo>
                    <a:pt x="113538" y="358926"/>
                  </a:lnTo>
                  <a:lnTo>
                    <a:pt x="103325" y="365661"/>
                  </a:lnTo>
                  <a:lnTo>
                    <a:pt x="92095" y="372361"/>
                  </a:lnTo>
                  <a:lnTo>
                    <a:pt x="80187" y="376828"/>
                  </a:lnTo>
                  <a:lnTo>
                    <a:pt x="67827" y="379806"/>
                  </a:lnTo>
                  <a:lnTo>
                    <a:pt x="55166" y="381792"/>
                  </a:lnTo>
                  <a:lnTo>
                    <a:pt x="45620" y="379799"/>
                  </a:lnTo>
                  <a:lnTo>
                    <a:pt x="38150" y="375155"/>
                  </a:lnTo>
                  <a:lnTo>
                    <a:pt x="32065" y="368743"/>
                  </a:lnTo>
                  <a:lnTo>
                    <a:pt x="29114" y="358942"/>
                  </a:lnTo>
                  <a:lnTo>
                    <a:pt x="28252" y="346881"/>
                  </a:lnTo>
                  <a:lnTo>
                    <a:pt x="28782" y="333314"/>
                  </a:lnTo>
                  <a:lnTo>
                    <a:pt x="31347" y="320953"/>
                  </a:lnTo>
                  <a:lnTo>
                    <a:pt x="35267" y="309397"/>
                  </a:lnTo>
                  <a:lnTo>
                    <a:pt x="40091" y="298377"/>
                  </a:lnTo>
                  <a:lnTo>
                    <a:pt x="45517" y="288820"/>
                  </a:lnTo>
                  <a:lnTo>
                    <a:pt x="51346" y="280238"/>
                  </a:lnTo>
                  <a:lnTo>
                    <a:pt x="57442" y="272305"/>
                  </a:lnTo>
                  <a:lnTo>
                    <a:pt x="65927" y="265912"/>
                  </a:lnTo>
                  <a:lnTo>
                    <a:pt x="76005" y="260544"/>
                  </a:lnTo>
                  <a:lnTo>
                    <a:pt x="87145" y="255860"/>
                  </a:lnTo>
                  <a:lnTo>
                    <a:pt x="97888" y="251633"/>
                  </a:lnTo>
                  <a:lnTo>
                    <a:pt x="118667" y="243988"/>
                  </a:lnTo>
                  <a:lnTo>
                    <a:pt x="129956" y="242612"/>
                  </a:lnTo>
                  <a:lnTo>
                    <a:pt x="141903" y="242801"/>
                  </a:lnTo>
                  <a:lnTo>
                    <a:pt x="154288" y="244031"/>
                  </a:lnTo>
                  <a:lnTo>
                    <a:pt x="165862" y="247063"/>
                  </a:lnTo>
                  <a:lnTo>
                    <a:pt x="176893" y="251294"/>
                  </a:lnTo>
                  <a:lnTo>
                    <a:pt x="187563" y="256326"/>
                  </a:lnTo>
                  <a:lnTo>
                    <a:pt x="196887" y="262996"/>
                  </a:lnTo>
                  <a:lnTo>
                    <a:pt x="205314" y="270759"/>
                  </a:lnTo>
                  <a:lnTo>
                    <a:pt x="213142" y="279250"/>
                  </a:lnTo>
                  <a:lnTo>
                    <a:pt x="219466" y="288227"/>
                  </a:lnTo>
                  <a:lnTo>
                    <a:pt x="224788" y="297527"/>
                  </a:lnTo>
                  <a:lnTo>
                    <a:pt x="238747" y="3260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571253" y="4239668"/>
              <a:ext cx="234262" cy="326364"/>
            </a:xfrm>
            <a:custGeom>
              <a:avLst/>
              <a:gdLst/>
              <a:ahLst/>
              <a:cxnLst/>
              <a:rect l="0" t="0" r="0" b="0"/>
              <a:pathLst>
                <a:path w="234262" h="326364">
                  <a:moveTo>
                    <a:pt x="0" y="27930"/>
                  </a:moveTo>
                  <a:lnTo>
                    <a:pt x="15843" y="22648"/>
                  </a:lnTo>
                  <a:lnTo>
                    <a:pt x="24931" y="19987"/>
                  </a:lnTo>
                  <a:lnTo>
                    <a:pt x="57740" y="10962"/>
                  </a:lnTo>
                  <a:lnTo>
                    <a:pt x="78717" y="4545"/>
                  </a:lnTo>
                  <a:lnTo>
                    <a:pt x="90058" y="2392"/>
                  </a:lnTo>
                  <a:lnTo>
                    <a:pt x="102041" y="957"/>
                  </a:lnTo>
                  <a:lnTo>
                    <a:pt x="114450" y="0"/>
                  </a:lnTo>
                  <a:lnTo>
                    <a:pt x="127144" y="467"/>
                  </a:lnTo>
                  <a:lnTo>
                    <a:pt x="140028" y="1884"/>
                  </a:lnTo>
                  <a:lnTo>
                    <a:pt x="153039" y="3934"/>
                  </a:lnTo>
                  <a:lnTo>
                    <a:pt x="163923" y="7511"/>
                  </a:lnTo>
                  <a:lnTo>
                    <a:pt x="173390" y="12107"/>
                  </a:lnTo>
                  <a:lnTo>
                    <a:pt x="181912" y="17381"/>
                  </a:lnTo>
                  <a:lnTo>
                    <a:pt x="186488" y="25318"/>
                  </a:lnTo>
                  <a:lnTo>
                    <a:pt x="188433" y="35031"/>
                  </a:lnTo>
                  <a:lnTo>
                    <a:pt x="188624" y="45928"/>
                  </a:lnTo>
                  <a:lnTo>
                    <a:pt x="185436" y="55403"/>
                  </a:lnTo>
                  <a:lnTo>
                    <a:pt x="179995" y="63930"/>
                  </a:lnTo>
                  <a:lnTo>
                    <a:pt x="173051" y="71825"/>
                  </a:lnTo>
                  <a:lnTo>
                    <a:pt x="165106" y="79299"/>
                  </a:lnTo>
                  <a:lnTo>
                    <a:pt x="156494" y="86493"/>
                  </a:lnTo>
                  <a:lnTo>
                    <a:pt x="147436" y="93499"/>
                  </a:lnTo>
                  <a:lnTo>
                    <a:pt x="138082" y="99276"/>
                  </a:lnTo>
                  <a:lnTo>
                    <a:pt x="128530" y="104231"/>
                  </a:lnTo>
                  <a:lnTo>
                    <a:pt x="118846" y="108641"/>
                  </a:lnTo>
                  <a:lnTo>
                    <a:pt x="115706" y="110475"/>
                  </a:lnTo>
                  <a:lnTo>
                    <a:pt x="116928" y="110593"/>
                  </a:lnTo>
                  <a:lnTo>
                    <a:pt x="121059" y="109566"/>
                  </a:lnTo>
                  <a:lnTo>
                    <a:pt x="127129" y="107776"/>
                  </a:lnTo>
                  <a:lnTo>
                    <a:pt x="142716" y="102839"/>
                  </a:lnTo>
                  <a:lnTo>
                    <a:pt x="151514" y="102186"/>
                  </a:lnTo>
                  <a:lnTo>
                    <a:pt x="160696" y="102856"/>
                  </a:lnTo>
                  <a:lnTo>
                    <a:pt x="170133" y="104408"/>
                  </a:lnTo>
                  <a:lnTo>
                    <a:pt x="179741" y="106548"/>
                  </a:lnTo>
                  <a:lnTo>
                    <a:pt x="189462" y="109080"/>
                  </a:lnTo>
                  <a:lnTo>
                    <a:pt x="199258" y="111873"/>
                  </a:lnTo>
                  <a:lnTo>
                    <a:pt x="208000" y="117051"/>
                  </a:lnTo>
                  <a:lnTo>
                    <a:pt x="216038" y="123819"/>
                  </a:lnTo>
                  <a:lnTo>
                    <a:pt x="223608" y="131647"/>
                  </a:lnTo>
                  <a:lnTo>
                    <a:pt x="228654" y="142392"/>
                  </a:lnTo>
                  <a:lnTo>
                    <a:pt x="232018" y="155082"/>
                  </a:lnTo>
                  <a:lnTo>
                    <a:pt x="234261" y="169069"/>
                  </a:lnTo>
                  <a:lnTo>
                    <a:pt x="233546" y="182814"/>
                  </a:lnTo>
                  <a:lnTo>
                    <a:pt x="230858" y="196399"/>
                  </a:lnTo>
                  <a:lnTo>
                    <a:pt x="226856" y="209877"/>
                  </a:lnTo>
                  <a:lnTo>
                    <a:pt x="220872" y="223284"/>
                  </a:lnTo>
                  <a:lnTo>
                    <a:pt x="213566" y="236643"/>
                  </a:lnTo>
                  <a:lnTo>
                    <a:pt x="205380" y="249970"/>
                  </a:lnTo>
                  <a:lnTo>
                    <a:pt x="196606" y="262170"/>
                  </a:lnTo>
                  <a:lnTo>
                    <a:pt x="187442" y="273620"/>
                  </a:lnTo>
                  <a:lnTo>
                    <a:pt x="178016" y="284569"/>
                  </a:lnTo>
                  <a:lnTo>
                    <a:pt x="168416" y="294079"/>
                  </a:lnTo>
                  <a:lnTo>
                    <a:pt x="158700" y="302629"/>
                  </a:lnTo>
                  <a:lnTo>
                    <a:pt x="99477" y="3263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24238" y="4138276"/>
              <a:ext cx="193622" cy="378017"/>
            </a:xfrm>
            <a:custGeom>
              <a:avLst/>
              <a:gdLst/>
              <a:ahLst/>
              <a:cxnLst/>
              <a:rect l="0" t="0" r="0" b="0"/>
              <a:pathLst>
                <a:path w="193622" h="378017">
                  <a:moveTo>
                    <a:pt x="193621" y="0"/>
                  </a:moveTo>
                  <a:lnTo>
                    <a:pt x="183059" y="10562"/>
                  </a:lnTo>
                  <a:lnTo>
                    <a:pt x="175526" y="14779"/>
                  </a:lnTo>
                  <a:lnTo>
                    <a:pt x="166084" y="18695"/>
                  </a:lnTo>
                  <a:lnTo>
                    <a:pt x="155367" y="22411"/>
                  </a:lnTo>
                  <a:lnTo>
                    <a:pt x="143801" y="23783"/>
                  </a:lnTo>
                  <a:lnTo>
                    <a:pt x="131670" y="23593"/>
                  </a:lnTo>
                  <a:lnTo>
                    <a:pt x="119161" y="22361"/>
                  </a:lnTo>
                  <a:lnTo>
                    <a:pt x="107505" y="20434"/>
                  </a:lnTo>
                  <a:lnTo>
                    <a:pt x="96420" y="18044"/>
                  </a:lnTo>
                  <a:lnTo>
                    <a:pt x="49520" y="6266"/>
                  </a:lnTo>
                  <a:lnTo>
                    <a:pt x="37867" y="5283"/>
                  </a:lnTo>
                  <a:lnTo>
                    <a:pt x="26782" y="5733"/>
                  </a:lnTo>
                  <a:lnTo>
                    <a:pt x="16077" y="7138"/>
                  </a:lnTo>
                  <a:lnTo>
                    <a:pt x="8939" y="12496"/>
                  </a:lnTo>
                  <a:lnTo>
                    <a:pt x="4181" y="20489"/>
                  </a:lnTo>
                  <a:lnTo>
                    <a:pt x="1009" y="30239"/>
                  </a:lnTo>
                  <a:lnTo>
                    <a:pt x="0" y="41161"/>
                  </a:lnTo>
                  <a:lnTo>
                    <a:pt x="432" y="52863"/>
                  </a:lnTo>
                  <a:lnTo>
                    <a:pt x="1826" y="65085"/>
                  </a:lnTo>
                  <a:lnTo>
                    <a:pt x="3860" y="77655"/>
                  </a:lnTo>
                  <a:lnTo>
                    <a:pt x="6322" y="90456"/>
                  </a:lnTo>
                  <a:lnTo>
                    <a:pt x="9068" y="103411"/>
                  </a:lnTo>
                  <a:lnTo>
                    <a:pt x="14215" y="110942"/>
                  </a:lnTo>
                  <a:lnTo>
                    <a:pt x="20962" y="114858"/>
                  </a:lnTo>
                  <a:lnTo>
                    <a:pt x="28776" y="116363"/>
                  </a:lnTo>
                  <a:lnTo>
                    <a:pt x="37301" y="116261"/>
                  </a:lnTo>
                  <a:lnTo>
                    <a:pt x="46301" y="115088"/>
                  </a:lnTo>
                  <a:lnTo>
                    <a:pt x="55616" y="113201"/>
                  </a:lnTo>
                  <a:lnTo>
                    <a:pt x="66248" y="111943"/>
                  </a:lnTo>
                  <a:lnTo>
                    <a:pt x="77757" y="111104"/>
                  </a:lnTo>
                  <a:lnTo>
                    <a:pt x="89851" y="110544"/>
                  </a:lnTo>
                  <a:lnTo>
                    <a:pt x="101229" y="111277"/>
                  </a:lnTo>
                  <a:lnTo>
                    <a:pt x="112131" y="112871"/>
                  </a:lnTo>
                  <a:lnTo>
                    <a:pt x="122715" y="115038"/>
                  </a:lnTo>
                  <a:lnTo>
                    <a:pt x="131981" y="120905"/>
                  </a:lnTo>
                  <a:lnTo>
                    <a:pt x="140369" y="129237"/>
                  </a:lnTo>
                  <a:lnTo>
                    <a:pt x="148172" y="139213"/>
                  </a:lnTo>
                  <a:lnTo>
                    <a:pt x="154479" y="149179"/>
                  </a:lnTo>
                  <a:lnTo>
                    <a:pt x="159789" y="159139"/>
                  </a:lnTo>
                  <a:lnTo>
                    <a:pt x="164435" y="169095"/>
                  </a:lnTo>
                  <a:lnTo>
                    <a:pt x="166426" y="180154"/>
                  </a:lnTo>
                  <a:lnTo>
                    <a:pt x="166648" y="191948"/>
                  </a:lnTo>
                  <a:lnTo>
                    <a:pt x="165691" y="204232"/>
                  </a:lnTo>
                  <a:lnTo>
                    <a:pt x="163948" y="216842"/>
                  </a:lnTo>
                  <a:lnTo>
                    <a:pt x="161680" y="229670"/>
                  </a:lnTo>
                  <a:lnTo>
                    <a:pt x="159063" y="242644"/>
                  </a:lnTo>
                  <a:lnTo>
                    <a:pt x="156213" y="254608"/>
                  </a:lnTo>
                  <a:lnTo>
                    <a:pt x="153208" y="265901"/>
                  </a:lnTo>
                  <a:lnTo>
                    <a:pt x="150099" y="276745"/>
                  </a:lnTo>
                  <a:lnTo>
                    <a:pt x="144711" y="287291"/>
                  </a:lnTo>
                  <a:lnTo>
                    <a:pt x="137803" y="297637"/>
                  </a:lnTo>
                  <a:lnTo>
                    <a:pt x="129881" y="307850"/>
                  </a:lnTo>
                  <a:lnTo>
                    <a:pt x="122390" y="316870"/>
                  </a:lnTo>
                  <a:lnTo>
                    <a:pt x="115185" y="325093"/>
                  </a:lnTo>
                  <a:lnTo>
                    <a:pt x="108171" y="332787"/>
                  </a:lnTo>
                  <a:lnTo>
                    <a:pt x="100179" y="340126"/>
                  </a:lnTo>
                  <a:lnTo>
                    <a:pt x="91535" y="347229"/>
                  </a:lnTo>
                  <a:lnTo>
                    <a:pt x="82457" y="354176"/>
                  </a:lnTo>
                  <a:lnTo>
                    <a:pt x="73088" y="359912"/>
                  </a:lnTo>
                  <a:lnTo>
                    <a:pt x="63527" y="364841"/>
                  </a:lnTo>
                  <a:lnTo>
                    <a:pt x="14561" y="3780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381915" y="4128328"/>
              <a:ext cx="238799" cy="351982"/>
            </a:xfrm>
            <a:custGeom>
              <a:avLst/>
              <a:gdLst/>
              <a:ahLst/>
              <a:cxnLst/>
              <a:rect l="0" t="0" r="0" b="0"/>
              <a:pathLst>
                <a:path w="238799" h="351982">
                  <a:moveTo>
                    <a:pt x="54795" y="19896"/>
                  </a:moveTo>
                  <a:lnTo>
                    <a:pt x="44233" y="30458"/>
                  </a:lnTo>
                  <a:lnTo>
                    <a:pt x="40017" y="37990"/>
                  </a:lnTo>
                  <a:lnTo>
                    <a:pt x="36100" y="47433"/>
                  </a:lnTo>
                  <a:lnTo>
                    <a:pt x="32384" y="58150"/>
                  </a:lnTo>
                  <a:lnTo>
                    <a:pt x="27696" y="69715"/>
                  </a:lnTo>
                  <a:lnTo>
                    <a:pt x="22360" y="81847"/>
                  </a:lnTo>
                  <a:lnTo>
                    <a:pt x="16592" y="94356"/>
                  </a:lnTo>
                  <a:lnTo>
                    <a:pt x="12746" y="107116"/>
                  </a:lnTo>
                  <a:lnTo>
                    <a:pt x="10183" y="120045"/>
                  </a:lnTo>
                  <a:lnTo>
                    <a:pt x="8474" y="133085"/>
                  </a:lnTo>
                  <a:lnTo>
                    <a:pt x="6229" y="147305"/>
                  </a:lnTo>
                  <a:lnTo>
                    <a:pt x="788" y="177842"/>
                  </a:lnTo>
                  <a:lnTo>
                    <a:pt x="0" y="191512"/>
                  </a:lnTo>
                  <a:lnTo>
                    <a:pt x="580" y="203941"/>
                  </a:lnTo>
                  <a:lnTo>
                    <a:pt x="2072" y="215543"/>
                  </a:lnTo>
                  <a:lnTo>
                    <a:pt x="4172" y="227699"/>
                  </a:lnTo>
                  <a:lnTo>
                    <a:pt x="6677" y="240224"/>
                  </a:lnTo>
                  <a:lnTo>
                    <a:pt x="12409" y="265931"/>
                  </a:lnTo>
                  <a:lnTo>
                    <a:pt x="18640" y="292094"/>
                  </a:lnTo>
                  <a:lnTo>
                    <a:pt x="22954" y="303050"/>
                  </a:lnTo>
                  <a:lnTo>
                    <a:pt x="28041" y="312564"/>
                  </a:lnTo>
                  <a:lnTo>
                    <a:pt x="33643" y="321118"/>
                  </a:lnTo>
                  <a:lnTo>
                    <a:pt x="40694" y="327926"/>
                  </a:lnTo>
                  <a:lnTo>
                    <a:pt x="48710" y="333570"/>
                  </a:lnTo>
                  <a:lnTo>
                    <a:pt x="57370" y="338438"/>
                  </a:lnTo>
                  <a:lnTo>
                    <a:pt x="66459" y="342788"/>
                  </a:lnTo>
                  <a:lnTo>
                    <a:pt x="75835" y="346794"/>
                  </a:lnTo>
                  <a:lnTo>
                    <a:pt x="85401" y="350569"/>
                  </a:lnTo>
                  <a:lnTo>
                    <a:pt x="96200" y="351981"/>
                  </a:lnTo>
                  <a:lnTo>
                    <a:pt x="107820" y="351817"/>
                  </a:lnTo>
                  <a:lnTo>
                    <a:pt x="119988" y="350602"/>
                  </a:lnTo>
                  <a:lnTo>
                    <a:pt x="131416" y="347582"/>
                  </a:lnTo>
                  <a:lnTo>
                    <a:pt x="142351" y="343358"/>
                  </a:lnTo>
                  <a:lnTo>
                    <a:pt x="152957" y="338331"/>
                  </a:lnTo>
                  <a:lnTo>
                    <a:pt x="162238" y="332769"/>
                  </a:lnTo>
                  <a:lnTo>
                    <a:pt x="170636" y="326851"/>
                  </a:lnTo>
                  <a:lnTo>
                    <a:pt x="178445" y="320695"/>
                  </a:lnTo>
                  <a:lnTo>
                    <a:pt x="185862" y="312169"/>
                  </a:lnTo>
                  <a:lnTo>
                    <a:pt x="193017" y="302064"/>
                  </a:lnTo>
                  <a:lnTo>
                    <a:pt x="199998" y="290906"/>
                  </a:lnTo>
                  <a:lnTo>
                    <a:pt x="206862" y="277941"/>
                  </a:lnTo>
                  <a:lnTo>
                    <a:pt x="213649" y="263771"/>
                  </a:lnTo>
                  <a:lnTo>
                    <a:pt x="220385" y="248798"/>
                  </a:lnTo>
                  <a:lnTo>
                    <a:pt x="224875" y="232184"/>
                  </a:lnTo>
                  <a:lnTo>
                    <a:pt x="227868" y="214477"/>
                  </a:lnTo>
                  <a:lnTo>
                    <a:pt x="229863" y="196039"/>
                  </a:lnTo>
                  <a:lnTo>
                    <a:pt x="232299" y="178221"/>
                  </a:lnTo>
                  <a:lnTo>
                    <a:pt x="237953" y="143686"/>
                  </a:lnTo>
                  <a:lnTo>
                    <a:pt x="238798" y="128950"/>
                  </a:lnTo>
                  <a:lnTo>
                    <a:pt x="238255" y="115811"/>
                  </a:lnTo>
                  <a:lnTo>
                    <a:pt x="236788" y="103734"/>
                  </a:lnTo>
                  <a:lnTo>
                    <a:pt x="234705" y="91263"/>
                  </a:lnTo>
                  <a:lnTo>
                    <a:pt x="232211" y="78527"/>
                  </a:lnTo>
                  <a:lnTo>
                    <a:pt x="229443" y="65615"/>
                  </a:lnTo>
                  <a:lnTo>
                    <a:pt x="224282" y="53691"/>
                  </a:lnTo>
                  <a:lnTo>
                    <a:pt x="217525" y="42426"/>
                  </a:lnTo>
                  <a:lnTo>
                    <a:pt x="209705" y="31601"/>
                  </a:lnTo>
                  <a:lnTo>
                    <a:pt x="201175" y="22172"/>
                  </a:lnTo>
                  <a:lnTo>
                    <a:pt x="192173" y="13676"/>
                  </a:lnTo>
                  <a:lnTo>
                    <a:pt x="182855" y="5802"/>
                  </a:lnTo>
                  <a:lnTo>
                    <a:pt x="172222" y="1657"/>
                  </a:lnTo>
                  <a:lnTo>
                    <a:pt x="160712" y="0"/>
                  </a:lnTo>
                  <a:lnTo>
                    <a:pt x="124429" y="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928877" y="4028851"/>
            <a:ext cx="1743564" cy="407860"/>
            <a:chOff x="5928877" y="4028851"/>
            <a:chExt cx="1743564" cy="407860"/>
          </a:xfrm>
        </p:grpSpPr>
        <p:sp>
          <p:nvSpPr>
            <p:cNvPr id="54" name="Freeform 53"/>
            <p:cNvSpPr/>
            <p:nvPr/>
          </p:nvSpPr>
          <p:spPr>
            <a:xfrm>
              <a:off x="5928877" y="4188015"/>
              <a:ext cx="298434" cy="29845"/>
            </a:xfrm>
            <a:custGeom>
              <a:avLst/>
              <a:gdLst/>
              <a:ahLst/>
              <a:cxnLst/>
              <a:rect l="0" t="0" r="0" b="0"/>
              <a:pathLst>
                <a:path w="298434" h="29845">
                  <a:moveTo>
                    <a:pt x="0" y="29844"/>
                  </a:moveTo>
                  <a:lnTo>
                    <a:pt x="60665" y="29844"/>
                  </a:lnTo>
                  <a:lnTo>
                    <a:pt x="75813" y="28738"/>
                  </a:lnTo>
                  <a:lnTo>
                    <a:pt x="91439" y="26896"/>
                  </a:lnTo>
                  <a:lnTo>
                    <a:pt x="142781" y="19022"/>
                  </a:lnTo>
                  <a:lnTo>
                    <a:pt x="161506" y="15998"/>
                  </a:lnTo>
                  <a:lnTo>
                    <a:pt x="179516" y="13981"/>
                  </a:lnTo>
                  <a:lnTo>
                    <a:pt x="197049" y="12637"/>
                  </a:lnTo>
                  <a:lnTo>
                    <a:pt x="214264" y="11741"/>
                  </a:lnTo>
                  <a:lnTo>
                    <a:pt x="229057" y="10038"/>
                  </a:lnTo>
                  <a:lnTo>
                    <a:pt x="242235" y="7797"/>
                  </a:lnTo>
                  <a:lnTo>
                    <a:pt x="29843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37258" y="418801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137780" y="4068642"/>
              <a:ext cx="19897" cy="268591"/>
            </a:xfrm>
            <a:custGeom>
              <a:avLst/>
              <a:gdLst/>
              <a:ahLst/>
              <a:cxnLst/>
              <a:rect l="0" t="0" r="0" b="0"/>
              <a:pathLst>
                <a:path w="19897" h="268591">
                  <a:moveTo>
                    <a:pt x="0" y="0"/>
                  </a:moveTo>
                  <a:lnTo>
                    <a:pt x="0" y="21124"/>
                  </a:lnTo>
                  <a:lnTo>
                    <a:pt x="1106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6837" y="62140"/>
                  </a:lnTo>
                  <a:lnTo>
                    <a:pt x="7874" y="75691"/>
                  </a:lnTo>
                  <a:lnTo>
                    <a:pt x="8566" y="90252"/>
                  </a:lnTo>
                  <a:lnTo>
                    <a:pt x="10132" y="104380"/>
                  </a:lnTo>
                  <a:lnTo>
                    <a:pt x="12281" y="118221"/>
                  </a:lnTo>
                  <a:lnTo>
                    <a:pt x="14820" y="131869"/>
                  </a:lnTo>
                  <a:lnTo>
                    <a:pt x="16512" y="145389"/>
                  </a:lnTo>
                  <a:lnTo>
                    <a:pt x="17640" y="158823"/>
                  </a:lnTo>
                  <a:lnTo>
                    <a:pt x="18392" y="172200"/>
                  </a:lnTo>
                  <a:lnTo>
                    <a:pt x="19227" y="201802"/>
                  </a:lnTo>
                  <a:lnTo>
                    <a:pt x="19896" y="268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94894" y="4125476"/>
              <a:ext cx="230851" cy="311235"/>
            </a:xfrm>
            <a:custGeom>
              <a:avLst/>
              <a:gdLst/>
              <a:ahLst/>
              <a:cxnLst/>
              <a:rect l="0" t="0" r="0" b="0"/>
              <a:pathLst>
                <a:path w="230851" h="311235">
                  <a:moveTo>
                    <a:pt x="31894" y="12800"/>
                  </a:moveTo>
                  <a:lnTo>
                    <a:pt x="42456" y="2239"/>
                  </a:lnTo>
                  <a:lnTo>
                    <a:pt x="49988" y="233"/>
                  </a:lnTo>
                  <a:lnTo>
                    <a:pt x="59431" y="0"/>
                  </a:lnTo>
                  <a:lnTo>
                    <a:pt x="70148" y="951"/>
                  </a:lnTo>
                  <a:lnTo>
                    <a:pt x="81713" y="2690"/>
                  </a:lnTo>
                  <a:lnTo>
                    <a:pt x="93845" y="4955"/>
                  </a:lnTo>
                  <a:lnTo>
                    <a:pt x="106354" y="7570"/>
                  </a:lnTo>
                  <a:lnTo>
                    <a:pt x="118009" y="11524"/>
                  </a:lnTo>
                  <a:lnTo>
                    <a:pt x="129095" y="16371"/>
                  </a:lnTo>
                  <a:lnTo>
                    <a:pt x="139802" y="21813"/>
                  </a:lnTo>
                  <a:lnTo>
                    <a:pt x="149150" y="27651"/>
                  </a:lnTo>
                  <a:lnTo>
                    <a:pt x="157593" y="33754"/>
                  </a:lnTo>
                  <a:lnTo>
                    <a:pt x="165432" y="40033"/>
                  </a:lnTo>
                  <a:lnTo>
                    <a:pt x="172869" y="47535"/>
                  </a:lnTo>
                  <a:lnTo>
                    <a:pt x="180038" y="55852"/>
                  </a:lnTo>
                  <a:lnTo>
                    <a:pt x="187027" y="64713"/>
                  </a:lnTo>
                  <a:lnTo>
                    <a:pt x="192792" y="75042"/>
                  </a:lnTo>
                  <a:lnTo>
                    <a:pt x="197741" y="86349"/>
                  </a:lnTo>
                  <a:lnTo>
                    <a:pt x="202145" y="98308"/>
                  </a:lnTo>
                  <a:lnTo>
                    <a:pt x="203976" y="110702"/>
                  </a:lnTo>
                  <a:lnTo>
                    <a:pt x="204091" y="123385"/>
                  </a:lnTo>
                  <a:lnTo>
                    <a:pt x="203063" y="136263"/>
                  </a:lnTo>
                  <a:lnTo>
                    <a:pt x="201272" y="149269"/>
                  </a:lnTo>
                  <a:lnTo>
                    <a:pt x="198973" y="162361"/>
                  </a:lnTo>
                  <a:lnTo>
                    <a:pt x="196334" y="175510"/>
                  </a:lnTo>
                  <a:lnTo>
                    <a:pt x="192365" y="186487"/>
                  </a:lnTo>
                  <a:lnTo>
                    <a:pt x="187509" y="196015"/>
                  </a:lnTo>
                  <a:lnTo>
                    <a:pt x="182060" y="204578"/>
                  </a:lnTo>
                  <a:lnTo>
                    <a:pt x="177322" y="213602"/>
                  </a:lnTo>
                  <a:lnTo>
                    <a:pt x="173059" y="222935"/>
                  </a:lnTo>
                  <a:lnTo>
                    <a:pt x="169111" y="232472"/>
                  </a:lnTo>
                  <a:lnTo>
                    <a:pt x="160953" y="242146"/>
                  </a:lnTo>
                  <a:lnTo>
                    <a:pt x="149987" y="251912"/>
                  </a:lnTo>
                  <a:lnTo>
                    <a:pt x="137150" y="261738"/>
                  </a:lnTo>
                  <a:lnTo>
                    <a:pt x="124171" y="270499"/>
                  </a:lnTo>
                  <a:lnTo>
                    <a:pt x="111097" y="278551"/>
                  </a:lnTo>
                  <a:lnTo>
                    <a:pt x="97959" y="286129"/>
                  </a:lnTo>
                  <a:lnTo>
                    <a:pt x="84780" y="292287"/>
                  </a:lnTo>
                  <a:lnTo>
                    <a:pt x="71572" y="297497"/>
                  </a:lnTo>
                  <a:lnTo>
                    <a:pt x="58346" y="302076"/>
                  </a:lnTo>
                  <a:lnTo>
                    <a:pt x="46213" y="304023"/>
                  </a:lnTo>
                  <a:lnTo>
                    <a:pt x="34808" y="304216"/>
                  </a:lnTo>
                  <a:lnTo>
                    <a:pt x="23889" y="303239"/>
                  </a:lnTo>
                  <a:lnTo>
                    <a:pt x="15504" y="299272"/>
                  </a:lnTo>
                  <a:lnTo>
                    <a:pt x="8809" y="293312"/>
                  </a:lnTo>
                  <a:lnTo>
                    <a:pt x="3241" y="286022"/>
                  </a:lnTo>
                  <a:lnTo>
                    <a:pt x="634" y="277846"/>
                  </a:lnTo>
                  <a:lnTo>
                    <a:pt x="0" y="269080"/>
                  </a:lnTo>
                  <a:lnTo>
                    <a:pt x="684" y="259919"/>
                  </a:lnTo>
                  <a:lnTo>
                    <a:pt x="3350" y="250497"/>
                  </a:lnTo>
                  <a:lnTo>
                    <a:pt x="7339" y="240899"/>
                  </a:lnTo>
                  <a:lnTo>
                    <a:pt x="12208" y="231185"/>
                  </a:lnTo>
                  <a:lnTo>
                    <a:pt x="17665" y="222498"/>
                  </a:lnTo>
                  <a:lnTo>
                    <a:pt x="23513" y="214496"/>
                  </a:lnTo>
                  <a:lnTo>
                    <a:pt x="29623" y="206951"/>
                  </a:lnTo>
                  <a:lnTo>
                    <a:pt x="38117" y="199710"/>
                  </a:lnTo>
                  <a:lnTo>
                    <a:pt x="48201" y="192672"/>
                  </a:lnTo>
                  <a:lnTo>
                    <a:pt x="59345" y="185770"/>
                  </a:lnTo>
                  <a:lnTo>
                    <a:pt x="71195" y="181168"/>
                  </a:lnTo>
                  <a:lnTo>
                    <a:pt x="83517" y="178100"/>
                  </a:lnTo>
                  <a:lnTo>
                    <a:pt x="96153" y="176055"/>
                  </a:lnTo>
                  <a:lnTo>
                    <a:pt x="107893" y="175797"/>
                  </a:lnTo>
                  <a:lnTo>
                    <a:pt x="119035" y="176730"/>
                  </a:lnTo>
                  <a:lnTo>
                    <a:pt x="129779" y="178458"/>
                  </a:lnTo>
                  <a:lnTo>
                    <a:pt x="140258" y="181820"/>
                  </a:lnTo>
                  <a:lnTo>
                    <a:pt x="150559" y="186272"/>
                  </a:lnTo>
                  <a:lnTo>
                    <a:pt x="160743" y="191451"/>
                  </a:lnTo>
                  <a:lnTo>
                    <a:pt x="169743" y="199324"/>
                  </a:lnTo>
                  <a:lnTo>
                    <a:pt x="177953" y="208995"/>
                  </a:lnTo>
                  <a:lnTo>
                    <a:pt x="185637" y="219863"/>
                  </a:lnTo>
                  <a:lnTo>
                    <a:pt x="192971" y="231530"/>
                  </a:lnTo>
                  <a:lnTo>
                    <a:pt x="200071" y="243729"/>
                  </a:lnTo>
                  <a:lnTo>
                    <a:pt x="207015" y="256282"/>
                  </a:lnTo>
                  <a:lnTo>
                    <a:pt x="212749" y="267968"/>
                  </a:lnTo>
                  <a:lnTo>
                    <a:pt x="217678" y="279074"/>
                  </a:lnTo>
                  <a:lnTo>
                    <a:pt x="230850" y="3112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625221" y="4093676"/>
              <a:ext cx="211864" cy="313192"/>
            </a:xfrm>
            <a:custGeom>
              <a:avLst/>
              <a:gdLst/>
              <a:ahLst/>
              <a:cxnLst/>
              <a:rect l="0" t="0" r="0" b="0"/>
              <a:pathLst>
                <a:path w="211864" h="313192">
                  <a:moveTo>
                    <a:pt x="0" y="14757"/>
                  </a:moveTo>
                  <a:lnTo>
                    <a:pt x="21124" y="9476"/>
                  </a:lnTo>
                  <a:lnTo>
                    <a:pt x="30663" y="6815"/>
                  </a:lnTo>
                  <a:lnTo>
                    <a:pt x="50104" y="911"/>
                  </a:lnTo>
                  <a:lnTo>
                    <a:pt x="61035" y="0"/>
                  </a:lnTo>
                  <a:lnTo>
                    <a:pt x="72744" y="498"/>
                  </a:lnTo>
                  <a:lnTo>
                    <a:pt x="84971" y="1935"/>
                  </a:lnTo>
                  <a:lnTo>
                    <a:pt x="96439" y="3998"/>
                  </a:lnTo>
                  <a:lnTo>
                    <a:pt x="107400" y="6479"/>
                  </a:lnTo>
                  <a:lnTo>
                    <a:pt x="118023" y="9239"/>
                  </a:lnTo>
                  <a:lnTo>
                    <a:pt x="128421" y="13288"/>
                  </a:lnTo>
                  <a:lnTo>
                    <a:pt x="138669" y="18199"/>
                  </a:lnTo>
                  <a:lnTo>
                    <a:pt x="148817" y="23684"/>
                  </a:lnTo>
                  <a:lnTo>
                    <a:pt x="154476" y="30656"/>
                  </a:lnTo>
                  <a:lnTo>
                    <a:pt x="157145" y="38620"/>
                  </a:lnTo>
                  <a:lnTo>
                    <a:pt x="157818" y="47245"/>
                  </a:lnTo>
                  <a:lnTo>
                    <a:pt x="154951" y="56311"/>
                  </a:lnTo>
                  <a:lnTo>
                    <a:pt x="149724" y="65671"/>
                  </a:lnTo>
                  <a:lnTo>
                    <a:pt x="142924" y="75227"/>
                  </a:lnTo>
                  <a:lnTo>
                    <a:pt x="135074" y="83808"/>
                  </a:lnTo>
                  <a:lnTo>
                    <a:pt x="126525" y="91740"/>
                  </a:lnTo>
                  <a:lnTo>
                    <a:pt x="117510" y="99238"/>
                  </a:lnTo>
                  <a:lnTo>
                    <a:pt x="114815" y="103132"/>
                  </a:lnTo>
                  <a:lnTo>
                    <a:pt x="116335" y="104622"/>
                  </a:lnTo>
                  <a:lnTo>
                    <a:pt x="120664" y="104511"/>
                  </a:lnTo>
                  <a:lnTo>
                    <a:pt x="126866" y="105541"/>
                  </a:lnTo>
                  <a:lnTo>
                    <a:pt x="134316" y="107334"/>
                  </a:lnTo>
                  <a:lnTo>
                    <a:pt x="142600" y="109634"/>
                  </a:lnTo>
                  <a:lnTo>
                    <a:pt x="160645" y="115138"/>
                  </a:lnTo>
                  <a:lnTo>
                    <a:pt x="170099" y="118153"/>
                  </a:lnTo>
                  <a:lnTo>
                    <a:pt x="178613" y="123479"/>
                  </a:lnTo>
                  <a:lnTo>
                    <a:pt x="186500" y="130345"/>
                  </a:lnTo>
                  <a:lnTo>
                    <a:pt x="193968" y="138239"/>
                  </a:lnTo>
                  <a:lnTo>
                    <a:pt x="200052" y="146817"/>
                  </a:lnTo>
                  <a:lnTo>
                    <a:pt x="205213" y="155852"/>
                  </a:lnTo>
                  <a:lnTo>
                    <a:pt x="209759" y="165191"/>
                  </a:lnTo>
                  <a:lnTo>
                    <a:pt x="211684" y="174733"/>
                  </a:lnTo>
                  <a:lnTo>
                    <a:pt x="211863" y="184410"/>
                  </a:lnTo>
                  <a:lnTo>
                    <a:pt x="210877" y="194178"/>
                  </a:lnTo>
                  <a:lnTo>
                    <a:pt x="208009" y="204005"/>
                  </a:lnTo>
                  <a:lnTo>
                    <a:pt x="203886" y="213873"/>
                  </a:lnTo>
                  <a:lnTo>
                    <a:pt x="198927" y="223767"/>
                  </a:lnTo>
                  <a:lnTo>
                    <a:pt x="192305" y="234785"/>
                  </a:lnTo>
                  <a:lnTo>
                    <a:pt x="184574" y="246551"/>
                  </a:lnTo>
                  <a:lnTo>
                    <a:pt x="176104" y="258816"/>
                  </a:lnTo>
                  <a:lnTo>
                    <a:pt x="166037" y="269204"/>
                  </a:lnTo>
                  <a:lnTo>
                    <a:pt x="154903" y="278340"/>
                  </a:lnTo>
                  <a:lnTo>
                    <a:pt x="143060" y="286641"/>
                  </a:lnTo>
                  <a:lnTo>
                    <a:pt x="131849" y="293280"/>
                  </a:lnTo>
                  <a:lnTo>
                    <a:pt x="121059" y="298811"/>
                  </a:lnTo>
                  <a:lnTo>
                    <a:pt x="69635" y="3131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994682" y="4028851"/>
              <a:ext cx="216099" cy="368069"/>
            </a:xfrm>
            <a:custGeom>
              <a:avLst/>
              <a:gdLst/>
              <a:ahLst/>
              <a:cxnLst/>
              <a:rect l="0" t="0" r="0" b="0"/>
              <a:pathLst>
                <a:path w="216099" h="368069">
                  <a:moveTo>
                    <a:pt x="197563" y="0"/>
                  </a:moveTo>
                  <a:lnTo>
                    <a:pt x="181721" y="10562"/>
                  </a:lnTo>
                  <a:lnTo>
                    <a:pt x="172632" y="14778"/>
                  </a:lnTo>
                  <a:lnTo>
                    <a:pt x="162152" y="18694"/>
                  </a:lnTo>
                  <a:lnTo>
                    <a:pt x="150744" y="22411"/>
                  </a:lnTo>
                  <a:lnTo>
                    <a:pt x="138718" y="25993"/>
                  </a:lnTo>
                  <a:lnTo>
                    <a:pt x="113565" y="32922"/>
                  </a:lnTo>
                  <a:lnTo>
                    <a:pt x="100667" y="35211"/>
                  </a:lnTo>
                  <a:lnTo>
                    <a:pt x="87648" y="36738"/>
                  </a:lnTo>
                  <a:lnTo>
                    <a:pt x="74548" y="37755"/>
                  </a:lnTo>
                  <a:lnTo>
                    <a:pt x="62498" y="37329"/>
                  </a:lnTo>
                  <a:lnTo>
                    <a:pt x="51149" y="35939"/>
                  </a:lnTo>
                  <a:lnTo>
                    <a:pt x="40267" y="33907"/>
                  </a:lnTo>
                  <a:lnTo>
                    <a:pt x="29696" y="30342"/>
                  </a:lnTo>
                  <a:lnTo>
                    <a:pt x="19334" y="25754"/>
                  </a:lnTo>
                  <a:lnTo>
                    <a:pt x="9109" y="20485"/>
                  </a:lnTo>
                  <a:lnTo>
                    <a:pt x="3398" y="20289"/>
                  </a:lnTo>
                  <a:lnTo>
                    <a:pt x="695" y="23473"/>
                  </a:lnTo>
                  <a:lnTo>
                    <a:pt x="0" y="28912"/>
                  </a:lnTo>
                  <a:lnTo>
                    <a:pt x="641" y="35855"/>
                  </a:lnTo>
                  <a:lnTo>
                    <a:pt x="2173" y="43798"/>
                  </a:lnTo>
                  <a:lnTo>
                    <a:pt x="4300" y="52410"/>
                  </a:lnTo>
                  <a:lnTo>
                    <a:pt x="5719" y="62573"/>
                  </a:lnTo>
                  <a:lnTo>
                    <a:pt x="6665" y="73769"/>
                  </a:lnTo>
                  <a:lnTo>
                    <a:pt x="7295" y="85654"/>
                  </a:lnTo>
                  <a:lnTo>
                    <a:pt x="8820" y="96894"/>
                  </a:lnTo>
                  <a:lnTo>
                    <a:pt x="10943" y="107703"/>
                  </a:lnTo>
                  <a:lnTo>
                    <a:pt x="13463" y="118225"/>
                  </a:lnTo>
                  <a:lnTo>
                    <a:pt x="18459" y="123029"/>
                  </a:lnTo>
                  <a:lnTo>
                    <a:pt x="25105" y="124021"/>
                  </a:lnTo>
                  <a:lnTo>
                    <a:pt x="32852" y="122472"/>
                  </a:lnTo>
                  <a:lnTo>
                    <a:pt x="42438" y="119228"/>
                  </a:lnTo>
                  <a:lnTo>
                    <a:pt x="53250" y="114855"/>
                  </a:lnTo>
                  <a:lnTo>
                    <a:pt x="64879" y="109729"/>
                  </a:lnTo>
                  <a:lnTo>
                    <a:pt x="78158" y="105207"/>
                  </a:lnTo>
                  <a:lnTo>
                    <a:pt x="92538" y="101086"/>
                  </a:lnTo>
                  <a:lnTo>
                    <a:pt x="107651" y="97234"/>
                  </a:lnTo>
                  <a:lnTo>
                    <a:pt x="121042" y="95771"/>
                  </a:lnTo>
                  <a:lnTo>
                    <a:pt x="133286" y="95901"/>
                  </a:lnTo>
                  <a:lnTo>
                    <a:pt x="144764" y="97094"/>
                  </a:lnTo>
                  <a:lnTo>
                    <a:pt x="155731" y="100099"/>
                  </a:lnTo>
                  <a:lnTo>
                    <a:pt x="166359" y="104313"/>
                  </a:lnTo>
                  <a:lnTo>
                    <a:pt x="176760" y="109333"/>
                  </a:lnTo>
                  <a:lnTo>
                    <a:pt x="185905" y="115996"/>
                  </a:lnTo>
                  <a:lnTo>
                    <a:pt x="194212" y="123753"/>
                  </a:lnTo>
                  <a:lnTo>
                    <a:pt x="201961" y="132241"/>
                  </a:lnTo>
                  <a:lnTo>
                    <a:pt x="207127" y="143426"/>
                  </a:lnTo>
                  <a:lnTo>
                    <a:pt x="210571" y="156409"/>
                  </a:lnTo>
                  <a:lnTo>
                    <a:pt x="212867" y="170591"/>
                  </a:lnTo>
                  <a:lnTo>
                    <a:pt x="214398" y="185573"/>
                  </a:lnTo>
                  <a:lnTo>
                    <a:pt x="215418" y="201087"/>
                  </a:lnTo>
                  <a:lnTo>
                    <a:pt x="216098" y="216956"/>
                  </a:lnTo>
                  <a:lnTo>
                    <a:pt x="214341" y="231957"/>
                  </a:lnTo>
                  <a:lnTo>
                    <a:pt x="210959" y="246378"/>
                  </a:lnTo>
                  <a:lnTo>
                    <a:pt x="206493" y="260414"/>
                  </a:lnTo>
                  <a:lnTo>
                    <a:pt x="200201" y="274192"/>
                  </a:lnTo>
                  <a:lnTo>
                    <a:pt x="192690" y="287799"/>
                  </a:lnTo>
                  <a:lnTo>
                    <a:pt x="184367" y="301292"/>
                  </a:lnTo>
                  <a:lnTo>
                    <a:pt x="176607" y="312497"/>
                  </a:lnTo>
                  <a:lnTo>
                    <a:pt x="169224" y="322178"/>
                  </a:lnTo>
                  <a:lnTo>
                    <a:pt x="162091" y="330842"/>
                  </a:lnTo>
                  <a:lnTo>
                    <a:pt x="154019" y="338830"/>
                  </a:lnTo>
                  <a:lnTo>
                    <a:pt x="145323" y="346365"/>
                  </a:lnTo>
                  <a:lnTo>
                    <a:pt x="136209" y="353599"/>
                  </a:lnTo>
                  <a:lnTo>
                    <a:pt x="125712" y="358422"/>
                  </a:lnTo>
                  <a:lnTo>
                    <a:pt x="114292" y="361637"/>
                  </a:lnTo>
                  <a:lnTo>
                    <a:pt x="78190" y="368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96756" y="4068642"/>
              <a:ext cx="275685" cy="344996"/>
            </a:xfrm>
            <a:custGeom>
              <a:avLst/>
              <a:gdLst/>
              <a:ahLst/>
              <a:cxnLst/>
              <a:rect l="0" t="0" r="0" b="0"/>
              <a:pathLst>
                <a:path w="275685" h="344996">
                  <a:moveTo>
                    <a:pt x="74027" y="9948"/>
                  </a:moveTo>
                  <a:lnTo>
                    <a:pt x="63465" y="20509"/>
                  </a:lnTo>
                  <a:lnTo>
                    <a:pt x="58143" y="26937"/>
                  </a:lnTo>
                  <a:lnTo>
                    <a:pt x="52385" y="34537"/>
                  </a:lnTo>
                  <a:lnTo>
                    <a:pt x="46335" y="42920"/>
                  </a:lnTo>
                  <a:lnTo>
                    <a:pt x="41196" y="52930"/>
                  </a:lnTo>
                  <a:lnTo>
                    <a:pt x="36666" y="64025"/>
                  </a:lnTo>
                  <a:lnTo>
                    <a:pt x="21452" y="108318"/>
                  </a:lnTo>
                  <a:lnTo>
                    <a:pt x="17976" y="119740"/>
                  </a:lnTo>
                  <a:lnTo>
                    <a:pt x="7803" y="155834"/>
                  </a:lnTo>
                  <a:lnTo>
                    <a:pt x="1119" y="177580"/>
                  </a:lnTo>
                  <a:lnTo>
                    <a:pt x="0" y="189126"/>
                  </a:lnTo>
                  <a:lnTo>
                    <a:pt x="359" y="201245"/>
                  </a:lnTo>
                  <a:lnTo>
                    <a:pt x="1704" y="213746"/>
                  </a:lnTo>
                  <a:lnTo>
                    <a:pt x="3705" y="226500"/>
                  </a:lnTo>
                  <a:lnTo>
                    <a:pt x="6144" y="239425"/>
                  </a:lnTo>
                  <a:lnTo>
                    <a:pt x="8876" y="252463"/>
                  </a:lnTo>
                  <a:lnTo>
                    <a:pt x="11803" y="264470"/>
                  </a:lnTo>
                  <a:lnTo>
                    <a:pt x="14859" y="275792"/>
                  </a:lnTo>
                  <a:lnTo>
                    <a:pt x="18003" y="286654"/>
                  </a:lnTo>
                  <a:lnTo>
                    <a:pt x="23413" y="297213"/>
                  </a:lnTo>
                  <a:lnTo>
                    <a:pt x="30337" y="307567"/>
                  </a:lnTo>
                  <a:lnTo>
                    <a:pt x="38268" y="317786"/>
                  </a:lnTo>
                  <a:lnTo>
                    <a:pt x="47977" y="325704"/>
                  </a:lnTo>
                  <a:lnTo>
                    <a:pt x="58871" y="332088"/>
                  </a:lnTo>
                  <a:lnTo>
                    <a:pt x="70555" y="337450"/>
                  </a:lnTo>
                  <a:lnTo>
                    <a:pt x="82765" y="341024"/>
                  </a:lnTo>
                  <a:lnTo>
                    <a:pt x="95327" y="343407"/>
                  </a:lnTo>
                  <a:lnTo>
                    <a:pt x="108123" y="344995"/>
                  </a:lnTo>
                  <a:lnTo>
                    <a:pt x="122179" y="344949"/>
                  </a:lnTo>
                  <a:lnTo>
                    <a:pt x="137077" y="343813"/>
                  </a:lnTo>
                  <a:lnTo>
                    <a:pt x="152535" y="341950"/>
                  </a:lnTo>
                  <a:lnTo>
                    <a:pt x="166157" y="338497"/>
                  </a:lnTo>
                  <a:lnTo>
                    <a:pt x="178555" y="333985"/>
                  </a:lnTo>
                  <a:lnTo>
                    <a:pt x="190135" y="328767"/>
                  </a:lnTo>
                  <a:lnTo>
                    <a:pt x="202277" y="321971"/>
                  </a:lnTo>
                  <a:lnTo>
                    <a:pt x="214792" y="314125"/>
                  </a:lnTo>
                  <a:lnTo>
                    <a:pt x="227556" y="305579"/>
                  </a:lnTo>
                  <a:lnTo>
                    <a:pt x="238277" y="294354"/>
                  </a:lnTo>
                  <a:lnTo>
                    <a:pt x="247635" y="281345"/>
                  </a:lnTo>
                  <a:lnTo>
                    <a:pt x="256084" y="267146"/>
                  </a:lnTo>
                  <a:lnTo>
                    <a:pt x="262822" y="252153"/>
                  </a:lnTo>
                  <a:lnTo>
                    <a:pt x="268420" y="236631"/>
                  </a:lnTo>
                  <a:lnTo>
                    <a:pt x="273257" y="220757"/>
                  </a:lnTo>
                  <a:lnTo>
                    <a:pt x="275376" y="206858"/>
                  </a:lnTo>
                  <a:lnTo>
                    <a:pt x="275684" y="194276"/>
                  </a:lnTo>
                  <a:lnTo>
                    <a:pt x="274783" y="182572"/>
                  </a:lnTo>
                  <a:lnTo>
                    <a:pt x="273078" y="170348"/>
                  </a:lnTo>
                  <a:lnTo>
                    <a:pt x="270835" y="157778"/>
                  </a:lnTo>
                  <a:lnTo>
                    <a:pt x="268235" y="144976"/>
                  </a:lnTo>
                  <a:lnTo>
                    <a:pt x="264291" y="133126"/>
                  </a:lnTo>
                  <a:lnTo>
                    <a:pt x="259451" y="121910"/>
                  </a:lnTo>
                  <a:lnTo>
                    <a:pt x="254014" y="111117"/>
                  </a:lnTo>
                  <a:lnTo>
                    <a:pt x="248178" y="101710"/>
                  </a:lnTo>
                  <a:lnTo>
                    <a:pt x="242077" y="93229"/>
                  </a:lnTo>
                  <a:lnTo>
                    <a:pt x="235799" y="85364"/>
                  </a:lnTo>
                  <a:lnTo>
                    <a:pt x="229404" y="77910"/>
                  </a:lnTo>
                  <a:lnTo>
                    <a:pt x="222929" y="70730"/>
                  </a:lnTo>
                  <a:lnTo>
                    <a:pt x="209840" y="56858"/>
                  </a:lnTo>
                  <a:lnTo>
                    <a:pt x="196654" y="43324"/>
                  </a:lnTo>
                  <a:lnTo>
                    <a:pt x="187832" y="36619"/>
                  </a:lnTo>
                  <a:lnTo>
                    <a:pt x="177530" y="29939"/>
                  </a:lnTo>
                  <a:lnTo>
                    <a:pt x="166241" y="23276"/>
                  </a:lnTo>
                  <a:lnTo>
                    <a:pt x="154293" y="17727"/>
                  </a:lnTo>
                  <a:lnTo>
                    <a:pt x="141907" y="12924"/>
                  </a:lnTo>
                  <a:lnTo>
                    <a:pt x="103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68616" y="4720163"/>
            <a:ext cx="4575750" cy="790908"/>
            <a:chOff x="2168616" y="4720163"/>
            <a:chExt cx="4575750" cy="790908"/>
          </a:xfrm>
        </p:grpSpPr>
        <p:sp>
          <p:nvSpPr>
            <p:cNvPr id="62" name="Freeform 61"/>
            <p:cNvSpPr/>
            <p:nvPr/>
          </p:nvSpPr>
          <p:spPr>
            <a:xfrm>
              <a:off x="2168616" y="4874412"/>
              <a:ext cx="19896" cy="9949"/>
            </a:xfrm>
            <a:custGeom>
              <a:avLst/>
              <a:gdLst/>
              <a:ahLst/>
              <a:cxnLst/>
              <a:rect l="0" t="0" r="0" b="0"/>
              <a:pathLst>
                <a:path w="19896" h="9949">
                  <a:moveTo>
                    <a:pt x="0" y="0"/>
                  </a:moveTo>
                  <a:lnTo>
                    <a:pt x="19895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377519" y="4854517"/>
              <a:ext cx="2039296" cy="39792"/>
            </a:xfrm>
            <a:custGeom>
              <a:avLst/>
              <a:gdLst/>
              <a:ahLst/>
              <a:cxnLst/>
              <a:rect l="0" t="0" r="0" b="0"/>
              <a:pathLst>
                <a:path w="2039296" h="39792">
                  <a:moveTo>
                    <a:pt x="0" y="39791"/>
                  </a:moveTo>
                  <a:lnTo>
                    <a:pt x="527405" y="39791"/>
                  </a:lnTo>
                  <a:lnTo>
                    <a:pt x="548349" y="38685"/>
                  </a:lnTo>
                  <a:lnTo>
                    <a:pt x="570048" y="36843"/>
                  </a:lnTo>
                  <a:lnTo>
                    <a:pt x="592251" y="34510"/>
                  </a:lnTo>
                  <a:lnTo>
                    <a:pt x="613686" y="32954"/>
                  </a:lnTo>
                  <a:lnTo>
                    <a:pt x="634607" y="31917"/>
                  </a:lnTo>
                  <a:lnTo>
                    <a:pt x="676643" y="30765"/>
                  </a:lnTo>
                  <a:lnTo>
                    <a:pt x="789653" y="29964"/>
                  </a:lnTo>
                  <a:lnTo>
                    <a:pt x="812710" y="28819"/>
                  </a:lnTo>
                  <a:lnTo>
                    <a:pt x="835819" y="26949"/>
                  </a:lnTo>
                  <a:lnTo>
                    <a:pt x="858962" y="24598"/>
                  </a:lnTo>
                  <a:lnTo>
                    <a:pt x="882128" y="23030"/>
                  </a:lnTo>
                  <a:lnTo>
                    <a:pt x="905309" y="21985"/>
                  </a:lnTo>
                  <a:lnTo>
                    <a:pt x="951698" y="20824"/>
                  </a:lnTo>
                  <a:lnTo>
                    <a:pt x="1137364" y="19931"/>
                  </a:lnTo>
                  <a:lnTo>
                    <a:pt x="1160575" y="18814"/>
                  </a:lnTo>
                  <a:lnTo>
                    <a:pt x="1183786" y="16963"/>
                  </a:lnTo>
                  <a:lnTo>
                    <a:pt x="1206998" y="14625"/>
                  </a:lnTo>
                  <a:lnTo>
                    <a:pt x="1230209" y="13066"/>
                  </a:lnTo>
                  <a:lnTo>
                    <a:pt x="1253420" y="12026"/>
                  </a:lnTo>
                  <a:lnTo>
                    <a:pt x="1299844" y="10871"/>
                  </a:lnTo>
                  <a:lnTo>
                    <a:pt x="1485535" y="9983"/>
                  </a:lnTo>
                  <a:lnTo>
                    <a:pt x="1508747" y="8866"/>
                  </a:lnTo>
                  <a:lnTo>
                    <a:pt x="1531958" y="7016"/>
                  </a:lnTo>
                  <a:lnTo>
                    <a:pt x="1555170" y="4677"/>
                  </a:lnTo>
                  <a:lnTo>
                    <a:pt x="1577276" y="3118"/>
                  </a:lnTo>
                  <a:lnTo>
                    <a:pt x="1598646" y="2078"/>
                  </a:lnTo>
                  <a:lnTo>
                    <a:pt x="1641179" y="923"/>
                  </a:lnTo>
                  <a:lnTo>
                    <a:pt x="203929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90104" y="5023629"/>
              <a:ext cx="39792" cy="487442"/>
            </a:xfrm>
            <a:custGeom>
              <a:avLst/>
              <a:gdLst/>
              <a:ahLst/>
              <a:cxnLst/>
              <a:rect l="0" t="0" r="0" b="0"/>
              <a:pathLst>
                <a:path w="39792" h="487442">
                  <a:moveTo>
                    <a:pt x="39791" y="0"/>
                  </a:moveTo>
                  <a:lnTo>
                    <a:pt x="25945" y="41538"/>
                  </a:lnTo>
                  <a:lnTo>
                    <a:pt x="23929" y="53114"/>
                  </a:lnTo>
                  <a:lnTo>
                    <a:pt x="22584" y="66358"/>
                  </a:lnTo>
                  <a:lnTo>
                    <a:pt x="21688" y="80714"/>
                  </a:lnTo>
                  <a:lnTo>
                    <a:pt x="20692" y="111402"/>
                  </a:lnTo>
                  <a:lnTo>
                    <a:pt x="20001" y="193689"/>
                  </a:lnTo>
                  <a:lnTo>
                    <a:pt x="19942" y="230880"/>
                  </a:lnTo>
                  <a:lnTo>
                    <a:pt x="18821" y="250082"/>
                  </a:lnTo>
                  <a:lnTo>
                    <a:pt x="16969" y="269515"/>
                  </a:lnTo>
                  <a:lnTo>
                    <a:pt x="14628" y="289102"/>
                  </a:lnTo>
                  <a:lnTo>
                    <a:pt x="13068" y="307687"/>
                  </a:lnTo>
                  <a:lnTo>
                    <a:pt x="12028" y="325603"/>
                  </a:lnTo>
                  <a:lnTo>
                    <a:pt x="10872" y="360248"/>
                  </a:lnTo>
                  <a:lnTo>
                    <a:pt x="10358" y="394067"/>
                  </a:lnTo>
                  <a:lnTo>
                    <a:pt x="9116" y="409718"/>
                  </a:lnTo>
                  <a:lnTo>
                    <a:pt x="7183" y="424572"/>
                  </a:lnTo>
                  <a:lnTo>
                    <a:pt x="0" y="48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750313" y="5039117"/>
              <a:ext cx="305034" cy="193416"/>
            </a:xfrm>
            <a:custGeom>
              <a:avLst/>
              <a:gdLst/>
              <a:ahLst/>
              <a:cxnLst/>
              <a:rect l="0" t="0" r="0" b="0"/>
              <a:pathLst>
                <a:path w="305034" h="193416">
                  <a:moveTo>
                    <a:pt x="0" y="54146"/>
                  </a:moveTo>
                  <a:lnTo>
                    <a:pt x="10562" y="43585"/>
                  </a:lnTo>
                  <a:lnTo>
                    <a:pt x="16989" y="39368"/>
                  </a:lnTo>
                  <a:lnTo>
                    <a:pt x="24589" y="35452"/>
                  </a:lnTo>
                  <a:lnTo>
                    <a:pt x="32973" y="31735"/>
                  </a:lnTo>
                  <a:lnTo>
                    <a:pt x="42982" y="28153"/>
                  </a:lnTo>
                  <a:lnTo>
                    <a:pt x="54077" y="24659"/>
                  </a:lnTo>
                  <a:lnTo>
                    <a:pt x="78194" y="17829"/>
                  </a:lnTo>
                  <a:lnTo>
                    <a:pt x="103650" y="11110"/>
                  </a:lnTo>
                  <a:lnTo>
                    <a:pt x="132649" y="4439"/>
                  </a:lnTo>
                  <a:lnTo>
                    <a:pt x="148119" y="1112"/>
                  </a:lnTo>
                  <a:lnTo>
                    <a:pt x="163959" y="0"/>
                  </a:lnTo>
                  <a:lnTo>
                    <a:pt x="180046" y="364"/>
                  </a:lnTo>
                  <a:lnTo>
                    <a:pt x="196297" y="1712"/>
                  </a:lnTo>
                  <a:lnTo>
                    <a:pt x="211552" y="3716"/>
                  </a:lnTo>
                  <a:lnTo>
                    <a:pt x="226143" y="6157"/>
                  </a:lnTo>
                  <a:lnTo>
                    <a:pt x="240293" y="8889"/>
                  </a:lnTo>
                  <a:lnTo>
                    <a:pt x="253041" y="12922"/>
                  </a:lnTo>
                  <a:lnTo>
                    <a:pt x="264856" y="17821"/>
                  </a:lnTo>
                  <a:lnTo>
                    <a:pt x="276048" y="23298"/>
                  </a:lnTo>
                  <a:lnTo>
                    <a:pt x="284615" y="30265"/>
                  </a:lnTo>
                  <a:lnTo>
                    <a:pt x="291432" y="38225"/>
                  </a:lnTo>
                  <a:lnTo>
                    <a:pt x="297082" y="46848"/>
                  </a:lnTo>
                  <a:lnTo>
                    <a:pt x="300848" y="57018"/>
                  </a:lnTo>
                  <a:lnTo>
                    <a:pt x="303359" y="68219"/>
                  </a:lnTo>
                  <a:lnTo>
                    <a:pt x="305033" y="80108"/>
                  </a:lnTo>
                  <a:lnTo>
                    <a:pt x="303939" y="91350"/>
                  </a:lnTo>
                  <a:lnTo>
                    <a:pt x="300998" y="102160"/>
                  </a:lnTo>
                  <a:lnTo>
                    <a:pt x="296827" y="112683"/>
                  </a:lnTo>
                  <a:lnTo>
                    <a:pt x="290731" y="121909"/>
                  </a:lnTo>
                  <a:lnTo>
                    <a:pt x="283351" y="130270"/>
                  </a:lnTo>
                  <a:lnTo>
                    <a:pt x="275114" y="138054"/>
                  </a:lnTo>
                  <a:lnTo>
                    <a:pt x="266308" y="145455"/>
                  </a:lnTo>
                  <a:lnTo>
                    <a:pt x="257121" y="152599"/>
                  </a:lnTo>
                  <a:lnTo>
                    <a:pt x="247680" y="159573"/>
                  </a:lnTo>
                  <a:lnTo>
                    <a:pt x="236965" y="165327"/>
                  </a:lnTo>
                  <a:lnTo>
                    <a:pt x="225400" y="170268"/>
                  </a:lnTo>
                  <a:lnTo>
                    <a:pt x="213269" y="174668"/>
                  </a:lnTo>
                  <a:lnTo>
                    <a:pt x="200761" y="178707"/>
                  </a:lnTo>
                  <a:lnTo>
                    <a:pt x="188001" y="182504"/>
                  </a:lnTo>
                  <a:lnTo>
                    <a:pt x="175073" y="186141"/>
                  </a:lnTo>
                  <a:lnTo>
                    <a:pt x="162033" y="188566"/>
                  </a:lnTo>
                  <a:lnTo>
                    <a:pt x="148918" y="190182"/>
                  </a:lnTo>
                  <a:lnTo>
                    <a:pt x="99478" y="1934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496396" y="4924151"/>
              <a:ext cx="358122" cy="198957"/>
            </a:xfrm>
            <a:custGeom>
              <a:avLst/>
              <a:gdLst/>
              <a:ahLst/>
              <a:cxnLst/>
              <a:rect l="0" t="0" r="0" b="0"/>
              <a:pathLst>
                <a:path w="358122" h="198957">
                  <a:moveTo>
                    <a:pt x="0" y="0"/>
                  </a:moveTo>
                  <a:lnTo>
                    <a:pt x="10562" y="10562"/>
                  </a:lnTo>
                  <a:lnTo>
                    <a:pt x="16989" y="15883"/>
                  </a:lnTo>
                  <a:lnTo>
                    <a:pt x="24590" y="21642"/>
                  </a:lnTo>
                  <a:lnTo>
                    <a:pt x="32973" y="27692"/>
                  </a:lnTo>
                  <a:lnTo>
                    <a:pt x="41878" y="32830"/>
                  </a:lnTo>
                  <a:lnTo>
                    <a:pt x="51130" y="37361"/>
                  </a:lnTo>
                  <a:lnTo>
                    <a:pt x="60614" y="41487"/>
                  </a:lnTo>
                  <a:lnTo>
                    <a:pt x="82942" y="51966"/>
                  </a:lnTo>
                  <a:lnTo>
                    <a:pt x="95086" y="57856"/>
                  </a:lnTo>
                  <a:lnTo>
                    <a:pt x="108708" y="63992"/>
                  </a:lnTo>
                  <a:lnTo>
                    <a:pt x="153180" y="83192"/>
                  </a:lnTo>
                  <a:lnTo>
                    <a:pt x="181190" y="96292"/>
                  </a:lnTo>
                  <a:lnTo>
                    <a:pt x="192639" y="102881"/>
                  </a:lnTo>
                  <a:lnTo>
                    <a:pt x="202482" y="109484"/>
                  </a:lnTo>
                  <a:lnTo>
                    <a:pt x="211255" y="116096"/>
                  </a:lnTo>
                  <a:lnTo>
                    <a:pt x="222629" y="122715"/>
                  </a:lnTo>
                  <a:lnTo>
                    <a:pt x="235739" y="129338"/>
                  </a:lnTo>
                  <a:lnTo>
                    <a:pt x="263938" y="142592"/>
                  </a:lnTo>
                  <a:lnTo>
                    <a:pt x="291208" y="155852"/>
                  </a:lnTo>
                  <a:lnTo>
                    <a:pt x="302459" y="162483"/>
                  </a:lnTo>
                  <a:lnTo>
                    <a:pt x="312170" y="169114"/>
                  </a:lnTo>
                  <a:lnTo>
                    <a:pt x="358121" y="198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645613" y="5103211"/>
              <a:ext cx="228800" cy="298435"/>
            </a:xfrm>
            <a:custGeom>
              <a:avLst/>
              <a:gdLst/>
              <a:ahLst/>
              <a:cxnLst/>
              <a:rect l="0" t="0" r="0" b="0"/>
              <a:pathLst>
                <a:path w="228800" h="298435">
                  <a:moveTo>
                    <a:pt x="228799" y="0"/>
                  </a:moveTo>
                  <a:lnTo>
                    <a:pt x="218237" y="10562"/>
                  </a:lnTo>
                  <a:lnTo>
                    <a:pt x="212916" y="18095"/>
                  </a:lnTo>
                  <a:lnTo>
                    <a:pt x="207157" y="27537"/>
                  </a:lnTo>
                  <a:lnTo>
                    <a:pt x="201107" y="38254"/>
                  </a:lnTo>
                  <a:lnTo>
                    <a:pt x="193759" y="48714"/>
                  </a:lnTo>
                  <a:lnTo>
                    <a:pt x="185543" y="59003"/>
                  </a:lnTo>
                  <a:lnTo>
                    <a:pt x="176750" y="69179"/>
                  </a:lnTo>
                  <a:lnTo>
                    <a:pt x="168678" y="79278"/>
                  </a:lnTo>
                  <a:lnTo>
                    <a:pt x="161086" y="89327"/>
                  </a:lnTo>
                  <a:lnTo>
                    <a:pt x="153814" y="99343"/>
                  </a:lnTo>
                  <a:lnTo>
                    <a:pt x="146755" y="108230"/>
                  </a:lnTo>
                  <a:lnTo>
                    <a:pt x="139839" y="116366"/>
                  </a:lnTo>
                  <a:lnTo>
                    <a:pt x="133017" y="124000"/>
                  </a:lnTo>
                  <a:lnTo>
                    <a:pt x="116595" y="141325"/>
                  </a:lnTo>
                  <a:lnTo>
                    <a:pt x="107573" y="150588"/>
                  </a:lnTo>
                  <a:lnTo>
                    <a:pt x="99348" y="161184"/>
                  </a:lnTo>
                  <a:lnTo>
                    <a:pt x="91654" y="172669"/>
                  </a:lnTo>
                  <a:lnTo>
                    <a:pt x="84314" y="184747"/>
                  </a:lnTo>
                  <a:lnTo>
                    <a:pt x="77211" y="195010"/>
                  </a:lnTo>
                  <a:lnTo>
                    <a:pt x="70264" y="204063"/>
                  </a:lnTo>
                  <a:lnTo>
                    <a:pt x="63422" y="212308"/>
                  </a:lnTo>
                  <a:lnTo>
                    <a:pt x="55545" y="221121"/>
                  </a:lnTo>
                  <a:lnTo>
                    <a:pt x="37951" y="239755"/>
                  </a:lnTo>
                  <a:lnTo>
                    <a:pt x="29722" y="249367"/>
                  </a:lnTo>
                  <a:lnTo>
                    <a:pt x="22026" y="259091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271735" y="4854517"/>
              <a:ext cx="295445" cy="489198"/>
            </a:xfrm>
            <a:custGeom>
              <a:avLst/>
              <a:gdLst/>
              <a:ahLst/>
              <a:cxnLst/>
              <a:rect l="0" t="0" r="0" b="0"/>
              <a:pathLst>
                <a:path w="295445" h="489198">
                  <a:moveTo>
                    <a:pt x="289074" y="19895"/>
                  </a:moveTo>
                  <a:lnTo>
                    <a:pt x="273231" y="14614"/>
                  </a:lnTo>
                  <a:lnTo>
                    <a:pt x="265249" y="14164"/>
                  </a:lnTo>
                  <a:lnTo>
                    <a:pt x="256611" y="14969"/>
                  </a:lnTo>
                  <a:lnTo>
                    <a:pt x="247536" y="16611"/>
                  </a:lnTo>
                  <a:lnTo>
                    <a:pt x="237065" y="17706"/>
                  </a:lnTo>
                  <a:lnTo>
                    <a:pt x="225663" y="18435"/>
                  </a:lnTo>
                  <a:lnTo>
                    <a:pt x="213641" y="18922"/>
                  </a:lnTo>
                  <a:lnTo>
                    <a:pt x="201205" y="20352"/>
                  </a:lnTo>
                  <a:lnTo>
                    <a:pt x="188493" y="22410"/>
                  </a:lnTo>
                  <a:lnTo>
                    <a:pt x="175597" y="24887"/>
                  </a:lnTo>
                  <a:lnTo>
                    <a:pt x="162579" y="28750"/>
                  </a:lnTo>
                  <a:lnTo>
                    <a:pt x="149478" y="33536"/>
                  </a:lnTo>
                  <a:lnTo>
                    <a:pt x="136324" y="38937"/>
                  </a:lnTo>
                  <a:lnTo>
                    <a:pt x="123132" y="44748"/>
                  </a:lnTo>
                  <a:lnTo>
                    <a:pt x="96686" y="57100"/>
                  </a:lnTo>
                  <a:lnTo>
                    <a:pt x="56940" y="76482"/>
                  </a:lnTo>
                  <a:lnTo>
                    <a:pt x="45893" y="84147"/>
                  </a:lnTo>
                  <a:lnTo>
                    <a:pt x="36318" y="92573"/>
                  </a:lnTo>
                  <a:lnTo>
                    <a:pt x="5067" y="124641"/>
                  </a:lnTo>
                  <a:lnTo>
                    <a:pt x="1364" y="133938"/>
                  </a:lnTo>
                  <a:lnTo>
                    <a:pt x="0" y="144557"/>
                  </a:lnTo>
                  <a:lnTo>
                    <a:pt x="196" y="156058"/>
                  </a:lnTo>
                  <a:lnTo>
                    <a:pt x="3643" y="164831"/>
                  </a:lnTo>
                  <a:lnTo>
                    <a:pt x="9256" y="171784"/>
                  </a:lnTo>
                  <a:lnTo>
                    <a:pt x="16315" y="177525"/>
                  </a:lnTo>
                  <a:lnTo>
                    <a:pt x="25442" y="183563"/>
                  </a:lnTo>
                  <a:lnTo>
                    <a:pt x="35948" y="189799"/>
                  </a:lnTo>
                  <a:lnTo>
                    <a:pt x="47373" y="196167"/>
                  </a:lnTo>
                  <a:lnTo>
                    <a:pt x="71857" y="209138"/>
                  </a:lnTo>
                  <a:lnTo>
                    <a:pt x="84576" y="215691"/>
                  </a:lnTo>
                  <a:lnTo>
                    <a:pt x="98582" y="222271"/>
                  </a:lnTo>
                  <a:lnTo>
                    <a:pt x="143593" y="242093"/>
                  </a:lnTo>
                  <a:lnTo>
                    <a:pt x="171730" y="255340"/>
                  </a:lnTo>
                  <a:lnTo>
                    <a:pt x="183211" y="261967"/>
                  </a:lnTo>
                  <a:lnTo>
                    <a:pt x="193077" y="268596"/>
                  </a:lnTo>
                  <a:lnTo>
                    <a:pt x="201865" y="275226"/>
                  </a:lnTo>
                  <a:lnTo>
                    <a:pt x="211039" y="282962"/>
                  </a:lnTo>
                  <a:lnTo>
                    <a:pt x="220471" y="291435"/>
                  </a:lnTo>
                  <a:lnTo>
                    <a:pt x="230075" y="300399"/>
                  </a:lnTo>
                  <a:lnTo>
                    <a:pt x="238688" y="310797"/>
                  </a:lnTo>
                  <a:lnTo>
                    <a:pt x="246641" y="322150"/>
                  </a:lnTo>
                  <a:lnTo>
                    <a:pt x="254154" y="334140"/>
                  </a:lnTo>
                  <a:lnTo>
                    <a:pt x="259162" y="347660"/>
                  </a:lnTo>
                  <a:lnTo>
                    <a:pt x="262501" y="362199"/>
                  </a:lnTo>
                  <a:lnTo>
                    <a:pt x="264727" y="377419"/>
                  </a:lnTo>
                  <a:lnTo>
                    <a:pt x="265106" y="391987"/>
                  </a:lnTo>
                  <a:lnTo>
                    <a:pt x="264253" y="406120"/>
                  </a:lnTo>
                  <a:lnTo>
                    <a:pt x="262579" y="419963"/>
                  </a:lnTo>
                  <a:lnTo>
                    <a:pt x="258147" y="431402"/>
                  </a:lnTo>
                  <a:lnTo>
                    <a:pt x="251876" y="441239"/>
                  </a:lnTo>
                  <a:lnTo>
                    <a:pt x="244380" y="450008"/>
                  </a:lnTo>
                  <a:lnTo>
                    <a:pt x="236066" y="458064"/>
                  </a:lnTo>
                  <a:lnTo>
                    <a:pt x="227208" y="465646"/>
                  </a:lnTo>
                  <a:lnTo>
                    <a:pt x="217987" y="472911"/>
                  </a:lnTo>
                  <a:lnTo>
                    <a:pt x="207418" y="478860"/>
                  </a:lnTo>
                  <a:lnTo>
                    <a:pt x="195951" y="483931"/>
                  </a:lnTo>
                  <a:lnTo>
                    <a:pt x="183885" y="488417"/>
                  </a:lnTo>
                  <a:lnTo>
                    <a:pt x="171419" y="489197"/>
                  </a:lnTo>
                  <a:lnTo>
                    <a:pt x="158688" y="487506"/>
                  </a:lnTo>
                  <a:lnTo>
                    <a:pt x="145779" y="484168"/>
                  </a:lnTo>
                  <a:lnTo>
                    <a:pt x="134963" y="478627"/>
                  </a:lnTo>
                  <a:lnTo>
                    <a:pt x="125541" y="471617"/>
                  </a:lnTo>
                  <a:lnTo>
                    <a:pt x="117050" y="463628"/>
                  </a:lnTo>
                  <a:lnTo>
                    <a:pt x="111388" y="453881"/>
                  </a:lnTo>
                  <a:lnTo>
                    <a:pt x="107614" y="442961"/>
                  </a:lnTo>
                  <a:lnTo>
                    <a:pt x="105098" y="431260"/>
                  </a:lnTo>
                  <a:lnTo>
                    <a:pt x="104526" y="417933"/>
                  </a:lnTo>
                  <a:lnTo>
                    <a:pt x="105250" y="403522"/>
                  </a:lnTo>
                  <a:lnTo>
                    <a:pt x="106838" y="388388"/>
                  </a:lnTo>
                  <a:lnTo>
                    <a:pt x="109002" y="374983"/>
                  </a:lnTo>
                  <a:lnTo>
                    <a:pt x="111550" y="362730"/>
                  </a:lnTo>
                  <a:lnTo>
                    <a:pt x="114354" y="351245"/>
                  </a:lnTo>
                  <a:lnTo>
                    <a:pt x="117328" y="340273"/>
                  </a:lnTo>
                  <a:lnTo>
                    <a:pt x="123581" y="319239"/>
                  </a:lnTo>
                  <a:lnTo>
                    <a:pt x="133315" y="288755"/>
                  </a:lnTo>
                  <a:lnTo>
                    <a:pt x="137707" y="278717"/>
                  </a:lnTo>
                  <a:lnTo>
                    <a:pt x="142844" y="268709"/>
                  </a:lnTo>
                  <a:lnTo>
                    <a:pt x="148481" y="258722"/>
                  </a:lnTo>
                  <a:lnTo>
                    <a:pt x="154449" y="248747"/>
                  </a:lnTo>
                  <a:lnTo>
                    <a:pt x="191736" y="188400"/>
                  </a:lnTo>
                  <a:lnTo>
                    <a:pt x="199865" y="176444"/>
                  </a:lnTo>
                  <a:lnTo>
                    <a:pt x="207495" y="166263"/>
                  </a:lnTo>
                  <a:lnTo>
                    <a:pt x="214792" y="157265"/>
                  </a:lnTo>
                  <a:lnTo>
                    <a:pt x="221868" y="147950"/>
                  </a:lnTo>
                  <a:lnTo>
                    <a:pt x="269305" y="82582"/>
                  </a:lnTo>
                  <a:lnTo>
                    <a:pt x="284340" y="61020"/>
                  </a:lnTo>
                  <a:lnTo>
                    <a:pt x="290340" y="50628"/>
                  </a:lnTo>
                  <a:lnTo>
                    <a:pt x="295444" y="40383"/>
                  </a:lnTo>
                  <a:lnTo>
                    <a:pt x="28907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769712" y="4827239"/>
              <a:ext cx="181978" cy="474929"/>
            </a:xfrm>
            <a:custGeom>
              <a:avLst/>
              <a:gdLst/>
              <a:ahLst/>
              <a:cxnLst/>
              <a:rect l="0" t="0" r="0" b="0"/>
              <a:pathLst>
                <a:path w="181978" h="474929">
                  <a:moveTo>
                    <a:pt x="0" y="57121"/>
                  </a:moveTo>
                  <a:lnTo>
                    <a:pt x="10562" y="41278"/>
                  </a:lnTo>
                  <a:lnTo>
                    <a:pt x="16989" y="34401"/>
                  </a:lnTo>
                  <a:lnTo>
                    <a:pt x="24590" y="27605"/>
                  </a:lnTo>
                  <a:lnTo>
                    <a:pt x="32973" y="20864"/>
                  </a:lnTo>
                  <a:lnTo>
                    <a:pt x="41878" y="15265"/>
                  </a:lnTo>
                  <a:lnTo>
                    <a:pt x="51131" y="10426"/>
                  </a:lnTo>
                  <a:lnTo>
                    <a:pt x="60615" y="6096"/>
                  </a:lnTo>
                  <a:lnTo>
                    <a:pt x="71358" y="3209"/>
                  </a:lnTo>
                  <a:lnTo>
                    <a:pt x="82943" y="1284"/>
                  </a:lnTo>
                  <a:lnTo>
                    <a:pt x="95086" y="0"/>
                  </a:lnTo>
                  <a:lnTo>
                    <a:pt x="106498" y="1356"/>
                  </a:lnTo>
                  <a:lnTo>
                    <a:pt x="117422" y="4470"/>
                  </a:lnTo>
                  <a:lnTo>
                    <a:pt x="128020" y="8756"/>
                  </a:lnTo>
                  <a:lnTo>
                    <a:pt x="136191" y="16035"/>
                  </a:lnTo>
                  <a:lnTo>
                    <a:pt x="142744" y="25309"/>
                  </a:lnTo>
                  <a:lnTo>
                    <a:pt x="148217" y="35913"/>
                  </a:lnTo>
                  <a:lnTo>
                    <a:pt x="150761" y="46298"/>
                  </a:lnTo>
                  <a:lnTo>
                    <a:pt x="151352" y="56538"/>
                  </a:lnTo>
                  <a:lnTo>
                    <a:pt x="150640" y="66680"/>
                  </a:lnTo>
                  <a:lnTo>
                    <a:pt x="149061" y="76757"/>
                  </a:lnTo>
                  <a:lnTo>
                    <a:pt x="146902" y="86792"/>
                  </a:lnTo>
                  <a:lnTo>
                    <a:pt x="144358" y="96797"/>
                  </a:lnTo>
                  <a:lnTo>
                    <a:pt x="140451" y="105678"/>
                  </a:lnTo>
                  <a:lnTo>
                    <a:pt x="135636" y="113809"/>
                  </a:lnTo>
                  <a:lnTo>
                    <a:pt x="123286" y="130949"/>
                  </a:lnTo>
                  <a:lnTo>
                    <a:pt x="106743" y="153305"/>
                  </a:lnTo>
                  <a:lnTo>
                    <a:pt x="97690" y="164350"/>
                  </a:lnTo>
                  <a:lnTo>
                    <a:pt x="88338" y="175030"/>
                  </a:lnTo>
                  <a:lnTo>
                    <a:pt x="78788" y="185466"/>
                  </a:lnTo>
                  <a:lnTo>
                    <a:pt x="69105" y="194634"/>
                  </a:lnTo>
                  <a:lnTo>
                    <a:pt x="59334" y="202957"/>
                  </a:lnTo>
                  <a:lnTo>
                    <a:pt x="49504" y="210715"/>
                  </a:lnTo>
                  <a:lnTo>
                    <a:pt x="46267" y="213677"/>
                  </a:lnTo>
                  <a:lnTo>
                    <a:pt x="47424" y="213441"/>
                  </a:lnTo>
                  <a:lnTo>
                    <a:pt x="51512" y="211074"/>
                  </a:lnTo>
                  <a:lnTo>
                    <a:pt x="58658" y="209495"/>
                  </a:lnTo>
                  <a:lnTo>
                    <a:pt x="67844" y="208442"/>
                  </a:lnTo>
                  <a:lnTo>
                    <a:pt x="78389" y="207741"/>
                  </a:lnTo>
                  <a:lnTo>
                    <a:pt x="88735" y="208379"/>
                  </a:lnTo>
                  <a:lnTo>
                    <a:pt x="98948" y="209909"/>
                  </a:lnTo>
                  <a:lnTo>
                    <a:pt x="109072" y="212035"/>
                  </a:lnTo>
                  <a:lnTo>
                    <a:pt x="119138" y="215662"/>
                  </a:lnTo>
                  <a:lnTo>
                    <a:pt x="129165" y="220291"/>
                  </a:lnTo>
                  <a:lnTo>
                    <a:pt x="139164" y="225588"/>
                  </a:lnTo>
                  <a:lnTo>
                    <a:pt x="148042" y="232435"/>
                  </a:lnTo>
                  <a:lnTo>
                    <a:pt x="156171" y="240316"/>
                  </a:lnTo>
                  <a:lnTo>
                    <a:pt x="163801" y="248885"/>
                  </a:lnTo>
                  <a:lnTo>
                    <a:pt x="169993" y="257914"/>
                  </a:lnTo>
                  <a:lnTo>
                    <a:pt x="175225" y="267250"/>
                  </a:lnTo>
                  <a:lnTo>
                    <a:pt x="179820" y="276789"/>
                  </a:lnTo>
                  <a:lnTo>
                    <a:pt x="181777" y="287570"/>
                  </a:lnTo>
                  <a:lnTo>
                    <a:pt x="181977" y="299178"/>
                  </a:lnTo>
                  <a:lnTo>
                    <a:pt x="181005" y="311338"/>
                  </a:lnTo>
                  <a:lnTo>
                    <a:pt x="179252" y="323866"/>
                  </a:lnTo>
                  <a:lnTo>
                    <a:pt x="176977" y="336639"/>
                  </a:lnTo>
                  <a:lnTo>
                    <a:pt x="174356" y="349576"/>
                  </a:lnTo>
                  <a:lnTo>
                    <a:pt x="170397" y="361517"/>
                  </a:lnTo>
                  <a:lnTo>
                    <a:pt x="165548" y="372793"/>
                  </a:lnTo>
                  <a:lnTo>
                    <a:pt x="160104" y="383627"/>
                  </a:lnTo>
                  <a:lnTo>
                    <a:pt x="153159" y="393059"/>
                  </a:lnTo>
                  <a:lnTo>
                    <a:pt x="145213" y="401559"/>
                  </a:lnTo>
                  <a:lnTo>
                    <a:pt x="128647" y="416897"/>
                  </a:lnTo>
                  <a:lnTo>
                    <a:pt x="113916" y="431083"/>
                  </a:lnTo>
                  <a:lnTo>
                    <a:pt x="104682" y="436855"/>
                  </a:lnTo>
                  <a:lnTo>
                    <a:pt x="94105" y="441809"/>
                  </a:lnTo>
                  <a:lnTo>
                    <a:pt x="71668" y="450261"/>
                  </a:lnTo>
                  <a:lnTo>
                    <a:pt x="40394" y="461233"/>
                  </a:lnTo>
                  <a:lnTo>
                    <a:pt x="0" y="4749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105755" y="4794830"/>
              <a:ext cx="240930" cy="487442"/>
            </a:xfrm>
            <a:custGeom>
              <a:avLst/>
              <a:gdLst/>
              <a:ahLst/>
              <a:cxnLst/>
              <a:rect l="0" t="0" r="0" b="0"/>
              <a:pathLst>
                <a:path w="240930" h="487442">
                  <a:moveTo>
                    <a:pt x="240929" y="0"/>
                  </a:moveTo>
                  <a:lnTo>
                    <a:pt x="230367" y="10561"/>
                  </a:lnTo>
                  <a:lnTo>
                    <a:pt x="222834" y="15884"/>
                  </a:lnTo>
                  <a:lnTo>
                    <a:pt x="213392" y="21642"/>
                  </a:lnTo>
                  <a:lnTo>
                    <a:pt x="202675" y="27692"/>
                  </a:lnTo>
                  <a:lnTo>
                    <a:pt x="192215" y="33936"/>
                  </a:lnTo>
                  <a:lnTo>
                    <a:pt x="171750" y="46768"/>
                  </a:lnTo>
                  <a:lnTo>
                    <a:pt x="160545" y="53285"/>
                  </a:lnTo>
                  <a:lnTo>
                    <a:pt x="148653" y="59840"/>
                  </a:lnTo>
                  <a:lnTo>
                    <a:pt x="136305" y="66420"/>
                  </a:lnTo>
                  <a:lnTo>
                    <a:pt x="122546" y="70808"/>
                  </a:lnTo>
                  <a:lnTo>
                    <a:pt x="107847" y="73733"/>
                  </a:lnTo>
                  <a:lnTo>
                    <a:pt x="92521" y="75682"/>
                  </a:lnTo>
                  <a:lnTo>
                    <a:pt x="78988" y="75877"/>
                  </a:lnTo>
                  <a:lnTo>
                    <a:pt x="66649" y="74902"/>
                  </a:lnTo>
                  <a:lnTo>
                    <a:pt x="55108" y="73146"/>
                  </a:lnTo>
                  <a:lnTo>
                    <a:pt x="44098" y="70870"/>
                  </a:lnTo>
                  <a:lnTo>
                    <a:pt x="33442" y="68248"/>
                  </a:lnTo>
                  <a:lnTo>
                    <a:pt x="23022" y="65394"/>
                  </a:lnTo>
                  <a:lnTo>
                    <a:pt x="14970" y="66808"/>
                  </a:lnTo>
                  <a:lnTo>
                    <a:pt x="8496" y="71066"/>
                  </a:lnTo>
                  <a:lnTo>
                    <a:pt x="3076" y="77221"/>
                  </a:lnTo>
                  <a:lnTo>
                    <a:pt x="568" y="84639"/>
                  </a:lnTo>
                  <a:lnTo>
                    <a:pt x="0" y="92901"/>
                  </a:lnTo>
                  <a:lnTo>
                    <a:pt x="728" y="101726"/>
                  </a:lnTo>
                  <a:lnTo>
                    <a:pt x="1212" y="112029"/>
                  </a:lnTo>
                  <a:lnTo>
                    <a:pt x="1752" y="135268"/>
                  </a:lnTo>
                  <a:lnTo>
                    <a:pt x="2055" y="178489"/>
                  </a:lnTo>
                  <a:lnTo>
                    <a:pt x="5413" y="187522"/>
                  </a:lnTo>
                  <a:lnTo>
                    <a:pt x="10968" y="192438"/>
                  </a:lnTo>
                  <a:lnTo>
                    <a:pt x="17987" y="194611"/>
                  </a:lnTo>
                  <a:lnTo>
                    <a:pt x="27088" y="193848"/>
                  </a:lnTo>
                  <a:lnTo>
                    <a:pt x="37576" y="191130"/>
                  </a:lnTo>
                  <a:lnTo>
                    <a:pt x="48989" y="187106"/>
                  </a:lnTo>
                  <a:lnTo>
                    <a:pt x="62125" y="184424"/>
                  </a:lnTo>
                  <a:lnTo>
                    <a:pt x="76408" y="182636"/>
                  </a:lnTo>
                  <a:lnTo>
                    <a:pt x="91457" y="181444"/>
                  </a:lnTo>
                  <a:lnTo>
                    <a:pt x="104806" y="181755"/>
                  </a:lnTo>
                  <a:lnTo>
                    <a:pt x="117021" y="183067"/>
                  </a:lnTo>
                  <a:lnTo>
                    <a:pt x="128480" y="185047"/>
                  </a:lnTo>
                  <a:lnTo>
                    <a:pt x="138330" y="189683"/>
                  </a:lnTo>
                  <a:lnTo>
                    <a:pt x="147108" y="196090"/>
                  </a:lnTo>
                  <a:lnTo>
                    <a:pt x="155170" y="203677"/>
                  </a:lnTo>
                  <a:lnTo>
                    <a:pt x="162756" y="214261"/>
                  </a:lnTo>
                  <a:lnTo>
                    <a:pt x="170023" y="226844"/>
                  </a:lnTo>
                  <a:lnTo>
                    <a:pt x="177079" y="240759"/>
                  </a:lnTo>
                  <a:lnTo>
                    <a:pt x="182888" y="254458"/>
                  </a:lnTo>
                  <a:lnTo>
                    <a:pt x="187865" y="268011"/>
                  </a:lnTo>
                  <a:lnTo>
                    <a:pt x="192290" y="281468"/>
                  </a:lnTo>
                  <a:lnTo>
                    <a:pt x="195239" y="295965"/>
                  </a:lnTo>
                  <a:lnTo>
                    <a:pt x="197205" y="311157"/>
                  </a:lnTo>
                  <a:lnTo>
                    <a:pt x="198516" y="326811"/>
                  </a:lnTo>
                  <a:lnTo>
                    <a:pt x="198285" y="341669"/>
                  </a:lnTo>
                  <a:lnTo>
                    <a:pt x="197025" y="355995"/>
                  </a:lnTo>
                  <a:lnTo>
                    <a:pt x="195080" y="369967"/>
                  </a:lnTo>
                  <a:lnTo>
                    <a:pt x="191573" y="383703"/>
                  </a:lnTo>
                  <a:lnTo>
                    <a:pt x="187024" y="397281"/>
                  </a:lnTo>
                  <a:lnTo>
                    <a:pt x="181780" y="410755"/>
                  </a:lnTo>
                  <a:lnTo>
                    <a:pt x="173864" y="423053"/>
                  </a:lnTo>
                  <a:lnTo>
                    <a:pt x="164165" y="434568"/>
                  </a:lnTo>
                  <a:lnTo>
                    <a:pt x="153278" y="445560"/>
                  </a:lnTo>
                  <a:lnTo>
                    <a:pt x="142703" y="453994"/>
                  </a:lnTo>
                  <a:lnTo>
                    <a:pt x="132338" y="460722"/>
                  </a:lnTo>
                  <a:lnTo>
                    <a:pt x="122112" y="466312"/>
                  </a:lnTo>
                  <a:lnTo>
                    <a:pt x="111979" y="471145"/>
                  </a:lnTo>
                  <a:lnTo>
                    <a:pt x="101907" y="475472"/>
                  </a:lnTo>
                  <a:lnTo>
                    <a:pt x="91877" y="479462"/>
                  </a:lnTo>
                  <a:lnTo>
                    <a:pt x="80768" y="482121"/>
                  </a:lnTo>
                  <a:lnTo>
                    <a:pt x="68942" y="483895"/>
                  </a:lnTo>
                  <a:lnTo>
                    <a:pt x="32025" y="48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456701" y="4720163"/>
              <a:ext cx="287665" cy="488566"/>
            </a:xfrm>
            <a:custGeom>
              <a:avLst/>
              <a:gdLst/>
              <a:ahLst/>
              <a:cxnLst/>
              <a:rect l="0" t="0" r="0" b="0"/>
              <a:pathLst>
                <a:path w="287665" h="488566">
                  <a:moveTo>
                    <a:pt x="59095" y="104510"/>
                  </a:moveTo>
                  <a:lnTo>
                    <a:pt x="53814" y="120353"/>
                  </a:lnTo>
                  <a:lnTo>
                    <a:pt x="50048" y="129441"/>
                  </a:lnTo>
                  <a:lnTo>
                    <a:pt x="45326" y="139921"/>
                  </a:lnTo>
                  <a:lnTo>
                    <a:pt x="39968" y="151329"/>
                  </a:lnTo>
                  <a:lnTo>
                    <a:pt x="35291" y="162250"/>
                  </a:lnTo>
                  <a:lnTo>
                    <a:pt x="31067" y="172847"/>
                  </a:lnTo>
                  <a:lnTo>
                    <a:pt x="23427" y="193463"/>
                  </a:lnTo>
                  <a:lnTo>
                    <a:pt x="9515" y="233717"/>
                  </a:lnTo>
                  <a:lnTo>
                    <a:pt x="6146" y="243703"/>
                  </a:lnTo>
                  <a:lnTo>
                    <a:pt x="3900" y="256992"/>
                  </a:lnTo>
                  <a:lnTo>
                    <a:pt x="2403" y="272483"/>
                  </a:lnTo>
                  <a:lnTo>
                    <a:pt x="1404" y="289443"/>
                  </a:lnTo>
                  <a:lnTo>
                    <a:pt x="295" y="323024"/>
                  </a:lnTo>
                  <a:lnTo>
                    <a:pt x="0" y="339716"/>
                  </a:lnTo>
                  <a:lnTo>
                    <a:pt x="2013" y="356371"/>
                  </a:lnTo>
                  <a:lnTo>
                    <a:pt x="5566" y="373000"/>
                  </a:lnTo>
                  <a:lnTo>
                    <a:pt x="10145" y="389613"/>
                  </a:lnTo>
                  <a:lnTo>
                    <a:pt x="15409" y="404005"/>
                  </a:lnTo>
                  <a:lnTo>
                    <a:pt x="21128" y="416915"/>
                  </a:lnTo>
                  <a:lnTo>
                    <a:pt x="27152" y="428837"/>
                  </a:lnTo>
                  <a:lnTo>
                    <a:pt x="33378" y="438996"/>
                  </a:lnTo>
                  <a:lnTo>
                    <a:pt x="39740" y="447980"/>
                  </a:lnTo>
                  <a:lnTo>
                    <a:pt x="46191" y="456179"/>
                  </a:lnTo>
                  <a:lnTo>
                    <a:pt x="53809" y="463856"/>
                  </a:lnTo>
                  <a:lnTo>
                    <a:pt x="62203" y="471185"/>
                  </a:lnTo>
                  <a:lnTo>
                    <a:pt x="71115" y="478281"/>
                  </a:lnTo>
                  <a:lnTo>
                    <a:pt x="81477" y="483012"/>
                  </a:lnTo>
                  <a:lnTo>
                    <a:pt x="92806" y="486166"/>
                  </a:lnTo>
                  <a:lnTo>
                    <a:pt x="104781" y="488269"/>
                  </a:lnTo>
                  <a:lnTo>
                    <a:pt x="117185" y="488565"/>
                  </a:lnTo>
                  <a:lnTo>
                    <a:pt x="129876" y="487657"/>
                  </a:lnTo>
                  <a:lnTo>
                    <a:pt x="142757" y="485947"/>
                  </a:lnTo>
                  <a:lnTo>
                    <a:pt x="155766" y="482596"/>
                  </a:lnTo>
                  <a:lnTo>
                    <a:pt x="168860" y="478151"/>
                  </a:lnTo>
                  <a:lnTo>
                    <a:pt x="182010" y="472978"/>
                  </a:lnTo>
                  <a:lnTo>
                    <a:pt x="194093" y="466213"/>
                  </a:lnTo>
                  <a:lnTo>
                    <a:pt x="205465" y="458387"/>
                  </a:lnTo>
                  <a:lnTo>
                    <a:pt x="216362" y="449853"/>
                  </a:lnTo>
                  <a:lnTo>
                    <a:pt x="225837" y="438638"/>
                  </a:lnTo>
                  <a:lnTo>
                    <a:pt x="234365" y="425635"/>
                  </a:lnTo>
                  <a:lnTo>
                    <a:pt x="242260" y="411439"/>
                  </a:lnTo>
                  <a:lnTo>
                    <a:pt x="249734" y="396449"/>
                  </a:lnTo>
                  <a:lnTo>
                    <a:pt x="256927" y="380929"/>
                  </a:lnTo>
                  <a:lnTo>
                    <a:pt x="263934" y="365056"/>
                  </a:lnTo>
                  <a:lnTo>
                    <a:pt x="269710" y="350052"/>
                  </a:lnTo>
                  <a:lnTo>
                    <a:pt x="274666" y="335629"/>
                  </a:lnTo>
                  <a:lnTo>
                    <a:pt x="279075" y="321592"/>
                  </a:lnTo>
                  <a:lnTo>
                    <a:pt x="282014" y="305602"/>
                  </a:lnTo>
                  <a:lnTo>
                    <a:pt x="283975" y="288311"/>
                  </a:lnTo>
                  <a:lnTo>
                    <a:pt x="285281" y="270151"/>
                  </a:lnTo>
                  <a:lnTo>
                    <a:pt x="286152" y="253623"/>
                  </a:lnTo>
                  <a:lnTo>
                    <a:pt x="287119" y="223469"/>
                  </a:lnTo>
                  <a:lnTo>
                    <a:pt x="287664" y="171074"/>
                  </a:lnTo>
                  <a:lnTo>
                    <a:pt x="286636" y="155518"/>
                  </a:lnTo>
                  <a:lnTo>
                    <a:pt x="284844" y="141832"/>
                  </a:lnTo>
                  <a:lnTo>
                    <a:pt x="274028" y="80197"/>
                  </a:lnTo>
                  <a:lnTo>
                    <a:pt x="269807" y="65090"/>
                  </a:lnTo>
                  <a:lnTo>
                    <a:pt x="264783" y="51702"/>
                  </a:lnTo>
                  <a:lnTo>
                    <a:pt x="259223" y="39461"/>
                  </a:lnTo>
                  <a:lnTo>
                    <a:pt x="252201" y="29090"/>
                  </a:lnTo>
                  <a:lnTo>
                    <a:pt x="244203" y="19966"/>
                  </a:lnTo>
                  <a:lnTo>
                    <a:pt x="235555" y="11672"/>
                  </a:lnTo>
                  <a:lnTo>
                    <a:pt x="224263" y="6143"/>
                  </a:lnTo>
                  <a:lnTo>
                    <a:pt x="211209" y="2457"/>
                  </a:lnTo>
                  <a:lnTo>
                    <a:pt x="196979" y="0"/>
                  </a:lnTo>
                  <a:lnTo>
                    <a:pt x="183072" y="572"/>
                  </a:lnTo>
                  <a:lnTo>
                    <a:pt x="169379" y="3164"/>
                  </a:lnTo>
                  <a:lnTo>
                    <a:pt x="155829" y="7103"/>
                  </a:lnTo>
                  <a:lnTo>
                    <a:pt x="142375" y="11939"/>
                  </a:lnTo>
                  <a:lnTo>
                    <a:pt x="128983" y="17374"/>
                  </a:lnTo>
                  <a:lnTo>
                    <a:pt x="88938" y="348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4884360" y="2168616"/>
            <a:ext cx="49740" cy="179061"/>
          </a:xfrm>
          <a:custGeom>
            <a:avLst/>
            <a:gdLst/>
            <a:ahLst/>
            <a:cxnLst/>
            <a:rect l="0" t="0" r="0" b="0"/>
            <a:pathLst>
              <a:path w="49740" h="179061">
                <a:moveTo>
                  <a:pt x="49739" y="0"/>
                </a:moveTo>
                <a:lnTo>
                  <a:pt x="33896" y="5281"/>
                </a:lnTo>
                <a:lnTo>
                  <a:pt x="28124" y="11257"/>
                </a:lnTo>
                <a:lnTo>
                  <a:pt x="23171" y="19663"/>
                </a:lnTo>
                <a:lnTo>
                  <a:pt x="18763" y="29688"/>
                </a:lnTo>
                <a:lnTo>
                  <a:pt x="14719" y="40793"/>
                </a:lnTo>
                <a:lnTo>
                  <a:pt x="10918" y="52617"/>
                </a:lnTo>
                <a:lnTo>
                  <a:pt x="7279" y="64922"/>
                </a:lnTo>
                <a:lnTo>
                  <a:pt x="4852" y="77545"/>
                </a:lnTo>
                <a:lnTo>
                  <a:pt x="3235" y="90383"/>
                </a:lnTo>
                <a:lnTo>
                  <a:pt x="2156" y="103362"/>
                </a:lnTo>
                <a:lnTo>
                  <a:pt x="1437" y="116436"/>
                </a:lnTo>
                <a:lnTo>
                  <a:pt x="958" y="129574"/>
                </a:lnTo>
                <a:lnTo>
                  <a:pt x="0" y="1790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457597" y="646605"/>
            <a:ext cx="527234" cy="477495"/>
            <a:chOff x="457597" y="646605"/>
            <a:chExt cx="527234" cy="477495"/>
          </a:xfrm>
        </p:grpSpPr>
        <p:sp>
          <p:nvSpPr>
            <p:cNvPr id="74" name="Freeform 73"/>
            <p:cNvSpPr/>
            <p:nvPr/>
          </p:nvSpPr>
          <p:spPr>
            <a:xfrm>
              <a:off x="457597" y="680202"/>
              <a:ext cx="324404" cy="443898"/>
            </a:xfrm>
            <a:custGeom>
              <a:avLst/>
              <a:gdLst/>
              <a:ahLst/>
              <a:cxnLst/>
              <a:rect l="0" t="0" r="0" b="0"/>
              <a:pathLst>
                <a:path w="324404" h="443898">
                  <a:moveTo>
                    <a:pt x="0" y="95724"/>
                  </a:moveTo>
                  <a:lnTo>
                    <a:pt x="5281" y="74601"/>
                  </a:lnTo>
                  <a:lnTo>
                    <a:pt x="9048" y="66168"/>
                  </a:lnTo>
                  <a:lnTo>
                    <a:pt x="13769" y="58335"/>
                  </a:lnTo>
                  <a:lnTo>
                    <a:pt x="19127" y="50903"/>
                  </a:lnTo>
                  <a:lnTo>
                    <a:pt x="27121" y="43737"/>
                  </a:lnTo>
                  <a:lnTo>
                    <a:pt x="36871" y="36749"/>
                  </a:lnTo>
                  <a:lnTo>
                    <a:pt x="58389" y="23090"/>
                  </a:lnTo>
                  <a:lnTo>
                    <a:pt x="79006" y="9651"/>
                  </a:lnTo>
                  <a:lnTo>
                    <a:pt x="91356" y="5183"/>
                  </a:lnTo>
                  <a:lnTo>
                    <a:pt x="105117" y="2204"/>
                  </a:lnTo>
                  <a:lnTo>
                    <a:pt x="119817" y="218"/>
                  </a:lnTo>
                  <a:lnTo>
                    <a:pt x="135144" y="0"/>
                  </a:lnTo>
                  <a:lnTo>
                    <a:pt x="150888" y="959"/>
                  </a:lnTo>
                  <a:lnTo>
                    <a:pt x="166911" y="2704"/>
                  </a:lnTo>
                  <a:lnTo>
                    <a:pt x="179803" y="6078"/>
                  </a:lnTo>
                  <a:lnTo>
                    <a:pt x="190609" y="10538"/>
                  </a:lnTo>
                  <a:lnTo>
                    <a:pt x="200023" y="15722"/>
                  </a:lnTo>
                  <a:lnTo>
                    <a:pt x="206299" y="23599"/>
                  </a:lnTo>
                  <a:lnTo>
                    <a:pt x="210483" y="33272"/>
                  </a:lnTo>
                  <a:lnTo>
                    <a:pt x="213273" y="44142"/>
                  </a:lnTo>
                  <a:lnTo>
                    <a:pt x="212922" y="55809"/>
                  </a:lnTo>
                  <a:lnTo>
                    <a:pt x="210477" y="68009"/>
                  </a:lnTo>
                  <a:lnTo>
                    <a:pt x="206637" y="80563"/>
                  </a:lnTo>
                  <a:lnTo>
                    <a:pt x="200761" y="93354"/>
                  </a:lnTo>
                  <a:lnTo>
                    <a:pt x="193527" y="106303"/>
                  </a:lnTo>
                  <a:lnTo>
                    <a:pt x="185389" y="119356"/>
                  </a:lnTo>
                  <a:lnTo>
                    <a:pt x="175542" y="131375"/>
                  </a:lnTo>
                  <a:lnTo>
                    <a:pt x="164557" y="142703"/>
                  </a:lnTo>
                  <a:lnTo>
                    <a:pt x="152812" y="153571"/>
                  </a:lnTo>
                  <a:lnTo>
                    <a:pt x="141666" y="163027"/>
                  </a:lnTo>
                  <a:lnTo>
                    <a:pt x="130919" y="171541"/>
                  </a:lnTo>
                  <a:lnTo>
                    <a:pt x="120439" y="179428"/>
                  </a:lnTo>
                  <a:lnTo>
                    <a:pt x="116768" y="182476"/>
                  </a:lnTo>
                  <a:lnTo>
                    <a:pt x="117637" y="182297"/>
                  </a:lnTo>
                  <a:lnTo>
                    <a:pt x="121532" y="179967"/>
                  </a:lnTo>
                  <a:lnTo>
                    <a:pt x="129655" y="178413"/>
                  </a:lnTo>
                  <a:lnTo>
                    <a:pt x="140597" y="177378"/>
                  </a:lnTo>
                  <a:lnTo>
                    <a:pt x="153418" y="176687"/>
                  </a:lnTo>
                  <a:lnTo>
                    <a:pt x="179454" y="175920"/>
                  </a:lnTo>
                  <a:lnTo>
                    <a:pt x="232193" y="175428"/>
                  </a:lnTo>
                  <a:lnTo>
                    <a:pt x="244325" y="177598"/>
                  </a:lnTo>
                  <a:lnTo>
                    <a:pt x="255730" y="181255"/>
                  </a:lnTo>
                  <a:lnTo>
                    <a:pt x="266649" y="185904"/>
                  </a:lnTo>
                  <a:lnTo>
                    <a:pt x="276138" y="192320"/>
                  </a:lnTo>
                  <a:lnTo>
                    <a:pt x="284675" y="199912"/>
                  </a:lnTo>
                  <a:lnTo>
                    <a:pt x="292577" y="208290"/>
                  </a:lnTo>
                  <a:lnTo>
                    <a:pt x="300056" y="218296"/>
                  </a:lnTo>
                  <a:lnTo>
                    <a:pt x="307253" y="229389"/>
                  </a:lnTo>
                  <a:lnTo>
                    <a:pt x="314261" y="241205"/>
                  </a:lnTo>
                  <a:lnTo>
                    <a:pt x="318933" y="253503"/>
                  </a:lnTo>
                  <a:lnTo>
                    <a:pt x="322048" y="266124"/>
                  </a:lnTo>
                  <a:lnTo>
                    <a:pt x="324124" y="278958"/>
                  </a:lnTo>
                  <a:lnTo>
                    <a:pt x="324403" y="291936"/>
                  </a:lnTo>
                  <a:lnTo>
                    <a:pt x="323484" y="305009"/>
                  </a:lnTo>
                  <a:lnTo>
                    <a:pt x="321766" y="318146"/>
                  </a:lnTo>
                  <a:lnTo>
                    <a:pt x="317304" y="331325"/>
                  </a:lnTo>
                  <a:lnTo>
                    <a:pt x="311014" y="344532"/>
                  </a:lnTo>
                  <a:lnTo>
                    <a:pt x="303505" y="357758"/>
                  </a:lnTo>
                  <a:lnTo>
                    <a:pt x="296288" y="368786"/>
                  </a:lnTo>
                  <a:lnTo>
                    <a:pt x="289266" y="378349"/>
                  </a:lnTo>
                  <a:lnTo>
                    <a:pt x="282374" y="386934"/>
                  </a:lnTo>
                  <a:lnTo>
                    <a:pt x="274464" y="393763"/>
                  </a:lnTo>
                  <a:lnTo>
                    <a:pt x="265874" y="399421"/>
                  </a:lnTo>
                  <a:lnTo>
                    <a:pt x="256832" y="404299"/>
                  </a:lnTo>
                  <a:lnTo>
                    <a:pt x="248593" y="409761"/>
                  </a:lnTo>
                  <a:lnTo>
                    <a:pt x="240890" y="415613"/>
                  </a:lnTo>
                  <a:lnTo>
                    <a:pt x="233544" y="421725"/>
                  </a:lnTo>
                  <a:lnTo>
                    <a:pt x="225330" y="426905"/>
                  </a:lnTo>
                  <a:lnTo>
                    <a:pt x="216539" y="431464"/>
                  </a:lnTo>
                  <a:lnTo>
                    <a:pt x="169113" y="443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85352" y="646605"/>
              <a:ext cx="99479" cy="417808"/>
            </a:xfrm>
            <a:custGeom>
              <a:avLst/>
              <a:gdLst/>
              <a:ahLst/>
              <a:cxnLst/>
              <a:rect l="0" t="0" r="0" b="0"/>
              <a:pathLst>
                <a:path w="99479" h="417808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15862" y="61035"/>
                  </a:lnTo>
                  <a:lnTo>
                    <a:pt x="17207" y="72744"/>
                  </a:lnTo>
                  <a:lnTo>
                    <a:pt x="18103" y="84971"/>
                  </a:lnTo>
                  <a:lnTo>
                    <a:pt x="19806" y="98649"/>
                  </a:lnTo>
                  <a:lnTo>
                    <a:pt x="22046" y="113295"/>
                  </a:lnTo>
                  <a:lnTo>
                    <a:pt x="27483" y="144305"/>
                  </a:lnTo>
                  <a:lnTo>
                    <a:pt x="43233" y="225710"/>
                  </a:lnTo>
                  <a:lnTo>
                    <a:pt x="49795" y="255796"/>
                  </a:lnTo>
                  <a:lnTo>
                    <a:pt x="56396" y="285010"/>
                  </a:lnTo>
                  <a:lnTo>
                    <a:pt x="66326" y="331423"/>
                  </a:lnTo>
                  <a:lnTo>
                    <a:pt x="72954" y="359887"/>
                  </a:lnTo>
                  <a:lnTo>
                    <a:pt x="77374" y="371456"/>
                  </a:lnTo>
                  <a:lnTo>
                    <a:pt x="82531" y="381380"/>
                  </a:lnTo>
                  <a:lnTo>
                    <a:pt x="99478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36248" y="447822"/>
            <a:ext cx="1018036" cy="740366"/>
            <a:chOff x="836248" y="447822"/>
            <a:chExt cx="1018036" cy="740366"/>
          </a:xfrm>
        </p:grpSpPr>
        <p:sp>
          <p:nvSpPr>
            <p:cNvPr id="2" name="Freeform 1"/>
            <p:cNvSpPr/>
            <p:nvPr/>
          </p:nvSpPr>
          <p:spPr>
            <a:xfrm>
              <a:off x="959653" y="589507"/>
              <a:ext cx="243471" cy="514697"/>
            </a:xfrm>
            <a:custGeom>
              <a:avLst/>
              <a:gdLst/>
              <a:ahLst/>
              <a:cxnLst/>
              <a:rect l="0" t="0" r="0" b="0"/>
              <a:pathLst>
                <a:path w="243471" h="514697">
                  <a:moveTo>
                    <a:pt x="5281" y="86942"/>
                  </a:moveTo>
                  <a:lnTo>
                    <a:pt x="0" y="65818"/>
                  </a:lnTo>
                  <a:lnTo>
                    <a:pt x="655" y="57385"/>
                  </a:lnTo>
                  <a:lnTo>
                    <a:pt x="3303" y="49552"/>
                  </a:lnTo>
                  <a:lnTo>
                    <a:pt x="7278" y="42120"/>
                  </a:lnTo>
                  <a:lnTo>
                    <a:pt x="13244" y="34954"/>
                  </a:lnTo>
                  <a:lnTo>
                    <a:pt x="20538" y="27966"/>
                  </a:lnTo>
                  <a:lnTo>
                    <a:pt x="28716" y="21097"/>
                  </a:lnTo>
                  <a:lnTo>
                    <a:pt x="38589" y="15413"/>
                  </a:lnTo>
                  <a:lnTo>
                    <a:pt x="49593" y="10518"/>
                  </a:lnTo>
                  <a:lnTo>
                    <a:pt x="61350" y="6149"/>
                  </a:lnTo>
                  <a:lnTo>
                    <a:pt x="73609" y="3237"/>
                  </a:lnTo>
                  <a:lnTo>
                    <a:pt x="86203" y="1295"/>
                  </a:lnTo>
                  <a:lnTo>
                    <a:pt x="99020" y="0"/>
                  </a:lnTo>
                  <a:lnTo>
                    <a:pt x="110881" y="1348"/>
                  </a:lnTo>
                  <a:lnTo>
                    <a:pt x="122104" y="4457"/>
                  </a:lnTo>
                  <a:lnTo>
                    <a:pt x="132902" y="8740"/>
                  </a:lnTo>
                  <a:lnTo>
                    <a:pt x="142311" y="14912"/>
                  </a:lnTo>
                  <a:lnTo>
                    <a:pt x="150795" y="22342"/>
                  </a:lnTo>
                  <a:lnTo>
                    <a:pt x="158661" y="30612"/>
                  </a:lnTo>
                  <a:lnTo>
                    <a:pt x="163905" y="40546"/>
                  </a:lnTo>
                  <a:lnTo>
                    <a:pt x="167401" y="51590"/>
                  </a:lnTo>
                  <a:lnTo>
                    <a:pt x="169732" y="63374"/>
                  </a:lnTo>
                  <a:lnTo>
                    <a:pt x="169075" y="74546"/>
                  </a:lnTo>
                  <a:lnTo>
                    <a:pt x="166427" y="85309"/>
                  </a:lnTo>
                  <a:lnTo>
                    <a:pt x="162450" y="95801"/>
                  </a:lnTo>
                  <a:lnTo>
                    <a:pt x="157589" y="105006"/>
                  </a:lnTo>
                  <a:lnTo>
                    <a:pt x="152137" y="113354"/>
                  </a:lnTo>
                  <a:lnTo>
                    <a:pt x="146292" y="121129"/>
                  </a:lnTo>
                  <a:lnTo>
                    <a:pt x="140185" y="128524"/>
                  </a:lnTo>
                  <a:lnTo>
                    <a:pt x="133903" y="135664"/>
                  </a:lnTo>
                  <a:lnTo>
                    <a:pt x="127504" y="142635"/>
                  </a:lnTo>
                  <a:lnTo>
                    <a:pt x="114500" y="156275"/>
                  </a:lnTo>
                  <a:lnTo>
                    <a:pt x="68272" y="202981"/>
                  </a:lnTo>
                  <a:lnTo>
                    <a:pt x="68276" y="206303"/>
                  </a:lnTo>
                  <a:lnTo>
                    <a:pt x="72700" y="207412"/>
                  </a:lnTo>
                  <a:lnTo>
                    <a:pt x="80070" y="207047"/>
                  </a:lnTo>
                  <a:lnTo>
                    <a:pt x="90510" y="205697"/>
                  </a:lnTo>
                  <a:lnTo>
                    <a:pt x="102997" y="203693"/>
                  </a:lnTo>
                  <a:lnTo>
                    <a:pt x="116848" y="201251"/>
                  </a:lnTo>
                  <a:lnTo>
                    <a:pt x="131609" y="200728"/>
                  </a:lnTo>
                  <a:lnTo>
                    <a:pt x="146976" y="201485"/>
                  </a:lnTo>
                  <a:lnTo>
                    <a:pt x="162747" y="203095"/>
                  </a:lnTo>
                  <a:lnTo>
                    <a:pt x="177682" y="206379"/>
                  </a:lnTo>
                  <a:lnTo>
                    <a:pt x="192060" y="210779"/>
                  </a:lnTo>
                  <a:lnTo>
                    <a:pt x="206067" y="215923"/>
                  </a:lnTo>
                  <a:lnTo>
                    <a:pt x="217615" y="222668"/>
                  </a:lnTo>
                  <a:lnTo>
                    <a:pt x="227525" y="230481"/>
                  </a:lnTo>
                  <a:lnTo>
                    <a:pt x="236342" y="239005"/>
                  </a:lnTo>
                  <a:lnTo>
                    <a:pt x="241114" y="249109"/>
                  </a:lnTo>
                  <a:lnTo>
                    <a:pt x="243191" y="260267"/>
                  </a:lnTo>
                  <a:lnTo>
                    <a:pt x="243470" y="272126"/>
                  </a:lnTo>
                  <a:lnTo>
                    <a:pt x="242551" y="283348"/>
                  </a:lnTo>
                  <a:lnTo>
                    <a:pt x="240833" y="294146"/>
                  </a:lnTo>
                  <a:lnTo>
                    <a:pt x="238582" y="304660"/>
                  </a:lnTo>
                  <a:lnTo>
                    <a:pt x="234871" y="313880"/>
                  </a:lnTo>
                  <a:lnTo>
                    <a:pt x="230186" y="322237"/>
                  </a:lnTo>
                  <a:lnTo>
                    <a:pt x="206784" y="356815"/>
                  </a:lnTo>
                  <a:lnTo>
                    <a:pt x="200408" y="365230"/>
                  </a:lnTo>
                  <a:lnTo>
                    <a:pt x="193947" y="373050"/>
                  </a:lnTo>
                  <a:lnTo>
                    <a:pt x="187429" y="380474"/>
                  </a:lnTo>
                  <a:lnTo>
                    <a:pt x="179768" y="390950"/>
                  </a:lnTo>
                  <a:lnTo>
                    <a:pt x="171345" y="403461"/>
                  </a:lnTo>
                  <a:lnTo>
                    <a:pt x="162413" y="417328"/>
                  </a:lnTo>
                  <a:lnTo>
                    <a:pt x="154248" y="428783"/>
                  </a:lnTo>
                  <a:lnTo>
                    <a:pt x="146594" y="438631"/>
                  </a:lnTo>
                  <a:lnTo>
                    <a:pt x="139281" y="447406"/>
                  </a:lnTo>
                  <a:lnTo>
                    <a:pt x="129984" y="456572"/>
                  </a:lnTo>
                  <a:lnTo>
                    <a:pt x="119365" y="465999"/>
                  </a:lnTo>
                  <a:lnTo>
                    <a:pt x="107865" y="475600"/>
                  </a:lnTo>
                  <a:lnTo>
                    <a:pt x="97987" y="484211"/>
                  </a:lnTo>
                  <a:lnTo>
                    <a:pt x="89191" y="492162"/>
                  </a:lnTo>
                  <a:lnTo>
                    <a:pt x="64968" y="5146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87930" y="629276"/>
              <a:ext cx="253977" cy="323569"/>
            </a:xfrm>
            <a:custGeom>
              <a:avLst/>
              <a:gdLst/>
              <a:ahLst/>
              <a:cxnLst/>
              <a:rect l="0" t="0" r="0" b="0"/>
              <a:pathLst>
                <a:path w="253977" h="323569">
                  <a:moveTo>
                    <a:pt x="5281" y="57120"/>
                  </a:moveTo>
                  <a:lnTo>
                    <a:pt x="0" y="41278"/>
                  </a:lnTo>
                  <a:lnTo>
                    <a:pt x="1760" y="34400"/>
                  </a:lnTo>
                  <a:lnTo>
                    <a:pt x="6250" y="27605"/>
                  </a:lnTo>
                  <a:lnTo>
                    <a:pt x="12559" y="20864"/>
                  </a:lnTo>
                  <a:lnTo>
                    <a:pt x="21186" y="15264"/>
                  </a:lnTo>
                  <a:lnTo>
                    <a:pt x="31359" y="10426"/>
                  </a:lnTo>
                  <a:lnTo>
                    <a:pt x="42562" y="6095"/>
                  </a:lnTo>
                  <a:lnTo>
                    <a:pt x="54452" y="3208"/>
                  </a:lnTo>
                  <a:lnTo>
                    <a:pt x="66800" y="1283"/>
                  </a:lnTo>
                  <a:lnTo>
                    <a:pt x="79453" y="0"/>
                  </a:lnTo>
                  <a:lnTo>
                    <a:pt x="92309" y="250"/>
                  </a:lnTo>
                  <a:lnTo>
                    <a:pt x="105302" y="1522"/>
                  </a:lnTo>
                  <a:lnTo>
                    <a:pt x="118384" y="3475"/>
                  </a:lnTo>
                  <a:lnTo>
                    <a:pt x="131528" y="8093"/>
                  </a:lnTo>
                  <a:lnTo>
                    <a:pt x="144711" y="14488"/>
                  </a:lnTo>
                  <a:lnTo>
                    <a:pt x="157921" y="22067"/>
                  </a:lnTo>
                  <a:lnTo>
                    <a:pt x="168938" y="30435"/>
                  </a:lnTo>
                  <a:lnTo>
                    <a:pt x="178494" y="39330"/>
                  </a:lnTo>
                  <a:lnTo>
                    <a:pt x="187075" y="48576"/>
                  </a:lnTo>
                  <a:lnTo>
                    <a:pt x="192795" y="60267"/>
                  </a:lnTo>
                  <a:lnTo>
                    <a:pt x="196609" y="73587"/>
                  </a:lnTo>
                  <a:lnTo>
                    <a:pt x="199152" y="87994"/>
                  </a:lnTo>
                  <a:lnTo>
                    <a:pt x="199741" y="100914"/>
                  </a:lnTo>
                  <a:lnTo>
                    <a:pt x="199029" y="112844"/>
                  </a:lnTo>
                  <a:lnTo>
                    <a:pt x="197449" y="124112"/>
                  </a:lnTo>
                  <a:lnTo>
                    <a:pt x="195290" y="134941"/>
                  </a:lnTo>
                  <a:lnTo>
                    <a:pt x="192746" y="145476"/>
                  </a:lnTo>
                  <a:lnTo>
                    <a:pt x="189944" y="155815"/>
                  </a:lnTo>
                  <a:lnTo>
                    <a:pt x="183884" y="176146"/>
                  </a:lnTo>
                  <a:lnTo>
                    <a:pt x="180720" y="186210"/>
                  </a:lnTo>
                  <a:lnTo>
                    <a:pt x="176401" y="196235"/>
                  </a:lnTo>
                  <a:lnTo>
                    <a:pt x="171310" y="206234"/>
                  </a:lnTo>
                  <a:lnTo>
                    <a:pt x="165706" y="216216"/>
                  </a:lnTo>
                  <a:lnTo>
                    <a:pt x="160865" y="226187"/>
                  </a:lnTo>
                  <a:lnTo>
                    <a:pt x="156532" y="236150"/>
                  </a:lnTo>
                  <a:lnTo>
                    <a:pt x="152538" y="246108"/>
                  </a:lnTo>
                  <a:lnTo>
                    <a:pt x="146559" y="254957"/>
                  </a:lnTo>
                  <a:lnTo>
                    <a:pt x="139258" y="263067"/>
                  </a:lnTo>
                  <a:lnTo>
                    <a:pt x="131074" y="270685"/>
                  </a:lnTo>
                  <a:lnTo>
                    <a:pt x="123408" y="279079"/>
                  </a:lnTo>
                  <a:lnTo>
                    <a:pt x="116086" y="287991"/>
                  </a:lnTo>
                  <a:lnTo>
                    <a:pt x="108994" y="297248"/>
                  </a:lnTo>
                  <a:lnTo>
                    <a:pt x="100951" y="305630"/>
                  </a:lnTo>
                  <a:lnTo>
                    <a:pt x="92272" y="313429"/>
                  </a:lnTo>
                  <a:lnTo>
                    <a:pt x="83171" y="320839"/>
                  </a:lnTo>
                  <a:lnTo>
                    <a:pt x="74893" y="323568"/>
                  </a:lnTo>
                  <a:lnTo>
                    <a:pt x="67163" y="323177"/>
                  </a:lnTo>
                  <a:lnTo>
                    <a:pt x="59799" y="320705"/>
                  </a:lnTo>
                  <a:lnTo>
                    <a:pt x="55996" y="315742"/>
                  </a:lnTo>
                  <a:lnTo>
                    <a:pt x="54565" y="309117"/>
                  </a:lnTo>
                  <a:lnTo>
                    <a:pt x="54717" y="301385"/>
                  </a:lnTo>
                  <a:lnTo>
                    <a:pt x="57028" y="294019"/>
                  </a:lnTo>
                  <a:lnTo>
                    <a:pt x="60780" y="286898"/>
                  </a:lnTo>
                  <a:lnTo>
                    <a:pt x="65492" y="279940"/>
                  </a:lnTo>
                  <a:lnTo>
                    <a:pt x="71949" y="271985"/>
                  </a:lnTo>
                  <a:lnTo>
                    <a:pt x="79570" y="263366"/>
                  </a:lnTo>
                  <a:lnTo>
                    <a:pt x="87966" y="254304"/>
                  </a:lnTo>
                  <a:lnTo>
                    <a:pt x="96880" y="246052"/>
                  </a:lnTo>
                  <a:lnTo>
                    <a:pt x="106138" y="238341"/>
                  </a:lnTo>
                  <a:lnTo>
                    <a:pt x="115626" y="230989"/>
                  </a:lnTo>
                  <a:lnTo>
                    <a:pt x="127478" y="224982"/>
                  </a:lnTo>
                  <a:lnTo>
                    <a:pt x="140906" y="219872"/>
                  </a:lnTo>
                  <a:lnTo>
                    <a:pt x="155384" y="215361"/>
                  </a:lnTo>
                  <a:lnTo>
                    <a:pt x="169458" y="213458"/>
                  </a:lnTo>
                  <a:lnTo>
                    <a:pt x="183261" y="213295"/>
                  </a:lnTo>
                  <a:lnTo>
                    <a:pt x="196885" y="214292"/>
                  </a:lnTo>
                  <a:lnTo>
                    <a:pt x="209283" y="216061"/>
                  </a:lnTo>
                  <a:lnTo>
                    <a:pt x="220865" y="218347"/>
                  </a:lnTo>
                  <a:lnTo>
                    <a:pt x="253976" y="2262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36248" y="447822"/>
              <a:ext cx="1018036" cy="740366"/>
            </a:xfrm>
            <a:custGeom>
              <a:avLst/>
              <a:gdLst/>
              <a:ahLst/>
              <a:cxnLst/>
              <a:rect l="0" t="0" r="0" b="0"/>
              <a:pathLst>
                <a:path w="1018036" h="740366">
                  <a:moveTo>
                    <a:pt x="775292" y="119201"/>
                  </a:moveTo>
                  <a:lnTo>
                    <a:pt x="764730" y="98077"/>
                  </a:lnTo>
                  <a:lnTo>
                    <a:pt x="753650" y="81812"/>
                  </a:lnTo>
                  <a:lnTo>
                    <a:pt x="747600" y="74379"/>
                  </a:lnTo>
                  <a:lnTo>
                    <a:pt x="732036" y="63173"/>
                  </a:lnTo>
                  <a:lnTo>
                    <a:pt x="704631" y="50651"/>
                  </a:lnTo>
                  <a:lnTo>
                    <a:pt x="684200" y="43417"/>
                  </a:lnTo>
                  <a:lnTo>
                    <a:pt x="638007" y="29766"/>
                  </a:lnTo>
                  <a:lnTo>
                    <a:pt x="615904" y="23081"/>
                  </a:lnTo>
                  <a:lnTo>
                    <a:pt x="578604" y="13104"/>
                  </a:lnTo>
                  <a:lnTo>
                    <a:pt x="552659" y="6465"/>
                  </a:lnTo>
                  <a:lnTo>
                    <a:pt x="523443" y="2778"/>
                  </a:lnTo>
                  <a:lnTo>
                    <a:pt x="507915" y="1794"/>
                  </a:lnTo>
                  <a:lnTo>
                    <a:pt x="489826" y="1139"/>
                  </a:lnTo>
                  <a:lnTo>
                    <a:pt x="430716" y="216"/>
                  </a:lnTo>
                  <a:lnTo>
                    <a:pt x="398506" y="0"/>
                  </a:lnTo>
                  <a:lnTo>
                    <a:pt x="369453" y="2852"/>
                  </a:lnTo>
                  <a:lnTo>
                    <a:pt x="341804" y="7804"/>
                  </a:lnTo>
                  <a:lnTo>
                    <a:pt x="314777" y="13689"/>
                  </a:lnTo>
                  <a:lnTo>
                    <a:pt x="274705" y="23216"/>
                  </a:lnTo>
                  <a:lnTo>
                    <a:pt x="248112" y="32697"/>
                  </a:lnTo>
                  <a:lnTo>
                    <a:pt x="221556" y="45385"/>
                  </a:lnTo>
                  <a:lnTo>
                    <a:pt x="195015" y="62077"/>
                  </a:lnTo>
                  <a:lnTo>
                    <a:pt x="171430" y="80549"/>
                  </a:lnTo>
                  <a:lnTo>
                    <a:pt x="149894" y="100917"/>
                  </a:lnTo>
                  <a:lnTo>
                    <a:pt x="139509" y="112538"/>
                  </a:lnTo>
                  <a:lnTo>
                    <a:pt x="129269" y="124707"/>
                  </a:lnTo>
                  <a:lnTo>
                    <a:pt x="109050" y="147070"/>
                  </a:lnTo>
                  <a:lnTo>
                    <a:pt x="90116" y="169168"/>
                  </a:lnTo>
                  <a:lnTo>
                    <a:pt x="81972" y="181250"/>
                  </a:lnTo>
                  <a:lnTo>
                    <a:pt x="74332" y="193726"/>
                  </a:lnTo>
                  <a:lnTo>
                    <a:pt x="67028" y="207570"/>
                  </a:lnTo>
                  <a:lnTo>
                    <a:pt x="59948" y="222326"/>
                  </a:lnTo>
                  <a:lnTo>
                    <a:pt x="46186" y="252354"/>
                  </a:lnTo>
                  <a:lnTo>
                    <a:pt x="32701" y="280437"/>
                  </a:lnTo>
                  <a:lnTo>
                    <a:pt x="27116" y="294115"/>
                  </a:lnTo>
                  <a:lnTo>
                    <a:pt x="22287" y="307656"/>
                  </a:lnTo>
                  <a:lnTo>
                    <a:pt x="17962" y="321104"/>
                  </a:lnTo>
                  <a:lnTo>
                    <a:pt x="13974" y="335596"/>
                  </a:lnTo>
                  <a:lnTo>
                    <a:pt x="10210" y="350784"/>
                  </a:lnTo>
                  <a:lnTo>
                    <a:pt x="6595" y="366435"/>
                  </a:lnTo>
                  <a:lnTo>
                    <a:pt x="4185" y="381291"/>
                  </a:lnTo>
                  <a:lnTo>
                    <a:pt x="2578" y="395616"/>
                  </a:lnTo>
                  <a:lnTo>
                    <a:pt x="1507" y="409587"/>
                  </a:lnTo>
                  <a:lnTo>
                    <a:pt x="793" y="423323"/>
                  </a:lnTo>
                  <a:lnTo>
                    <a:pt x="0" y="450374"/>
                  </a:lnTo>
                  <a:lnTo>
                    <a:pt x="894" y="463778"/>
                  </a:lnTo>
                  <a:lnTo>
                    <a:pt x="2595" y="477135"/>
                  </a:lnTo>
                  <a:lnTo>
                    <a:pt x="4834" y="490461"/>
                  </a:lnTo>
                  <a:lnTo>
                    <a:pt x="7432" y="502660"/>
                  </a:lnTo>
                  <a:lnTo>
                    <a:pt x="13267" y="525058"/>
                  </a:lnTo>
                  <a:lnTo>
                    <a:pt x="17475" y="536779"/>
                  </a:lnTo>
                  <a:lnTo>
                    <a:pt x="22492" y="549013"/>
                  </a:lnTo>
                  <a:lnTo>
                    <a:pt x="28047" y="561591"/>
                  </a:lnTo>
                  <a:lnTo>
                    <a:pt x="40114" y="584409"/>
                  </a:lnTo>
                  <a:lnTo>
                    <a:pt x="53951" y="605603"/>
                  </a:lnTo>
                  <a:lnTo>
                    <a:pt x="71154" y="626076"/>
                  </a:lnTo>
                  <a:lnTo>
                    <a:pt x="89853" y="646228"/>
                  </a:lnTo>
                  <a:lnTo>
                    <a:pt x="110321" y="665132"/>
                  </a:lnTo>
                  <a:lnTo>
                    <a:pt x="134156" y="680903"/>
                  </a:lnTo>
                  <a:lnTo>
                    <a:pt x="167151" y="702210"/>
                  </a:lnTo>
                  <a:lnTo>
                    <a:pt x="190731" y="715804"/>
                  </a:lnTo>
                  <a:lnTo>
                    <a:pt x="203208" y="722524"/>
                  </a:lnTo>
                  <a:lnTo>
                    <a:pt x="231810" y="729990"/>
                  </a:lnTo>
                  <a:lnTo>
                    <a:pt x="261839" y="734414"/>
                  </a:lnTo>
                  <a:lnTo>
                    <a:pt x="289922" y="740064"/>
                  </a:lnTo>
                  <a:lnTo>
                    <a:pt x="320088" y="740365"/>
                  </a:lnTo>
                  <a:lnTo>
                    <a:pt x="335870" y="738898"/>
                  </a:lnTo>
                  <a:lnTo>
                    <a:pt x="351917" y="736814"/>
                  </a:lnTo>
                  <a:lnTo>
                    <a:pt x="368142" y="734320"/>
                  </a:lnTo>
                  <a:lnTo>
                    <a:pt x="400908" y="728601"/>
                  </a:lnTo>
                  <a:lnTo>
                    <a:pt x="433892" y="722375"/>
                  </a:lnTo>
                  <a:lnTo>
                    <a:pt x="451530" y="718062"/>
                  </a:lnTo>
                  <a:lnTo>
                    <a:pt x="469921" y="712976"/>
                  </a:lnTo>
                  <a:lnTo>
                    <a:pt x="488813" y="707375"/>
                  </a:lnTo>
                  <a:lnTo>
                    <a:pt x="506934" y="701430"/>
                  </a:lnTo>
                  <a:lnTo>
                    <a:pt x="541807" y="688930"/>
                  </a:lnTo>
                  <a:lnTo>
                    <a:pt x="559948" y="681396"/>
                  </a:lnTo>
                  <a:lnTo>
                    <a:pt x="578675" y="673058"/>
                  </a:lnTo>
                  <a:lnTo>
                    <a:pt x="597791" y="664183"/>
                  </a:lnTo>
                  <a:lnTo>
                    <a:pt x="616061" y="654950"/>
                  </a:lnTo>
                  <a:lnTo>
                    <a:pt x="633768" y="645480"/>
                  </a:lnTo>
                  <a:lnTo>
                    <a:pt x="651100" y="635850"/>
                  </a:lnTo>
                  <a:lnTo>
                    <a:pt x="668180" y="625009"/>
                  </a:lnTo>
                  <a:lnTo>
                    <a:pt x="685094" y="613360"/>
                  </a:lnTo>
                  <a:lnTo>
                    <a:pt x="701896" y="601173"/>
                  </a:lnTo>
                  <a:lnTo>
                    <a:pt x="718624" y="589732"/>
                  </a:lnTo>
                  <a:lnTo>
                    <a:pt x="751949" y="568178"/>
                  </a:lnTo>
                  <a:lnTo>
                    <a:pt x="767467" y="556683"/>
                  </a:lnTo>
                  <a:lnTo>
                    <a:pt x="782234" y="544598"/>
                  </a:lnTo>
                  <a:lnTo>
                    <a:pt x="796499" y="532120"/>
                  </a:lnTo>
                  <a:lnTo>
                    <a:pt x="810431" y="519380"/>
                  </a:lnTo>
                  <a:lnTo>
                    <a:pt x="837701" y="493435"/>
                  </a:lnTo>
                  <a:lnTo>
                    <a:pt x="877910" y="453972"/>
                  </a:lnTo>
                  <a:lnTo>
                    <a:pt x="890127" y="440754"/>
                  </a:lnTo>
                  <a:lnTo>
                    <a:pt x="901587" y="427521"/>
                  </a:lnTo>
                  <a:lnTo>
                    <a:pt x="912544" y="414278"/>
                  </a:lnTo>
                  <a:lnTo>
                    <a:pt x="933560" y="387773"/>
                  </a:lnTo>
                  <a:lnTo>
                    <a:pt x="943807" y="374515"/>
                  </a:lnTo>
                  <a:lnTo>
                    <a:pt x="952848" y="362361"/>
                  </a:lnTo>
                  <a:lnTo>
                    <a:pt x="968790" y="340014"/>
                  </a:lnTo>
                  <a:lnTo>
                    <a:pt x="976135" y="328307"/>
                  </a:lnTo>
                  <a:lnTo>
                    <a:pt x="983243" y="316081"/>
                  </a:lnTo>
                  <a:lnTo>
                    <a:pt x="990193" y="303509"/>
                  </a:lnTo>
                  <a:lnTo>
                    <a:pt x="995931" y="290707"/>
                  </a:lnTo>
                  <a:lnTo>
                    <a:pt x="1000861" y="277750"/>
                  </a:lnTo>
                  <a:lnTo>
                    <a:pt x="1005254" y="264692"/>
                  </a:lnTo>
                  <a:lnTo>
                    <a:pt x="1009287" y="251565"/>
                  </a:lnTo>
                  <a:lnTo>
                    <a:pt x="1016717" y="225189"/>
                  </a:lnTo>
                  <a:lnTo>
                    <a:pt x="1018035" y="213071"/>
                  </a:lnTo>
                  <a:lnTo>
                    <a:pt x="1016552" y="190764"/>
                  </a:lnTo>
                  <a:lnTo>
                    <a:pt x="1012208" y="169797"/>
                  </a:lnTo>
                  <a:lnTo>
                    <a:pt x="1006593" y="149425"/>
                  </a:lnTo>
                  <a:lnTo>
                    <a:pt x="1000413" y="129318"/>
                  </a:lnTo>
                  <a:lnTo>
                    <a:pt x="991035" y="112276"/>
                  </a:lnTo>
                  <a:lnTo>
                    <a:pt x="978393" y="97333"/>
                  </a:lnTo>
                  <a:lnTo>
                    <a:pt x="961721" y="83323"/>
                  </a:lnTo>
                  <a:lnTo>
                    <a:pt x="933692" y="68288"/>
                  </a:lnTo>
                  <a:lnTo>
                    <a:pt x="911274" y="63414"/>
                  </a:lnTo>
                  <a:lnTo>
                    <a:pt x="887678" y="62353"/>
                  </a:lnTo>
                  <a:lnTo>
                    <a:pt x="854646" y="66864"/>
                  </a:lnTo>
                  <a:lnTo>
                    <a:pt x="842564" y="67730"/>
                  </a:lnTo>
                  <a:lnTo>
                    <a:pt x="805135" y="694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94281" y="569612"/>
            <a:ext cx="1918479" cy="644018"/>
            <a:chOff x="2994281" y="569612"/>
            <a:chExt cx="1918479" cy="644018"/>
          </a:xfrm>
        </p:grpSpPr>
        <p:sp>
          <p:nvSpPr>
            <p:cNvPr id="6" name="Freeform 5"/>
            <p:cNvSpPr/>
            <p:nvPr/>
          </p:nvSpPr>
          <p:spPr>
            <a:xfrm>
              <a:off x="2994281" y="726187"/>
              <a:ext cx="456975" cy="486102"/>
            </a:xfrm>
            <a:custGeom>
              <a:avLst/>
              <a:gdLst/>
              <a:ahLst/>
              <a:cxnLst/>
              <a:rect l="0" t="0" r="0" b="0"/>
              <a:pathLst>
                <a:path w="456975" h="486102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8" y="51159"/>
                  </a:lnTo>
                  <a:lnTo>
                    <a:pt x="5282" y="63949"/>
                  </a:lnTo>
                  <a:lnTo>
                    <a:pt x="6837" y="78003"/>
                  </a:lnTo>
                  <a:lnTo>
                    <a:pt x="7874" y="92899"/>
                  </a:lnTo>
                  <a:lnTo>
                    <a:pt x="8566" y="108355"/>
                  </a:lnTo>
                  <a:lnTo>
                    <a:pt x="9334" y="140267"/>
                  </a:lnTo>
                  <a:lnTo>
                    <a:pt x="9538" y="156514"/>
                  </a:lnTo>
                  <a:lnTo>
                    <a:pt x="8570" y="171767"/>
                  </a:lnTo>
                  <a:lnTo>
                    <a:pt x="6819" y="186357"/>
                  </a:lnTo>
                  <a:lnTo>
                    <a:pt x="4546" y="200504"/>
                  </a:lnTo>
                  <a:lnTo>
                    <a:pt x="3031" y="216568"/>
                  </a:lnTo>
                  <a:lnTo>
                    <a:pt x="2021" y="233909"/>
                  </a:lnTo>
                  <a:lnTo>
                    <a:pt x="1347" y="252101"/>
                  </a:lnTo>
                  <a:lnTo>
                    <a:pt x="2004" y="267545"/>
                  </a:lnTo>
                  <a:lnTo>
                    <a:pt x="3547" y="281158"/>
                  </a:lnTo>
                  <a:lnTo>
                    <a:pt x="5680" y="293548"/>
                  </a:lnTo>
                  <a:lnTo>
                    <a:pt x="7103" y="308440"/>
                  </a:lnTo>
                  <a:lnTo>
                    <a:pt x="8051" y="325001"/>
                  </a:lnTo>
                  <a:lnTo>
                    <a:pt x="8684" y="342672"/>
                  </a:lnTo>
                  <a:lnTo>
                    <a:pt x="10210" y="357770"/>
                  </a:lnTo>
                  <a:lnTo>
                    <a:pt x="12334" y="371150"/>
                  </a:lnTo>
                  <a:lnTo>
                    <a:pt x="14854" y="383387"/>
                  </a:lnTo>
                  <a:lnTo>
                    <a:pt x="20603" y="408773"/>
                  </a:lnTo>
                  <a:lnTo>
                    <a:pt x="23683" y="421732"/>
                  </a:lnTo>
                  <a:lnTo>
                    <a:pt x="27947" y="433687"/>
                  </a:lnTo>
                  <a:lnTo>
                    <a:pt x="33001" y="444974"/>
                  </a:lnTo>
                  <a:lnTo>
                    <a:pt x="38580" y="455814"/>
                  </a:lnTo>
                  <a:lnTo>
                    <a:pt x="46721" y="459725"/>
                  </a:lnTo>
                  <a:lnTo>
                    <a:pt x="56570" y="459016"/>
                  </a:lnTo>
                  <a:lnTo>
                    <a:pt x="67557" y="455228"/>
                  </a:lnTo>
                  <a:lnTo>
                    <a:pt x="77092" y="447175"/>
                  </a:lnTo>
                  <a:lnTo>
                    <a:pt x="85659" y="436281"/>
                  </a:lnTo>
                  <a:lnTo>
                    <a:pt x="93582" y="423491"/>
                  </a:lnTo>
                  <a:lnTo>
                    <a:pt x="99968" y="411649"/>
                  </a:lnTo>
                  <a:lnTo>
                    <a:pt x="105332" y="400438"/>
                  </a:lnTo>
                  <a:lnTo>
                    <a:pt x="110012" y="389648"/>
                  </a:lnTo>
                  <a:lnTo>
                    <a:pt x="114238" y="379139"/>
                  </a:lnTo>
                  <a:lnTo>
                    <a:pt x="121881" y="358620"/>
                  </a:lnTo>
                  <a:lnTo>
                    <a:pt x="126572" y="349611"/>
                  </a:lnTo>
                  <a:lnTo>
                    <a:pt x="131910" y="341394"/>
                  </a:lnTo>
                  <a:lnTo>
                    <a:pt x="137679" y="333706"/>
                  </a:lnTo>
                  <a:lnTo>
                    <a:pt x="142630" y="325265"/>
                  </a:lnTo>
                  <a:lnTo>
                    <a:pt x="147036" y="316321"/>
                  </a:lnTo>
                  <a:lnTo>
                    <a:pt x="151079" y="307043"/>
                  </a:lnTo>
                  <a:lnTo>
                    <a:pt x="154880" y="297541"/>
                  </a:lnTo>
                  <a:lnTo>
                    <a:pt x="162050" y="278142"/>
                  </a:lnTo>
                  <a:lnTo>
                    <a:pt x="166615" y="267221"/>
                  </a:lnTo>
                  <a:lnTo>
                    <a:pt x="171869" y="255519"/>
                  </a:lnTo>
                  <a:lnTo>
                    <a:pt x="177582" y="243297"/>
                  </a:lnTo>
                  <a:lnTo>
                    <a:pt x="182496" y="231832"/>
                  </a:lnTo>
                  <a:lnTo>
                    <a:pt x="186878" y="220874"/>
                  </a:lnTo>
                  <a:lnTo>
                    <a:pt x="190904" y="210252"/>
                  </a:lnTo>
                  <a:lnTo>
                    <a:pt x="193588" y="208697"/>
                  </a:lnTo>
                  <a:lnTo>
                    <a:pt x="195377" y="213187"/>
                  </a:lnTo>
                  <a:lnTo>
                    <a:pt x="196570" y="221707"/>
                  </a:lnTo>
                  <a:lnTo>
                    <a:pt x="197366" y="234019"/>
                  </a:lnTo>
                  <a:lnTo>
                    <a:pt x="197896" y="248859"/>
                  </a:lnTo>
                  <a:lnTo>
                    <a:pt x="198642" y="301430"/>
                  </a:lnTo>
                  <a:lnTo>
                    <a:pt x="198747" y="320327"/>
                  </a:lnTo>
                  <a:lnTo>
                    <a:pt x="199922" y="338451"/>
                  </a:lnTo>
                  <a:lnTo>
                    <a:pt x="201810" y="356061"/>
                  </a:lnTo>
                  <a:lnTo>
                    <a:pt x="204175" y="373327"/>
                  </a:lnTo>
                  <a:lnTo>
                    <a:pt x="206856" y="388154"/>
                  </a:lnTo>
                  <a:lnTo>
                    <a:pt x="209750" y="401354"/>
                  </a:lnTo>
                  <a:lnTo>
                    <a:pt x="212784" y="413470"/>
                  </a:lnTo>
                  <a:lnTo>
                    <a:pt x="217017" y="424864"/>
                  </a:lnTo>
                  <a:lnTo>
                    <a:pt x="222050" y="435775"/>
                  </a:lnTo>
                  <a:lnTo>
                    <a:pt x="227616" y="446366"/>
                  </a:lnTo>
                  <a:lnTo>
                    <a:pt x="234642" y="456742"/>
                  </a:lnTo>
                  <a:lnTo>
                    <a:pt x="242642" y="466975"/>
                  </a:lnTo>
                  <a:lnTo>
                    <a:pt x="251292" y="477113"/>
                  </a:lnTo>
                  <a:lnTo>
                    <a:pt x="262584" y="482767"/>
                  </a:lnTo>
                  <a:lnTo>
                    <a:pt x="275639" y="485430"/>
                  </a:lnTo>
                  <a:lnTo>
                    <a:pt x="289870" y="486101"/>
                  </a:lnTo>
                  <a:lnTo>
                    <a:pt x="303777" y="484337"/>
                  </a:lnTo>
                  <a:lnTo>
                    <a:pt x="317471" y="480951"/>
                  </a:lnTo>
                  <a:lnTo>
                    <a:pt x="331021" y="476483"/>
                  </a:lnTo>
                  <a:lnTo>
                    <a:pt x="343370" y="471293"/>
                  </a:lnTo>
                  <a:lnTo>
                    <a:pt x="354919" y="465623"/>
                  </a:lnTo>
                  <a:lnTo>
                    <a:pt x="365934" y="459632"/>
                  </a:lnTo>
                  <a:lnTo>
                    <a:pt x="375488" y="452322"/>
                  </a:lnTo>
                  <a:lnTo>
                    <a:pt x="384068" y="444133"/>
                  </a:lnTo>
                  <a:lnTo>
                    <a:pt x="391999" y="435358"/>
                  </a:lnTo>
                  <a:lnTo>
                    <a:pt x="398391" y="426192"/>
                  </a:lnTo>
                  <a:lnTo>
                    <a:pt x="403758" y="416765"/>
                  </a:lnTo>
                  <a:lnTo>
                    <a:pt x="408441" y="407165"/>
                  </a:lnTo>
                  <a:lnTo>
                    <a:pt x="413774" y="397449"/>
                  </a:lnTo>
                  <a:lnTo>
                    <a:pt x="419540" y="387655"/>
                  </a:lnTo>
                  <a:lnTo>
                    <a:pt x="425594" y="377810"/>
                  </a:lnTo>
                  <a:lnTo>
                    <a:pt x="430735" y="367931"/>
                  </a:lnTo>
                  <a:lnTo>
                    <a:pt x="435269" y="358029"/>
                  </a:lnTo>
                  <a:lnTo>
                    <a:pt x="439396" y="348112"/>
                  </a:lnTo>
                  <a:lnTo>
                    <a:pt x="443253" y="337079"/>
                  </a:lnTo>
                  <a:lnTo>
                    <a:pt x="446929" y="325303"/>
                  </a:lnTo>
                  <a:lnTo>
                    <a:pt x="450486" y="313031"/>
                  </a:lnTo>
                  <a:lnTo>
                    <a:pt x="452857" y="297112"/>
                  </a:lnTo>
                  <a:lnTo>
                    <a:pt x="454437" y="278762"/>
                  </a:lnTo>
                  <a:lnTo>
                    <a:pt x="455491" y="258792"/>
                  </a:lnTo>
                  <a:lnTo>
                    <a:pt x="456662" y="218918"/>
                  </a:lnTo>
                  <a:lnTo>
                    <a:pt x="456974" y="199000"/>
                  </a:lnTo>
                  <a:lnTo>
                    <a:pt x="456077" y="182406"/>
                  </a:lnTo>
                  <a:lnTo>
                    <a:pt x="454374" y="168027"/>
                  </a:lnTo>
                  <a:lnTo>
                    <a:pt x="449533" y="140998"/>
                  </a:lnTo>
                  <a:lnTo>
                    <a:pt x="443697" y="110563"/>
                  </a:lnTo>
                  <a:lnTo>
                    <a:pt x="440594" y="96920"/>
                  </a:lnTo>
                  <a:lnTo>
                    <a:pt x="437419" y="84509"/>
                  </a:lnTo>
                  <a:lnTo>
                    <a:pt x="427755" y="497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700574" y="867428"/>
              <a:ext cx="248696" cy="57716"/>
            </a:xfrm>
            <a:custGeom>
              <a:avLst/>
              <a:gdLst/>
              <a:ahLst/>
              <a:cxnLst/>
              <a:rect l="0" t="0" r="0" b="0"/>
              <a:pathLst>
                <a:path w="248696" h="57716">
                  <a:moveTo>
                    <a:pt x="0" y="57715"/>
                  </a:moveTo>
                  <a:lnTo>
                    <a:pt x="10562" y="47153"/>
                  </a:lnTo>
                  <a:lnTo>
                    <a:pt x="18094" y="42937"/>
                  </a:lnTo>
                  <a:lnTo>
                    <a:pt x="27537" y="39020"/>
                  </a:lnTo>
                  <a:lnTo>
                    <a:pt x="69179" y="24793"/>
                  </a:lnTo>
                  <a:lnTo>
                    <a:pt x="80384" y="21398"/>
                  </a:lnTo>
                  <a:lnTo>
                    <a:pt x="116172" y="11339"/>
                  </a:lnTo>
                  <a:lnTo>
                    <a:pt x="137846" y="4681"/>
                  </a:lnTo>
                  <a:lnTo>
                    <a:pt x="150479" y="2464"/>
                  </a:lnTo>
                  <a:lnTo>
                    <a:pt x="164427" y="985"/>
                  </a:lnTo>
                  <a:lnTo>
                    <a:pt x="179253" y="0"/>
                  </a:lnTo>
                  <a:lnTo>
                    <a:pt x="193558" y="448"/>
                  </a:lnTo>
                  <a:lnTo>
                    <a:pt x="207515" y="1852"/>
                  </a:lnTo>
                  <a:lnTo>
                    <a:pt x="248695" y="79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436710" y="596866"/>
              <a:ext cx="1" cy="19897"/>
            </a:xfrm>
            <a:custGeom>
              <a:avLst/>
              <a:gdLst/>
              <a:ahLst/>
              <a:cxnLst/>
              <a:rect l="0" t="0" r="0" b="0"/>
              <a:pathLst>
                <a:path w="1" h="19897">
                  <a:moveTo>
                    <a:pt x="0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73281" y="626710"/>
              <a:ext cx="299683" cy="537181"/>
            </a:xfrm>
            <a:custGeom>
              <a:avLst/>
              <a:gdLst/>
              <a:ahLst/>
              <a:cxnLst/>
              <a:rect l="0" t="0" r="0" b="0"/>
              <a:pathLst>
                <a:path w="299683" h="537181">
                  <a:moveTo>
                    <a:pt x="163951" y="0"/>
                  </a:moveTo>
                  <a:lnTo>
                    <a:pt x="148108" y="5281"/>
                  </a:lnTo>
                  <a:lnTo>
                    <a:pt x="139020" y="6836"/>
                  </a:lnTo>
                  <a:lnTo>
                    <a:pt x="128540" y="7873"/>
                  </a:lnTo>
                  <a:lnTo>
                    <a:pt x="117132" y="8565"/>
                  </a:lnTo>
                  <a:lnTo>
                    <a:pt x="92667" y="9333"/>
                  </a:lnTo>
                  <a:lnTo>
                    <a:pt x="79953" y="9538"/>
                  </a:lnTo>
                  <a:lnTo>
                    <a:pt x="68161" y="11885"/>
                  </a:lnTo>
                  <a:lnTo>
                    <a:pt x="56984" y="15660"/>
                  </a:lnTo>
                  <a:lnTo>
                    <a:pt x="46217" y="20388"/>
                  </a:lnTo>
                  <a:lnTo>
                    <a:pt x="37933" y="27961"/>
                  </a:lnTo>
                  <a:lnTo>
                    <a:pt x="31306" y="37431"/>
                  </a:lnTo>
                  <a:lnTo>
                    <a:pt x="25782" y="48165"/>
                  </a:lnTo>
                  <a:lnTo>
                    <a:pt x="22099" y="60848"/>
                  </a:lnTo>
                  <a:lnTo>
                    <a:pt x="19644" y="74830"/>
                  </a:lnTo>
                  <a:lnTo>
                    <a:pt x="18008" y="89678"/>
                  </a:lnTo>
                  <a:lnTo>
                    <a:pt x="15811" y="103997"/>
                  </a:lnTo>
                  <a:lnTo>
                    <a:pt x="13242" y="117965"/>
                  </a:lnTo>
                  <a:lnTo>
                    <a:pt x="10423" y="131698"/>
                  </a:lnTo>
                  <a:lnTo>
                    <a:pt x="8544" y="145275"/>
                  </a:lnTo>
                  <a:lnTo>
                    <a:pt x="7292" y="158747"/>
                  </a:lnTo>
                  <a:lnTo>
                    <a:pt x="6456" y="172150"/>
                  </a:lnTo>
                  <a:lnTo>
                    <a:pt x="4794" y="185506"/>
                  </a:lnTo>
                  <a:lnTo>
                    <a:pt x="2581" y="198832"/>
                  </a:lnTo>
                  <a:lnTo>
                    <a:pt x="0" y="212137"/>
                  </a:lnTo>
                  <a:lnTo>
                    <a:pt x="1595" y="217691"/>
                  </a:lnTo>
                  <a:lnTo>
                    <a:pt x="5975" y="218077"/>
                  </a:lnTo>
                  <a:lnTo>
                    <a:pt x="12211" y="215019"/>
                  </a:lnTo>
                  <a:lnTo>
                    <a:pt x="19684" y="210770"/>
                  </a:lnTo>
                  <a:lnTo>
                    <a:pt x="27982" y="205726"/>
                  </a:lnTo>
                  <a:lnTo>
                    <a:pt x="36830" y="200153"/>
                  </a:lnTo>
                  <a:lnTo>
                    <a:pt x="47150" y="194227"/>
                  </a:lnTo>
                  <a:lnTo>
                    <a:pt x="70406" y="181748"/>
                  </a:lnTo>
                  <a:lnTo>
                    <a:pt x="82797" y="176431"/>
                  </a:lnTo>
                  <a:lnTo>
                    <a:pt x="95480" y="171781"/>
                  </a:lnTo>
                  <a:lnTo>
                    <a:pt x="108356" y="167575"/>
                  </a:lnTo>
                  <a:lnTo>
                    <a:pt x="120256" y="165877"/>
                  </a:lnTo>
                  <a:lnTo>
                    <a:pt x="131505" y="165850"/>
                  </a:lnTo>
                  <a:lnTo>
                    <a:pt x="142320" y="166937"/>
                  </a:lnTo>
                  <a:lnTo>
                    <a:pt x="153952" y="168767"/>
                  </a:lnTo>
                  <a:lnTo>
                    <a:pt x="166127" y="171093"/>
                  </a:lnTo>
                  <a:lnTo>
                    <a:pt x="178666" y="173749"/>
                  </a:lnTo>
                  <a:lnTo>
                    <a:pt x="189235" y="177730"/>
                  </a:lnTo>
                  <a:lnTo>
                    <a:pt x="198492" y="182594"/>
                  </a:lnTo>
                  <a:lnTo>
                    <a:pt x="206874" y="188048"/>
                  </a:lnTo>
                  <a:lnTo>
                    <a:pt x="214672" y="195000"/>
                  </a:lnTo>
                  <a:lnTo>
                    <a:pt x="222082" y="202950"/>
                  </a:lnTo>
                  <a:lnTo>
                    <a:pt x="229233" y="211566"/>
                  </a:lnTo>
                  <a:lnTo>
                    <a:pt x="246020" y="232930"/>
                  </a:lnTo>
                  <a:lnTo>
                    <a:pt x="255139" y="244816"/>
                  </a:lnTo>
                  <a:lnTo>
                    <a:pt x="262323" y="257162"/>
                  </a:lnTo>
                  <a:lnTo>
                    <a:pt x="268218" y="269814"/>
                  </a:lnTo>
                  <a:lnTo>
                    <a:pt x="290902" y="327167"/>
                  </a:lnTo>
                  <a:lnTo>
                    <a:pt x="295008" y="341906"/>
                  </a:lnTo>
                  <a:lnTo>
                    <a:pt x="297746" y="356153"/>
                  </a:lnTo>
                  <a:lnTo>
                    <a:pt x="299570" y="370072"/>
                  </a:lnTo>
                  <a:lnTo>
                    <a:pt x="299682" y="384878"/>
                  </a:lnTo>
                  <a:lnTo>
                    <a:pt x="298651" y="400276"/>
                  </a:lnTo>
                  <a:lnTo>
                    <a:pt x="296858" y="416067"/>
                  </a:lnTo>
                  <a:lnTo>
                    <a:pt x="292347" y="431016"/>
                  </a:lnTo>
                  <a:lnTo>
                    <a:pt x="286023" y="445403"/>
                  </a:lnTo>
                  <a:lnTo>
                    <a:pt x="278492" y="459416"/>
                  </a:lnTo>
                  <a:lnTo>
                    <a:pt x="269049" y="472073"/>
                  </a:lnTo>
                  <a:lnTo>
                    <a:pt x="258333" y="483828"/>
                  </a:lnTo>
                  <a:lnTo>
                    <a:pt x="246768" y="494980"/>
                  </a:lnTo>
                  <a:lnTo>
                    <a:pt x="234637" y="504625"/>
                  </a:lnTo>
                  <a:lnTo>
                    <a:pt x="222128" y="513266"/>
                  </a:lnTo>
                  <a:lnTo>
                    <a:pt x="209367" y="521237"/>
                  </a:lnTo>
                  <a:lnTo>
                    <a:pt x="196439" y="526552"/>
                  </a:lnTo>
                  <a:lnTo>
                    <a:pt x="183399" y="530094"/>
                  </a:lnTo>
                  <a:lnTo>
                    <a:pt x="170284" y="532456"/>
                  </a:lnTo>
                  <a:lnTo>
                    <a:pt x="157120" y="534031"/>
                  </a:lnTo>
                  <a:lnTo>
                    <a:pt x="143923" y="535080"/>
                  </a:lnTo>
                  <a:lnTo>
                    <a:pt x="130703" y="535780"/>
                  </a:lnTo>
                  <a:lnTo>
                    <a:pt x="104225" y="536558"/>
                  </a:lnTo>
                  <a:lnTo>
                    <a:pt x="54526" y="537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62337" y="569612"/>
              <a:ext cx="250423" cy="644018"/>
            </a:xfrm>
            <a:custGeom>
              <a:avLst/>
              <a:gdLst/>
              <a:ahLst/>
              <a:cxnLst/>
              <a:rect l="0" t="0" r="0" b="0"/>
              <a:pathLst>
                <a:path w="250423" h="644018">
                  <a:moveTo>
                    <a:pt x="222023" y="86941"/>
                  </a:moveTo>
                  <a:lnTo>
                    <a:pt x="222023" y="65817"/>
                  </a:lnTo>
                  <a:lnTo>
                    <a:pt x="219812" y="57384"/>
                  </a:lnTo>
                  <a:lnTo>
                    <a:pt x="216128" y="49552"/>
                  </a:lnTo>
                  <a:lnTo>
                    <a:pt x="211461" y="42119"/>
                  </a:lnTo>
                  <a:lnTo>
                    <a:pt x="206139" y="34954"/>
                  </a:lnTo>
                  <a:lnTo>
                    <a:pt x="200381" y="27966"/>
                  </a:lnTo>
                  <a:lnTo>
                    <a:pt x="194331" y="21097"/>
                  </a:lnTo>
                  <a:lnTo>
                    <a:pt x="186982" y="15412"/>
                  </a:lnTo>
                  <a:lnTo>
                    <a:pt x="178767" y="10517"/>
                  </a:lnTo>
                  <a:lnTo>
                    <a:pt x="169974" y="6148"/>
                  </a:lnTo>
                  <a:lnTo>
                    <a:pt x="159691" y="3236"/>
                  </a:lnTo>
                  <a:lnTo>
                    <a:pt x="148414" y="1294"/>
                  </a:lnTo>
                  <a:lnTo>
                    <a:pt x="136475" y="0"/>
                  </a:lnTo>
                  <a:lnTo>
                    <a:pt x="125200" y="1348"/>
                  </a:lnTo>
                  <a:lnTo>
                    <a:pt x="114367" y="4457"/>
                  </a:lnTo>
                  <a:lnTo>
                    <a:pt x="103829" y="8740"/>
                  </a:lnTo>
                  <a:lnTo>
                    <a:pt x="94593" y="13806"/>
                  </a:lnTo>
                  <a:lnTo>
                    <a:pt x="86226" y="19394"/>
                  </a:lnTo>
                  <a:lnTo>
                    <a:pt x="78437" y="25330"/>
                  </a:lnTo>
                  <a:lnTo>
                    <a:pt x="71033" y="31498"/>
                  </a:lnTo>
                  <a:lnTo>
                    <a:pt x="63887" y="37821"/>
                  </a:lnTo>
                  <a:lnTo>
                    <a:pt x="56912" y="44246"/>
                  </a:lnTo>
                  <a:lnTo>
                    <a:pt x="50052" y="52951"/>
                  </a:lnTo>
                  <a:lnTo>
                    <a:pt x="43268" y="63176"/>
                  </a:lnTo>
                  <a:lnTo>
                    <a:pt x="36534" y="74414"/>
                  </a:lnTo>
                  <a:lnTo>
                    <a:pt x="29835" y="86327"/>
                  </a:lnTo>
                  <a:lnTo>
                    <a:pt x="16496" y="111353"/>
                  </a:lnTo>
                  <a:lnTo>
                    <a:pt x="10949" y="123111"/>
                  </a:lnTo>
                  <a:lnTo>
                    <a:pt x="6146" y="134266"/>
                  </a:lnTo>
                  <a:lnTo>
                    <a:pt x="1839" y="145018"/>
                  </a:lnTo>
                  <a:lnTo>
                    <a:pt x="72" y="156608"/>
                  </a:lnTo>
                  <a:lnTo>
                    <a:pt x="0" y="168756"/>
                  </a:lnTo>
                  <a:lnTo>
                    <a:pt x="1058" y="181275"/>
                  </a:lnTo>
                  <a:lnTo>
                    <a:pt x="3973" y="191832"/>
                  </a:lnTo>
                  <a:lnTo>
                    <a:pt x="8127" y="201081"/>
                  </a:lnTo>
                  <a:lnTo>
                    <a:pt x="13107" y="209457"/>
                  </a:lnTo>
                  <a:lnTo>
                    <a:pt x="20848" y="216147"/>
                  </a:lnTo>
                  <a:lnTo>
                    <a:pt x="30431" y="221712"/>
                  </a:lnTo>
                  <a:lnTo>
                    <a:pt x="41240" y="226527"/>
                  </a:lnTo>
                  <a:lnTo>
                    <a:pt x="53973" y="228632"/>
                  </a:lnTo>
                  <a:lnTo>
                    <a:pt x="67988" y="228930"/>
                  </a:lnTo>
                  <a:lnTo>
                    <a:pt x="82858" y="228023"/>
                  </a:lnTo>
                  <a:lnTo>
                    <a:pt x="97192" y="224103"/>
                  </a:lnTo>
                  <a:lnTo>
                    <a:pt x="111170" y="218173"/>
                  </a:lnTo>
                  <a:lnTo>
                    <a:pt x="124909" y="210904"/>
                  </a:lnTo>
                  <a:lnTo>
                    <a:pt x="138490" y="202743"/>
                  </a:lnTo>
                  <a:lnTo>
                    <a:pt x="151966" y="193985"/>
                  </a:lnTo>
                  <a:lnTo>
                    <a:pt x="165370" y="184831"/>
                  </a:lnTo>
                  <a:lnTo>
                    <a:pt x="177623" y="175413"/>
                  </a:lnTo>
                  <a:lnTo>
                    <a:pt x="189107" y="165818"/>
                  </a:lnTo>
                  <a:lnTo>
                    <a:pt x="200078" y="156105"/>
                  </a:lnTo>
                  <a:lnTo>
                    <a:pt x="208499" y="146314"/>
                  </a:lnTo>
                  <a:lnTo>
                    <a:pt x="215217" y="136471"/>
                  </a:lnTo>
                  <a:lnTo>
                    <a:pt x="220802" y="126593"/>
                  </a:lnTo>
                  <a:lnTo>
                    <a:pt x="225630" y="116691"/>
                  </a:lnTo>
                  <a:lnTo>
                    <a:pt x="229955" y="106775"/>
                  </a:lnTo>
                  <a:lnTo>
                    <a:pt x="233942" y="96847"/>
                  </a:lnTo>
                  <a:lnTo>
                    <a:pt x="236601" y="95756"/>
                  </a:lnTo>
                  <a:lnTo>
                    <a:pt x="238373" y="100555"/>
                  </a:lnTo>
                  <a:lnTo>
                    <a:pt x="240343" y="120624"/>
                  </a:lnTo>
                  <a:lnTo>
                    <a:pt x="240868" y="133713"/>
                  </a:lnTo>
                  <a:lnTo>
                    <a:pt x="241218" y="147966"/>
                  </a:lnTo>
                  <a:lnTo>
                    <a:pt x="242557" y="160784"/>
                  </a:lnTo>
                  <a:lnTo>
                    <a:pt x="244555" y="172645"/>
                  </a:lnTo>
                  <a:lnTo>
                    <a:pt x="246992" y="183868"/>
                  </a:lnTo>
                  <a:lnTo>
                    <a:pt x="248617" y="197982"/>
                  </a:lnTo>
                  <a:lnTo>
                    <a:pt x="249700" y="214023"/>
                  </a:lnTo>
                  <a:lnTo>
                    <a:pt x="250422" y="231349"/>
                  </a:lnTo>
                  <a:lnTo>
                    <a:pt x="249798" y="250637"/>
                  </a:lnTo>
                  <a:lnTo>
                    <a:pt x="248277" y="271233"/>
                  </a:lnTo>
                  <a:lnTo>
                    <a:pt x="246157" y="292700"/>
                  </a:lnTo>
                  <a:lnTo>
                    <a:pt x="244745" y="313644"/>
                  </a:lnTo>
                  <a:lnTo>
                    <a:pt x="243803" y="334238"/>
                  </a:lnTo>
                  <a:lnTo>
                    <a:pt x="243175" y="354599"/>
                  </a:lnTo>
                  <a:lnTo>
                    <a:pt x="241651" y="372595"/>
                  </a:lnTo>
                  <a:lnTo>
                    <a:pt x="239529" y="389013"/>
                  </a:lnTo>
                  <a:lnTo>
                    <a:pt x="237010" y="404380"/>
                  </a:lnTo>
                  <a:lnTo>
                    <a:pt x="235330" y="420151"/>
                  </a:lnTo>
                  <a:lnTo>
                    <a:pt x="234211" y="436192"/>
                  </a:lnTo>
                  <a:lnTo>
                    <a:pt x="233464" y="452412"/>
                  </a:lnTo>
                  <a:lnTo>
                    <a:pt x="232634" y="488119"/>
                  </a:lnTo>
                  <a:lnTo>
                    <a:pt x="232102" y="554518"/>
                  </a:lnTo>
                  <a:lnTo>
                    <a:pt x="230953" y="567771"/>
                  </a:lnTo>
                  <a:lnTo>
                    <a:pt x="229081" y="579923"/>
                  </a:lnTo>
                  <a:lnTo>
                    <a:pt x="222023" y="6440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61853" y="579568"/>
            <a:ext cx="1711020" cy="723592"/>
            <a:chOff x="5361853" y="579568"/>
            <a:chExt cx="1711020" cy="723592"/>
          </a:xfrm>
        </p:grpSpPr>
        <p:sp>
          <p:nvSpPr>
            <p:cNvPr id="12" name="Freeform 11"/>
            <p:cNvSpPr/>
            <p:nvPr/>
          </p:nvSpPr>
          <p:spPr>
            <a:xfrm>
              <a:off x="5361853" y="606814"/>
              <a:ext cx="352630" cy="348173"/>
            </a:xfrm>
            <a:custGeom>
              <a:avLst/>
              <a:gdLst/>
              <a:ahLst/>
              <a:cxnLst/>
              <a:rect l="0" t="0" r="0" b="0"/>
              <a:pathLst>
                <a:path w="352630" h="348173">
                  <a:moveTo>
                    <a:pt x="0" y="0"/>
                  </a:moveTo>
                  <a:lnTo>
                    <a:pt x="10562" y="15843"/>
                  </a:lnTo>
                  <a:lnTo>
                    <a:pt x="15884" y="22720"/>
                  </a:lnTo>
                  <a:lnTo>
                    <a:pt x="21643" y="29516"/>
                  </a:lnTo>
                  <a:lnTo>
                    <a:pt x="27692" y="36257"/>
                  </a:lnTo>
                  <a:lnTo>
                    <a:pt x="35041" y="42962"/>
                  </a:lnTo>
                  <a:lnTo>
                    <a:pt x="43257" y="49642"/>
                  </a:lnTo>
                  <a:lnTo>
                    <a:pt x="52049" y="56306"/>
                  </a:lnTo>
                  <a:lnTo>
                    <a:pt x="62332" y="61854"/>
                  </a:lnTo>
                  <a:lnTo>
                    <a:pt x="73609" y="66658"/>
                  </a:lnTo>
                  <a:lnTo>
                    <a:pt x="85548" y="70966"/>
                  </a:lnTo>
                  <a:lnTo>
                    <a:pt x="97929" y="76049"/>
                  </a:lnTo>
                  <a:lnTo>
                    <a:pt x="110604" y="81648"/>
                  </a:lnTo>
                  <a:lnTo>
                    <a:pt x="123475" y="87591"/>
                  </a:lnTo>
                  <a:lnTo>
                    <a:pt x="135371" y="92659"/>
                  </a:lnTo>
                  <a:lnTo>
                    <a:pt x="146618" y="97142"/>
                  </a:lnTo>
                  <a:lnTo>
                    <a:pt x="184185" y="111681"/>
                  </a:lnTo>
                  <a:lnTo>
                    <a:pt x="199057" y="117561"/>
                  </a:lnTo>
                  <a:lnTo>
                    <a:pt x="213392" y="122587"/>
                  </a:lnTo>
                  <a:lnTo>
                    <a:pt x="227370" y="127042"/>
                  </a:lnTo>
                  <a:lnTo>
                    <a:pt x="253586" y="134940"/>
                  </a:lnTo>
                  <a:lnTo>
                    <a:pt x="276291" y="142135"/>
                  </a:lnTo>
                  <a:lnTo>
                    <a:pt x="288093" y="145601"/>
                  </a:lnTo>
                  <a:lnTo>
                    <a:pt x="324722" y="155760"/>
                  </a:lnTo>
                  <a:lnTo>
                    <a:pt x="346593" y="162441"/>
                  </a:lnTo>
                  <a:lnTo>
                    <a:pt x="351541" y="169086"/>
                  </a:lnTo>
                  <a:lnTo>
                    <a:pt x="352629" y="177937"/>
                  </a:lnTo>
                  <a:lnTo>
                    <a:pt x="351144" y="188259"/>
                  </a:lnTo>
                  <a:lnTo>
                    <a:pt x="345732" y="197351"/>
                  </a:lnTo>
                  <a:lnTo>
                    <a:pt x="337703" y="205623"/>
                  </a:lnTo>
                  <a:lnTo>
                    <a:pt x="327929" y="213349"/>
                  </a:lnTo>
                  <a:lnTo>
                    <a:pt x="316992" y="220709"/>
                  </a:lnTo>
                  <a:lnTo>
                    <a:pt x="305280" y="227827"/>
                  </a:lnTo>
                  <a:lnTo>
                    <a:pt x="293050" y="234783"/>
                  </a:lnTo>
                  <a:lnTo>
                    <a:pt x="281581" y="242736"/>
                  </a:lnTo>
                  <a:lnTo>
                    <a:pt x="270619" y="251354"/>
                  </a:lnTo>
                  <a:lnTo>
                    <a:pt x="259995" y="260415"/>
                  </a:lnTo>
                  <a:lnTo>
                    <a:pt x="249597" y="268667"/>
                  </a:lnTo>
                  <a:lnTo>
                    <a:pt x="239348" y="276378"/>
                  </a:lnTo>
                  <a:lnTo>
                    <a:pt x="229200" y="283730"/>
                  </a:lnTo>
                  <a:lnTo>
                    <a:pt x="220224" y="290842"/>
                  </a:lnTo>
                  <a:lnTo>
                    <a:pt x="212029" y="297794"/>
                  </a:lnTo>
                  <a:lnTo>
                    <a:pt x="204356" y="304639"/>
                  </a:lnTo>
                  <a:lnTo>
                    <a:pt x="198134" y="312518"/>
                  </a:lnTo>
                  <a:lnTo>
                    <a:pt x="192882" y="321087"/>
                  </a:lnTo>
                  <a:lnTo>
                    <a:pt x="179061" y="3481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11592" y="1084308"/>
              <a:ext cx="358121" cy="59687"/>
            </a:xfrm>
            <a:custGeom>
              <a:avLst/>
              <a:gdLst/>
              <a:ahLst/>
              <a:cxnLst/>
              <a:rect l="0" t="0" r="0" b="0"/>
              <a:pathLst>
                <a:path w="358121" h="59687">
                  <a:moveTo>
                    <a:pt x="0" y="59686"/>
                  </a:moveTo>
                  <a:lnTo>
                    <a:pt x="15843" y="54405"/>
                  </a:lnTo>
                  <a:lnTo>
                    <a:pt x="24931" y="51744"/>
                  </a:lnTo>
                  <a:lnTo>
                    <a:pt x="46819" y="45840"/>
                  </a:lnTo>
                  <a:lnTo>
                    <a:pt x="59951" y="43824"/>
                  </a:lnTo>
                  <a:lnTo>
                    <a:pt x="74232" y="42479"/>
                  </a:lnTo>
                  <a:lnTo>
                    <a:pt x="89279" y="41583"/>
                  </a:lnTo>
                  <a:lnTo>
                    <a:pt x="104837" y="39880"/>
                  </a:lnTo>
                  <a:lnTo>
                    <a:pt x="120736" y="37640"/>
                  </a:lnTo>
                  <a:lnTo>
                    <a:pt x="136861" y="35041"/>
                  </a:lnTo>
                  <a:lnTo>
                    <a:pt x="150928" y="32203"/>
                  </a:lnTo>
                  <a:lnTo>
                    <a:pt x="163621" y="29206"/>
                  </a:lnTo>
                  <a:lnTo>
                    <a:pt x="175399" y="26102"/>
                  </a:lnTo>
                  <a:lnTo>
                    <a:pt x="203224" y="19706"/>
                  </a:lnTo>
                  <a:lnTo>
                    <a:pt x="218381" y="16453"/>
                  </a:lnTo>
                  <a:lnTo>
                    <a:pt x="232907" y="14285"/>
                  </a:lnTo>
                  <a:lnTo>
                    <a:pt x="247012" y="12839"/>
                  </a:lnTo>
                  <a:lnTo>
                    <a:pt x="260837" y="11875"/>
                  </a:lnTo>
                  <a:lnTo>
                    <a:pt x="274474" y="10127"/>
                  </a:lnTo>
                  <a:lnTo>
                    <a:pt x="287987" y="7857"/>
                  </a:lnTo>
                  <a:lnTo>
                    <a:pt x="3581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71393" y="579568"/>
              <a:ext cx="344404" cy="653957"/>
            </a:xfrm>
            <a:custGeom>
              <a:avLst/>
              <a:gdLst/>
              <a:ahLst/>
              <a:cxnLst/>
              <a:rect l="0" t="0" r="0" b="0"/>
              <a:pathLst>
                <a:path w="344404" h="653957">
                  <a:moveTo>
                    <a:pt x="334455" y="146619"/>
                  </a:moveTo>
                  <a:lnTo>
                    <a:pt x="334455" y="125496"/>
                  </a:lnTo>
                  <a:lnTo>
                    <a:pt x="328560" y="106283"/>
                  </a:lnTo>
                  <a:lnTo>
                    <a:pt x="318571" y="86690"/>
                  </a:lnTo>
                  <a:lnTo>
                    <a:pt x="312813" y="76823"/>
                  </a:lnTo>
                  <a:lnTo>
                    <a:pt x="306763" y="66929"/>
                  </a:lnTo>
                  <a:lnTo>
                    <a:pt x="300520" y="58123"/>
                  </a:lnTo>
                  <a:lnTo>
                    <a:pt x="294147" y="50041"/>
                  </a:lnTo>
                  <a:lnTo>
                    <a:pt x="287687" y="42443"/>
                  </a:lnTo>
                  <a:lnTo>
                    <a:pt x="281170" y="35167"/>
                  </a:lnTo>
                  <a:lnTo>
                    <a:pt x="268034" y="21187"/>
                  </a:lnTo>
                  <a:lnTo>
                    <a:pt x="259226" y="15470"/>
                  </a:lnTo>
                  <a:lnTo>
                    <a:pt x="248932" y="10553"/>
                  </a:lnTo>
                  <a:lnTo>
                    <a:pt x="237649" y="6169"/>
                  </a:lnTo>
                  <a:lnTo>
                    <a:pt x="224600" y="3247"/>
                  </a:lnTo>
                  <a:lnTo>
                    <a:pt x="210374" y="1299"/>
                  </a:lnTo>
                  <a:lnTo>
                    <a:pt x="195364" y="0"/>
                  </a:lnTo>
                  <a:lnTo>
                    <a:pt x="180936" y="1345"/>
                  </a:lnTo>
                  <a:lnTo>
                    <a:pt x="166896" y="4452"/>
                  </a:lnTo>
                  <a:lnTo>
                    <a:pt x="153115" y="8734"/>
                  </a:lnTo>
                  <a:lnTo>
                    <a:pt x="139506" y="13800"/>
                  </a:lnTo>
                  <a:lnTo>
                    <a:pt x="126012" y="19387"/>
                  </a:lnTo>
                  <a:lnTo>
                    <a:pt x="112595" y="25323"/>
                  </a:lnTo>
                  <a:lnTo>
                    <a:pt x="100334" y="32596"/>
                  </a:lnTo>
                  <a:lnTo>
                    <a:pt x="88845" y="40760"/>
                  </a:lnTo>
                  <a:lnTo>
                    <a:pt x="77869" y="49519"/>
                  </a:lnTo>
                  <a:lnTo>
                    <a:pt x="68341" y="57569"/>
                  </a:lnTo>
                  <a:lnTo>
                    <a:pt x="59779" y="65146"/>
                  </a:lnTo>
                  <a:lnTo>
                    <a:pt x="51860" y="72409"/>
                  </a:lnTo>
                  <a:lnTo>
                    <a:pt x="44370" y="81671"/>
                  </a:lnTo>
                  <a:lnTo>
                    <a:pt x="37166" y="92268"/>
                  </a:lnTo>
                  <a:lnTo>
                    <a:pt x="30153" y="103753"/>
                  </a:lnTo>
                  <a:lnTo>
                    <a:pt x="23267" y="115831"/>
                  </a:lnTo>
                  <a:lnTo>
                    <a:pt x="9720" y="141041"/>
                  </a:lnTo>
                  <a:lnTo>
                    <a:pt x="5224" y="155059"/>
                  </a:lnTo>
                  <a:lnTo>
                    <a:pt x="2226" y="169931"/>
                  </a:lnTo>
                  <a:lnTo>
                    <a:pt x="227" y="185372"/>
                  </a:lnTo>
                  <a:lnTo>
                    <a:pt x="0" y="198982"/>
                  </a:lnTo>
                  <a:lnTo>
                    <a:pt x="955" y="211371"/>
                  </a:lnTo>
                  <a:lnTo>
                    <a:pt x="2696" y="222946"/>
                  </a:lnTo>
                  <a:lnTo>
                    <a:pt x="4962" y="233979"/>
                  </a:lnTo>
                  <a:lnTo>
                    <a:pt x="7578" y="244651"/>
                  </a:lnTo>
                  <a:lnTo>
                    <a:pt x="10428" y="255081"/>
                  </a:lnTo>
                  <a:lnTo>
                    <a:pt x="19489" y="272564"/>
                  </a:lnTo>
                  <a:lnTo>
                    <a:pt x="25000" y="280322"/>
                  </a:lnTo>
                  <a:lnTo>
                    <a:pt x="33095" y="286598"/>
                  </a:lnTo>
                  <a:lnTo>
                    <a:pt x="42913" y="291888"/>
                  </a:lnTo>
                  <a:lnTo>
                    <a:pt x="53880" y="296520"/>
                  </a:lnTo>
                  <a:lnTo>
                    <a:pt x="65612" y="297398"/>
                  </a:lnTo>
                  <a:lnTo>
                    <a:pt x="77855" y="295772"/>
                  </a:lnTo>
                  <a:lnTo>
                    <a:pt x="90438" y="292477"/>
                  </a:lnTo>
                  <a:lnTo>
                    <a:pt x="102143" y="288070"/>
                  </a:lnTo>
                  <a:lnTo>
                    <a:pt x="113261" y="282922"/>
                  </a:lnTo>
                  <a:lnTo>
                    <a:pt x="123990" y="277279"/>
                  </a:lnTo>
                  <a:lnTo>
                    <a:pt x="133353" y="271306"/>
                  </a:lnTo>
                  <a:lnTo>
                    <a:pt x="141806" y="265114"/>
                  </a:lnTo>
                  <a:lnTo>
                    <a:pt x="149652" y="258775"/>
                  </a:lnTo>
                  <a:lnTo>
                    <a:pt x="158198" y="253444"/>
                  </a:lnTo>
                  <a:lnTo>
                    <a:pt x="167211" y="248784"/>
                  </a:lnTo>
                  <a:lnTo>
                    <a:pt x="176536" y="244573"/>
                  </a:lnTo>
                  <a:lnTo>
                    <a:pt x="186069" y="237344"/>
                  </a:lnTo>
                  <a:lnTo>
                    <a:pt x="195740" y="228103"/>
                  </a:lnTo>
                  <a:lnTo>
                    <a:pt x="205504" y="217522"/>
                  </a:lnTo>
                  <a:lnTo>
                    <a:pt x="214223" y="206046"/>
                  </a:lnTo>
                  <a:lnTo>
                    <a:pt x="222246" y="193974"/>
                  </a:lnTo>
                  <a:lnTo>
                    <a:pt x="229806" y="181505"/>
                  </a:lnTo>
                  <a:lnTo>
                    <a:pt x="238162" y="169877"/>
                  </a:lnTo>
                  <a:lnTo>
                    <a:pt x="247048" y="158808"/>
                  </a:lnTo>
                  <a:lnTo>
                    <a:pt x="256288" y="148114"/>
                  </a:lnTo>
                  <a:lnTo>
                    <a:pt x="263554" y="137668"/>
                  </a:lnTo>
                  <a:lnTo>
                    <a:pt x="269503" y="127388"/>
                  </a:lnTo>
                  <a:lnTo>
                    <a:pt x="274574" y="117219"/>
                  </a:lnTo>
                  <a:lnTo>
                    <a:pt x="279060" y="113755"/>
                  </a:lnTo>
                  <a:lnTo>
                    <a:pt x="283156" y="114762"/>
                  </a:lnTo>
                  <a:lnTo>
                    <a:pt x="286992" y="118750"/>
                  </a:lnTo>
                  <a:lnTo>
                    <a:pt x="288444" y="125829"/>
                  </a:lnTo>
                  <a:lnTo>
                    <a:pt x="287110" y="145485"/>
                  </a:lnTo>
                  <a:lnTo>
                    <a:pt x="286312" y="158021"/>
                  </a:lnTo>
                  <a:lnTo>
                    <a:pt x="285780" y="171906"/>
                  </a:lnTo>
                  <a:lnTo>
                    <a:pt x="285031" y="217851"/>
                  </a:lnTo>
                  <a:lnTo>
                    <a:pt x="284735" y="346251"/>
                  </a:lnTo>
                  <a:lnTo>
                    <a:pt x="285834" y="362605"/>
                  </a:lnTo>
                  <a:lnTo>
                    <a:pt x="287672" y="376824"/>
                  </a:lnTo>
                  <a:lnTo>
                    <a:pt x="290003" y="389619"/>
                  </a:lnTo>
                  <a:lnTo>
                    <a:pt x="291557" y="404781"/>
                  </a:lnTo>
                  <a:lnTo>
                    <a:pt x="292592" y="421521"/>
                  </a:lnTo>
                  <a:lnTo>
                    <a:pt x="293743" y="456701"/>
                  </a:lnTo>
                  <a:lnTo>
                    <a:pt x="294255" y="490758"/>
                  </a:lnTo>
                  <a:lnTo>
                    <a:pt x="295497" y="505366"/>
                  </a:lnTo>
                  <a:lnTo>
                    <a:pt x="297430" y="518421"/>
                  </a:lnTo>
                  <a:lnTo>
                    <a:pt x="299824" y="530440"/>
                  </a:lnTo>
                  <a:lnTo>
                    <a:pt x="305431" y="555585"/>
                  </a:lnTo>
                  <a:lnTo>
                    <a:pt x="308474" y="568480"/>
                  </a:lnTo>
                  <a:lnTo>
                    <a:pt x="311608" y="580392"/>
                  </a:lnTo>
                  <a:lnTo>
                    <a:pt x="318037" y="602471"/>
                  </a:lnTo>
                  <a:lnTo>
                    <a:pt x="324579" y="623337"/>
                  </a:lnTo>
                  <a:lnTo>
                    <a:pt x="344403" y="653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655065" y="716240"/>
              <a:ext cx="417808" cy="586920"/>
            </a:xfrm>
            <a:custGeom>
              <a:avLst/>
              <a:gdLst/>
              <a:ahLst/>
              <a:cxnLst/>
              <a:rect l="0" t="0" r="0" b="0"/>
              <a:pathLst>
                <a:path w="417808" h="586920">
                  <a:moveTo>
                    <a:pt x="0" y="0"/>
                  </a:moveTo>
                  <a:lnTo>
                    <a:pt x="55384" y="0"/>
                  </a:lnTo>
                  <a:lnTo>
                    <a:pt x="68977" y="2210"/>
                  </a:lnTo>
                  <a:lnTo>
                    <a:pt x="83565" y="5895"/>
                  </a:lnTo>
                  <a:lnTo>
                    <a:pt x="98817" y="10562"/>
                  </a:lnTo>
                  <a:lnTo>
                    <a:pt x="114511" y="15883"/>
                  </a:lnTo>
                  <a:lnTo>
                    <a:pt x="146688" y="27692"/>
                  </a:lnTo>
                  <a:lnTo>
                    <a:pt x="161900" y="35041"/>
                  </a:lnTo>
                  <a:lnTo>
                    <a:pt x="176462" y="43256"/>
                  </a:lnTo>
                  <a:lnTo>
                    <a:pt x="190592" y="52049"/>
                  </a:lnTo>
                  <a:lnTo>
                    <a:pt x="202222" y="60121"/>
                  </a:lnTo>
                  <a:lnTo>
                    <a:pt x="212187" y="67713"/>
                  </a:lnTo>
                  <a:lnTo>
                    <a:pt x="221040" y="74986"/>
                  </a:lnTo>
                  <a:lnTo>
                    <a:pt x="229152" y="82044"/>
                  </a:lnTo>
                  <a:lnTo>
                    <a:pt x="236771" y="88961"/>
                  </a:lnTo>
                  <a:lnTo>
                    <a:pt x="244061" y="95782"/>
                  </a:lnTo>
                  <a:lnTo>
                    <a:pt x="251132" y="105856"/>
                  </a:lnTo>
                  <a:lnTo>
                    <a:pt x="258057" y="118099"/>
                  </a:lnTo>
                  <a:lnTo>
                    <a:pt x="264883" y="131787"/>
                  </a:lnTo>
                  <a:lnTo>
                    <a:pt x="271646" y="146440"/>
                  </a:lnTo>
                  <a:lnTo>
                    <a:pt x="285054" y="177457"/>
                  </a:lnTo>
                  <a:lnTo>
                    <a:pt x="288408" y="194571"/>
                  </a:lnTo>
                  <a:lnTo>
                    <a:pt x="289539" y="212612"/>
                  </a:lnTo>
                  <a:lnTo>
                    <a:pt x="289188" y="231271"/>
                  </a:lnTo>
                  <a:lnTo>
                    <a:pt x="286743" y="250343"/>
                  </a:lnTo>
                  <a:lnTo>
                    <a:pt x="282902" y="269689"/>
                  </a:lnTo>
                  <a:lnTo>
                    <a:pt x="278132" y="289218"/>
                  </a:lnTo>
                  <a:lnTo>
                    <a:pt x="273846" y="305553"/>
                  </a:lnTo>
                  <a:lnTo>
                    <a:pt x="266136" y="332546"/>
                  </a:lnTo>
                  <a:lnTo>
                    <a:pt x="261427" y="344387"/>
                  </a:lnTo>
                  <a:lnTo>
                    <a:pt x="256078" y="355596"/>
                  </a:lnTo>
                  <a:lnTo>
                    <a:pt x="250301" y="366385"/>
                  </a:lnTo>
                  <a:lnTo>
                    <a:pt x="235040" y="393110"/>
                  </a:lnTo>
                  <a:lnTo>
                    <a:pt x="226327" y="407974"/>
                  </a:lnTo>
                  <a:lnTo>
                    <a:pt x="218309" y="420094"/>
                  </a:lnTo>
                  <a:lnTo>
                    <a:pt x="210752" y="430385"/>
                  </a:lnTo>
                  <a:lnTo>
                    <a:pt x="203504" y="439456"/>
                  </a:lnTo>
                  <a:lnTo>
                    <a:pt x="193145" y="447714"/>
                  </a:lnTo>
                  <a:lnTo>
                    <a:pt x="180713" y="455430"/>
                  </a:lnTo>
                  <a:lnTo>
                    <a:pt x="166898" y="462784"/>
                  </a:lnTo>
                  <a:lnTo>
                    <a:pt x="154372" y="468792"/>
                  </a:lnTo>
                  <a:lnTo>
                    <a:pt x="142706" y="473903"/>
                  </a:lnTo>
                  <a:lnTo>
                    <a:pt x="131612" y="478416"/>
                  </a:lnTo>
                  <a:lnTo>
                    <a:pt x="119795" y="482530"/>
                  </a:lnTo>
                  <a:lnTo>
                    <a:pt x="107496" y="486377"/>
                  </a:lnTo>
                  <a:lnTo>
                    <a:pt x="94876" y="490048"/>
                  </a:lnTo>
                  <a:lnTo>
                    <a:pt x="82040" y="491389"/>
                  </a:lnTo>
                  <a:lnTo>
                    <a:pt x="69063" y="491179"/>
                  </a:lnTo>
                  <a:lnTo>
                    <a:pt x="55990" y="489933"/>
                  </a:lnTo>
                  <a:lnTo>
                    <a:pt x="43958" y="486892"/>
                  </a:lnTo>
                  <a:lnTo>
                    <a:pt x="32622" y="482653"/>
                  </a:lnTo>
                  <a:lnTo>
                    <a:pt x="21748" y="477617"/>
                  </a:lnTo>
                  <a:lnTo>
                    <a:pt x="15603" y="469839"/>
                  </a:lnTo>
                  <a:lnTo>
                    <a:pt x="12613" y="460232"/>
                  </a:lnTo>
                  <a:lnTo>
                    <a:pt x="11724" y="449406"/>
                  </a:lnTo>
                  <a:lnTo>
                    <a:pt x="14448" y="438873"/>
                  </a:lnTo>
                  <a:lnTo>
                    <a:pt x="19581" y="428535"/>
                  </a:lnTo>
                  <a:lnTo>
                    <a:pt x="26317" y="418327"/>
                  </a:lnTo>
                  <a:lnTo>
                    <a:pt x="33019" y="409311"/>
                  </a:lnTo>
                  <a:lnTo>
                    <a:pt x="39698" y="401090"/>
                  </a:lnTo>
                  <a:lnTo>
                    <a:pt x="46360" y="393398"/>
                  </a:lnTo>
                  <a:lnTo>
                    <a:pt x="56329" y="386060"/>
                  </a:lnTo>
                  <a:lnTo>
                    <a:pt x="68502" y="378957"/>
                  </a:lnTo>
                  <a:lnTo>
                    <a:pt x="82143" y="372011"/>
                  </a:lnTo>
                  <a:lnTo>
                    <a:pt x="94553" y="366276"/>
                  </a:lnTo>
                  <a:lnTo>
                    <a:pt x="106143" y="361346"/>
                  </a:lnTo>
                  <a:lnTo>
                    <a:pt x="117185" y="356955"/>
                  </a:lnTo>
                  <a:lnTo>
                    <a:pt x="130072" y="354027"/>
                  </a:lnTo>
                  <a:lnTo>
                    <a:pt x="144191" y="352075"/>
                  </a:lnTo>
                  <a:lnTo>
                    <a:pt x="159129" y="350774"/>
                  </a:lnTo>
                  <a:lnTo>
                    <a:pt x="172405" y="351012"/>
                  </a:lnTo>
                  <a:lnTo>
                    <a:pt x="184571" y="352276"/>
                  </a:lnTo>
                  <a:lnTo>
                    <a:pt x="195998" y="354224"/>
                  </a:lnTo>
                  <a:lnTo>
                    <a:pt x="206931" y="356628"/>
                  </a:lnTo>
                  <a:lnTo>
                    <a:pt x="217537" y="359336"/>
                  </a:lnTo>
                  <a:lnTo>
                    <a:pt x="227923" y="362246"/>
                  </a:lnTo>
                  <a:lnTo>
                    <a:pt x="237057" y="366397"/>
                  </a:lnTo>
                  <a:lnTo>
                    <a:pt x="245357" y="371375"/>
                  </a:lnTo>
                  <a:lnTo>
                    <a:pt x="262686" y="383907"/>
                  </a:lnTo>
                  <a:lnTo>
                    <a:pt x="285124" y="400529"/>
                  </a:lnTo>
                  <a:lnTo>
                    <a:pt x="295087" y="408499"/>
                  </a:lnTo>
                  <a:lnTo>
                    <a:pt x="303940" y="416023"/>
                  </a:lnTo>
                  <a:lnTo>
                    <a:pt x="312052" y="423249"/>
                  </a:lnTo>
                  <a:lnTo>
                    <a:pt x="319671" y="431383"/>
                  </a:lnTo>
                  <a:lnTo>
                    <a:pt x="326961" y="440121"/>
                  </a:lnTo>
                  <a:lnTo>
                    <a:pt x="334031" y="449262"/>
                  </a:lnTo>
                  <a:lnTo>
                    <a:pt x="340956" y="459778"/>
                  </a:lnTo>
                  <a:lnTo>
                    <a:pt x="347782" y="471210"/>
                  </a:lnTo>
                  <a:lnTo>
                    <a:pt x="354544" y="483252"/>
                  </a:lnTo>
                  <a:lnTo>
                    <a:pt x="361263" y="494596"/>
                  </a:lnTo>
                  <a:lnTo>
                    <a:pt x="374623" y="516043"/>
                  </a:lnTo>
                  <a:lnTo>
                    <a:pt x="381280" y="525299"/>
                  </a:lnTo>
                  <a:lnTo>
                    <a:pt x="387929" y="533681"/>
                  </a:lnTo>
                  <a:lnTo>
                    <a:pt x="400107" y="549994"/>
                  </a:lnTo>
                  <a:lnTo>
                    <a:pt x="404901" y="558986"/>
                  </a:lnTo>
                  <a:lnTo>
                    <a:pt x="417807" y="5869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21514" y="716240"/>
            <a:ext cx="348173" cy="457599"/>
            <a:chOff x="3521514" y="716240"/>
            <a:chExt cx="348173" cy="457599"/>
          </a:xfrm>
        </p:grpSpPr>
        <p:sp>
          <p:nvSpPr>
            <p:cNvPr id="17" name="Freeform 16"/>
            <p:cNvSpPr/>
            <p:nvPr/>
          </p:nvSpPr>
          <p:spPr>
            <a:xfrm>
              <a:off x="3742351" y="716240"/>
              <a:ext cx="47754" cy="457599"/>
            </a:xfrm>
            <a:custGeom>
              <a:avLst/>
              <a:gdLst/>
              <a:ahLst/>
              <a:cxnLst/>
              <a:rect l="0" t="0" r="0" b="0"/>
              <a:pathLst>
                <a:path w="47754" h="457599">
                  <a:moveTo>
                    <a:pt x="47753" y="0"/>
                  </a:moveTo>
                  <a:lnTo>
                    <a:pt x="37191" y="10562"/>
                  </a:lnTo>
                  <a:lnTo>
                    <a:pt x="32975" y="19199"/>
                  </a:lnTo>
                  <a:lnTo>
                    <a:pt x="29058" y="30484"/>
                  </a:lnTo>
                  <a:lnTo>
                    <a:pt x="25342" y="43534"/>
                  </a:lnTo>
                  <a:lnTo>
                    <a:pt x="21759" y="57761"/>
                  </a:lnTo>
                  <a:lnTo>
                    <a:pt x="14831" y="88305"/>
                  </a:lnTo>
                  <a:lnTo>
                    <a:pt x="4716" y="136572"/>
                  </a:lnTo>
                  <a:lnTo>
                    <a:pt x="2482" y="151840"/>
                  </a:lnTo>
                  <a:lnTo>
                    <a:pt x="993" y="166440"/>
                  </a:lnTo>
                  <a:lnTo>
                    <a:pt x="0" y="180594"/>
                  </a:lnTo>
                  <a:lnTo>
                    <a:pt x="443" y="195557"/>
                  </a:lnTo>
                  <a:lnTo>
                    <a:pt x="1844" y="211059"/>
                  </a:lnTo>
                  <a:lnTo>
                    <a:pt x="3883" y="226920"/>
                  </a:lnTo>
                  <a:lnTo>
                    <a:pt x="5243" y="243021"/>
                  </a:lnTo>
                  <a:lnTo>
                    <a:pt x="6149" y="259281"/>
                  </a:lnTo>
                  <a:lnTo>
                    <a:pt x="7156" y="290980"/>
                  </a:lnTo>
                  <a:lnTo>
                    <a:pt x="7604" y="319806"/>
                  </a:lnTo>
                  <a:lnTo>
                    <a:pt x="8828" y="333682"/>
                  </a:lnTo>
                  <a:lnTo>
                    <a:pt x="10750" y="347355"/>
                  </a:lnTo>
                  <a:lnTo>
                    <a:pt x="13137" y="360891"/>
                  </a:lnTo>
                  <a:lnTo>
                    <a:pt x="14728" y="374336"/>
                  </a:lnTo>
                  <a:lnTo>
                    <a:pt x="15788" y="387721"/>
                  </a:lnTo>
                  <a:lnTo>
                    <a:pt x="17910" y="4575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21514" y="880275"/>
              <a:ext cx="348173" cy="64765"/>
            </a:xfrm>
            <a:custGeom>
              <a:avLst/>
              <a:gdLst/>
              <a:ahLst/>
              <a:cxnLst/>
              <a:rect l="0" t="0" r="0" b="0"/>
              <a:pathLst>
                <a:path w="348173" h="64765">
                  <a:moveTo>
                    <a:pt x="0" y="64764"/>
                  </a:moveTo>
                  <a:lnTo>
                    <a:pt x="15843" y="59483"/>
                  </a:lnTo>
                  <a:lnTo>
                    <a:pt x="24931" y="56822"/>
                  </a:lnTo>
                  <a:lnTo>
                    <a:pt x="46819" y="50918"/>
                  </a:lnTo>
                  <a:lnTo>
                    <a:pt x="58845" y="48901"/>
                  </a:lnTo>
                  <a:lnTo>
                    <a:pt x="71284" y="47557"/>
                  </a:lnTo>
                  <a:lnTo>
                    <a:pt x="83998" y="46661"/>
                  </a:lnTo>
                  <a:lnTo>
                    <a:pt x="96895" y="44958"/>
                  </a:lnTo>
                  <a:lnTo>
                    <a:pt x="109914" y="42717"/>
                  </a:lnTo>
                  <a:lnTo>
                    <a:pt x="123015" y="40118"/>
                  </a:lnTo>
                  <a:lnTo>
                    <a:pt x="149361" y="34283"/>
                  </a:lnTo>
                  <a:lnTo>
                    <a:pt x="162577" y="31180"/>
                  </a:lnTo>
                  <a:lnTo>
                    <a:pt x="176914" y="26900"/>
                  </a:lnTo>
                  <a:lnTo>
                    <a:pt x="191998" y="21836"/>
                  </a:lnTo>
                  <a:lnTo>
                    <a:pt x="207581" y="16250"/>
                  </a:lnTo>
                  <a:lnTo>
                    <a:pt x="222391" y="12526"/>
                  </a:lnTo>
                  <a:lnTo>
                    <a:pt x="236685" y="10043"/>
                  </a:lnTo>
                  <a:lnTo>
                    <a:pt x="250636" y="8387"/>
                  </a:lnTo>
                  <a:lnTo>
                    <a:pt x="263253" y="6179"/>
                  </a:lnTo>
                  <a:lnTo>
                    <a:pt x="274979" y="3601"/>
                  </a:lnTo>
                  <a:lnTo>
                    <a:pt x="286113" y="777"/>
                  </a:lnTo>
                  <a:lnTo>
                    <a:pt x="297957" y="0"/>
                  </a:lnTo>
                  <a:lnTo>
                    <a:pt x="310274" y="587"/>
                  </a:lnTo>
                  <a:lnTo>
                    <a:pt x="348172" y="50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20470" y="586919"/>
            <a:ext cx="3611045" cy="2110706"/>
            <a:chOff x="3720470" y="586919"/>
            <a:chExt cx="3611045" cy="2110706"/>
          </a:xfrm>
        </p:grpSpPr>
        <p:sp>
          <p:nvSpPr>
            <p:cNvPr id="20" name="Freeform 19"/>
            <p:cNvSpPr/>
            <p:nvPr/>
          </p:nvSpPr>
          <p:spPr>
            <a:xfrm>
              <a:off x="3720470" y="1453060"/>
              <a:ext cx="278538" cy="29160"/>
            </a:xfrm>
            <a:custGeom>
              <a:avLst/>
              <a:gdLst/>
              <a:ahLst/>
              <a:cxnLst/>
              <a:rect l="0" t="0" r="0" b="0"/>
              <a:pathLst>
                <a:path w="278538" h="29160">
                  <a:moveTo>
                    <a:pt x="0" y="29159"/>
                  </a:moveTo>
                  <a:lnTo>
                    <a:pt x="15843" y="23878"/>
                  </a:lnTo>
                  <a:lnTo>
                    <a:pt x="27141" y="21217"/>
                  </a:lnTo>
                  <a:lnTo>
                    <a:pt x="41305" y="18338"/>
                  </a:lnTo>
                  <a:lnTo>
                    <a:pt x="57380" y="15313"/>
                  </a:lnTo>
                  <a:lnTo>
                    <a:pt x="74728" y="13296"/>
                  </a:lnTo>
                  <a:lnTo>
                    <a:pt x="92926" y="11952"/>
                  </a:lnTo>
                  <a:lnTo>
                    <a:pt x="111689" y="11056"/>
                  </a:lnTo>
                  <a:lnTo>
                    <a:pt x="127514" y="9353"/>
                  </a:lnTo>
                  <a:lnTo>
                    <a:pt x="141380" y="7112"/>
                  </a:lnTo>
                  <a:lnTo>
                    <a:pt x="153940" y="4513"/>
                  </a:lnTo>
                  <a:lnTo>
                    <a:pt x="167839" y="2781"/>
                  </a:lnTo>
                  <a:lnTo>
                    <a:pt x="182633" y="1626"/>
                  </a:lnTo>
                  <a:lnTo>
                    <a:pt x="198021" y="856"/>
                  </a:lnTo>
                  <a:lnTo>
                    <a:pt x="226909" y="0"/>
                  </a:lnTo>
                  <a:lnTo>
                    <a:pt x="278537" y="92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98272" y="1372793"/>
              <a:ext cx="269491" cy="507338"/>
            </a:xfrm>
            <a:custGeom>
              <a:avLst/>
              <a:gdLst/>
              <a:ahLst/>
              <a:cxnLst/>
              <a:rect l="0" t="0" r="0" b="0"/>
              <a:pathLst>
                <a:path w="269491" h="507338">
                  <a:moveTo>
                    <a:pt x="198647" y="0"/>
                  </a:moveTo>
                  <a:lnTo>
                    <a:pt x="182804" y="5281"/>
                  </a:lnTo>
                  <a:lnTo>
                    <a:pt x="172610" y="7942"/>
                  </a:lnTo>
                  <a:lnTo>
                    <a:pt x="106084" y="23384"/>
                  </a:lnTo>
                  <a:lnTo>
                    <a:pt x="93831" y="26643"/>
                  </a:lnTo>
                  <a:lnTo>
                    <a:pt x="71375" y="33211"/>
                  </a:lnTo>
                  <a:lnTo>
                    <a:pt x="59639" y="35404"/>
                  </a:lnTo>
                  <a:lnTo>
                    <a:pt x="47393" y="36867"/>
                  </a:lnTo>
                  <a:lnTo>
                    <a:pt x="34808" y="37842"/>
                  </a:lnTo>
                  <a:lnTo>
                    <a:pt x="24208" y="40702"/>
                  </a:lnTo>
                  <a:lnTo>
                    <a:pt x="14930" y="44820"/>
                  </a:lnTo>
                  <a:lnTo>
                    <a:pt x="6535" y="49776"/>
                  </a:lnTo>
                  <a:lnTo>
                    <a:pt x="2043" y="57501"/>
                  </a:lnTo>
                  <a:lnTo>
                    <a:pt x="154" y="67072"/>
                  </a:lnTo>
                  <a:lnTo>
                    <a:pt x="0" y="77874"/>
                  </a:lnTo>
                  <a:lnTo>
                    <a:pt x="1002" y="88391"/>
                  </a:lnTo>
                  <a:lnTo>
                    <a:pt x="2775" y="98719"/>
                  </a:lnTo>
                  <a:lnTo>
                    <a:pt x="5063" y="108920"/>
                  </a:lnTo>
                  <a:lnTo>
                    <a:pt x="8799" y="120141"/>
                  </a:lnTo>
                  <a:lnTo>
                    <a:pt x="13500" y="132044"/>
                  </a:lnTo>
                  <a:lnTo>
                    <a:pt x="18845" y="144400"/>
                  </a:lnTo>
                  <a:lnTo>
                    <a:pt x="23514" y="155953"/>
                  </a:lnTo>
                  <a:lnTo>
                    <a:pt x="31648" y="177633"/>
                  </a:lnTo>
                  <a:lnTo>
                    <a:pt x="34259" y="190267"/>
                  </a:lnTo>
                  <a:lnTo>
                    <a:pt x="36000" y="204217"/>
                  </a:lnTo>
                  <a:lnTo>
                    <a:pt x="37161" y="219043"/>
                  </a:lnTo>
                  <a:lnTo>
                    <a:pt x="35724" y="231137"/>
                  </a:lnTo>
                  <a:lnTo>
                    <a:pt x="32556" y="241411"/>
                  </a:lnTo>
                  <a:lnTo>
                    <a:pt x="28233" y="250471"/>
                  </a:lnTo>
                  <a:lnTo>
                    <a:pt x="27561" y="254300"/>
                  </a:lnTo>
                  <a:lnTo>
                    <a:pt x="29324" y="254642"/>
                  </a:lnTo>
                  <a:lnTo>
                    <a:pt x="32710" y="252660"/>
                  </a:lnTo>
                  <a:lnTo>
                    <a:pt x="48262" y="244562"/>
                  </a:lnTo>
                  <a:lnTo>
                    <a:pt x="58599" y="239308"/>
                  </a:lnTo>
                  <a:lnTo>
                    <a:pt x="69912" y="234700"/>
                  </a:lnTo>
                  <a:lnTo>
                    <a:pt x="81875" y="230522"/>
                  </a:lnTo>
                  <a:lnTo>
                    <a:pt x="94271" y="226632"/>
                  </a:lnTo>
                  <a:lnTo>
                    <a:pt x="108062" y="224038"/>
                  </a:lnTo>
                  <a:lnTo>
                    <a:pt x="122783" y="222310"/>
                  </a:lnTo>
                  <a:lnTo>
                    <a:pt x="138123" y="221157"/>
                  </a:lnTo>
                  <a:lnTo>
                    <a:pt x="152771" y="222599"/>
                  </a:lnTo>
                  <a:lnTo>
                    <a:pt x="166957" y="225771"/>
                  </a:lnTo>
                  <a:lnTo>
                    <a:pt x="180837" y="230096"/>
                  </a:lnTo>
                  <a:lnTo>
                    <a:pt x="194510" y="235191"/>
                  </a:lnTo>
                  <a:lnTo>
                    <a:pt x="208047" y="240797"/>
                  </a:lnTo>
                  <a:lnTo>
                    <a:pt x="221493" y="246746"/>
                  </a:lnTo>
                  <a:lnTo>
                    <a:pt x="232668" y="255133"/>
                  </a:lnTo>
                  <a:lnTo>
                    <a:pt x="242329" y="265145"/>
                  </a:lnTo>
                  <a:lnTo>
                    <a:pt x="250980" y="276241"/>
                  </a:lnTo>
                  <a:lnTo>
                    <a:pt x="257852" y="288060"/>
                  </a:lnTo>
                  <a:lnTo>
                    <a:pt x="263539" y="300360"/>
                  </a:lnTo>
                  <a:lnTo>
                    <a:pt x="268436" y="312982"/>
                  </a:lnTo>
                  <a:lnTo>
                    <a:pt x="269490" y="326923"/>
                  </a:lnTo>
                  <a:lnTo>
                    <a:pt x="267982" y="341743"/>
                  </a:lnTo>
                  <a:lnTo>
                    <a:pt x="264766" y="357150"/>
                  </a:lnTo>
                  <a:lnTo>
                    <a:pt x="260411" y="369632"/>
                  </a:lnTo>
                  <a:lnTo>
                    <a:pt x="255297" y="380164"/>
                  </a:lnTo>
                  <a:lnTo>
                    <a:pt x="249677" y="389396"/>
                  </a:lnTo>
                  <a:lnTo>
                    <a:pt x="243720" y="397761"/>
                  </a:lnTo>
                  <a:lnTo>
                    <a:pt x="237538" y="405548"/>
                  </a:lnTo>
                  <a:lnTo>
                    <a:pt x="231206" y="412950"/>
                  </a:lnTo>
                  <a:lnTo>
                    <a:pt x="224774" y="420096"/>
                  </a:lnTo>
                  <a:lnTo>
                    <a:pt x="211733" y="433930"/>
                  </a:lnTo>
                  <a:lnTo>
                    <a:pt x="204055" y="439609"/>
                  </a:lnTo>
                  <a:lnTo>
                    <a:pt x="195620" y="444500"/>
                  </a:lnTo>
                  <a:lnTo>
                    <a:pt x="186681" y="448866"/>
                  </a:lnTo>
                  <a:lnTo>
                    <a:pt x="177406" y="453987"/>
                  </a:lnTo>
                  <a:lnTo>
                    <a:pt x="167906" y="459612"/>
                  </a:lnTo>
                  <a:lnTo>
                    <a:pt x="158258" y="465573"/>
                  </a:lnTo>
                  <a:lnTo>
                    <a:pt x="147404" y="471757"/>
                  </a:lnTo>
                  <a:lnTo>
                    <a:pt x="123554" y="484524"/>
                  </a:lnTo>
                  <a:lnTo>
                    <a:pt x="112110" y="489917"/>
                  </a:lnTo>
                  <a:lnTo>
                    <a:pt x="101164" y="494619"/>
                  </a:lnTo>
                  <a:lnTo>
                    <a:pt x="69326" y="5073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617172" y="1395377"/>
              <a:ext cx="257241" cy="454911"/>
            </a:xfrm>
            <a:custGeom>
              <a:avLst/>
              <a:gdLst/>
              <a:ahLst/>
              <a:cxnLst/>
              <a:rect l="0" t="0" r="0" b="0"/>
              <a:pathLst>
                <a:path w="257241" h="454911">
                  <a:moveTo>
                    <a:pt x="157762" y="66946"/>
                  </a:moveTo>
                  <a:lnTo>
                    <a:pt x="152481" y="45823"/>
                  </a:lnTo>
                  <a:lnTo>
                    <a:pt x="148715" y="37390"/>
                  </a:lnTo>
                  <a:lnTo>
                    <a:pt x="143993" y="29557"/>
                  </a:lnTo>
                  <a:lnTo>
                    <a:pt x="138635" y="22124"/>
                  </a:lnTo>
                  <a:lnTo>
                    <a:pt x="131747" y="16064"/>
                  </a:lnTo>
                  <a:lnTo>
                    <a:pt x="123839" y="10919"/>
                  </a:lnTo>
                  <a:lnTo>
                    <a:pt x="115251" y="6383"/>
                  </a:lnTo>
                  <a:lnTo>
                    <a:pt x="104000" y="3359"/>
                  </a:lnTo>
                  <a:lnTo>
                    <a:pt x="90972" y="1343"/>
                  </a:lnTo>
                  <a:lnTo>
                    <a:pt x="76760" y="0"/>
                  </a:lnTo>
                  <a:lnTo>
                    <a:pt x="63970" y="2420"/>
                  </a:lnTo>
                  <a:lnTo>
                    <a:pt x="52127" y="7349"/>
                  </a:lnTo>
                  <a:lnTo>
                    <a:pt x="40916" y="13951"/>
                  </a:lnTo>
                  <a:lnTo>
                    <a:pt x="31231" y="21668"/>
                  </a:lnTo>
                  <a:lnTo>
                    <a:pt x="22564" y="30129"/>
                  </a:lnTo>
                  <a:lnTo>
                    <a:pt x="14575" y="39086"/>
                  </a:lnTo>
                  <a:lnTo>
                    <a:pt x="9249" y="49478"/>
                  </a:lnTo>
                  <a:lnTo>
                    <a:pt x="5699" y="60827"/>
                  </a:lnTo>
                  <a:lnTo>
                    <a:pt x="3332" y="72815"/>
                  </a:lnTo>
                  <a:lnTo>
                    <a:pt x="1754" y="86333"/>
                  </a:lnTo>
                  <a:lnTo>
                    <a:pt x="702" y="100872"/>
                  </a:lnTo>
                  <a:lnTo>
                    <a:pt x="0" y="116091"/>
                  </a:lnTo>
                  <a:lnTo>
                    <a:pt x="638" y="129552"/>
                  </a:lnTo>
                  <a:lnTo>
                    <a:pt x="2169" y="141843"/>
                  </a:lnTo>
                  <a:lnTo>
                    <a:pt x="4294" y="153353"/>
                  </a:lnTo>
                  <a:lnTo>
                    <a:pt x="7922" y="164342"/>
                  </a:lnTo>
                  <a:lnTo>
                    <a:pt x="12551" y="174984"/>
                  </a:lnTo>
                  <a:lnTo>
                    <a:pt x="17848" y="185394"/>
                  </a:lnTo>
                  <a:lnTo>
                    <a:pt x="25800" y="192334"/>
                  </a:lnTo>
                  <a:lnTo>
                    <a:pt x="35523" y="196961"/>
                  </a:lnTo>
                  <a:lnTo>
                    <a:pt x="46426" y="200046"/>
                  </a:lnTo>
                  <a:lnTo>
                    <a:pt x="57011" y="200997"/>
                  </a:lnTo>
                  <a:lnTo>
                    <a:pt x="67383" y="200526"/>
                  </a:lnTo>
                  <a:lnTo>
                    <a:pt x="77614" y="199106"/>
                  </a:lnTo>
                  <a:lnTo>
                    <a:pt x="87750" y="195949"/>
                  </a:lnTo>
                  <a:lnTo>
                    <a:pt x="97824" y="191634"/>
                  </a:lnTo>
                  <a:lnTo>
                    <a:pt x="107855" y="186547"/>
                  </a:lnTo>
                  <a:lnTo>
                    <a:pt x="117859" y="179839"/>
                  </a:lnTo>
                  <a:lnTo>
                    <a:pt x="127844" y="172052"/>
                  </a:lnTo>
                  <a:lnTo>
                    <a:pt x="137817" y="163544"/>
                  </a:lnTo>
                  <a:lnTo>
                    <a:pt x="146676" y="153451"/>
                  </a:lnTo>
                  <a:lnTo>
                    <a:pt x="154792" y="142301"/>
                  </a:lnTo>
                  <a:lnTo>
                    <a:pt x="183703" y="97919"/>
                  </a:lnTo>
                  <a:lnTo>
                    <a:pt x="190531" y="94227"/>
                  </a:lnTo>
                  <a:lnTo>
                    <a:pt x="197293" y="95081"/>
                  </a:lnTo>
                  <a:lnTo>
                    <a:pt x="204012" y="98967"/>
                  </a:lnTo>
                  <a:lnTo>
                    <a:pt x="208491" y="105978"/>
                  </a:lnTo>
                  <a:lnTo>
                    <a:pt x="211477" y="115074"/>
                  </a:lnTo>
                  <a:lnTo>
                    <a:pt x="213468" y="125559"/>
                  </a:lnTo>
                  <a:lnTo>
                    <a:pt x="213690" y="138075"/>
                  </a:lnTo>
                  <a:lnTo>
                    <a:pt x="212732" y="151946"/>
                  </a:lnTo>
                  <a:lnTo>
                    <a:pt x="210989" y="166720"/>
                  </a:lnTo>
                  <a:lnTo>
                    <a:pt x="210931" y="182096"/>
                  </a:lnTo>
                  <a:lnTo>
                    <a:pt x="211999" y="197873"/>
                  </a:lnTo>
                  <a:lnTo>
                    <a:pt x="213816" y="213917"/>
                  </a:lnTo>
                  <a:lnTo>
                    <a:pt x="215027" y="230140"/>
                  </a:lnTo>
                  <a:lnTo>
                    <a:pt x="215834" y="246482"/>
                  </a:lnTo>
                  <a:lnTo>
                    <a:pt x="216372" y="262903"/>
                  </a:lnTo>
                  <a:lnTo>
                    <a:pt x="217837" y="279377"/>
                  </a:lnTo>
                  <a:lnTo>
                    <a:pt x="219918" y="295886"/>
                  </a:lnTo>
                  <a:lnTo>
                    <a:pt x="222411" y="312419"/>
                  </a:lnTo>
                  <a:lnTo>
                    <a:pt x="225178" y="327862"/>
                  </a:lnTo>
                  <a:lnTo>
                    <a:pt x="228129" y="342578"/>
                  </a:lnTo>
                  <a:lnTo>
                    <a:pt x="231201" y="356811"/>
                  </a:lnTo>
                  <a:lnTo>
                    <a:pt x="234354" y="369615"/>
                  </a:lnTo>
                  <a:lnTo>
                    <a:pt x="237561" y="381467"/>
                  </a:lnTo>
                  <a:lnTo>
                    <a:pt x="244073" y="403478"/>
                  </a:lnTo>
                  <a:lnTo>
                    <a:pt x="247357" y="413990"/>
                  </a:lnTo>
                  <a:lnTo>
                    <a:pt x="257240" y="454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222585" y="1323054"/>
              <a:ext cx="333068" cy="358121"/>
            </a:xfrm>
            <a:custGeom>
              <a:avLst/>
              <a:gdLst/>
              <a:ahLst/>
              <a:cxnLst/>
              <a:rect l="0" t="0" r="0" b="0"/>
              <a:pathLst>
                <a:path w="333068" h="358121">
                  <a:moveTo>
                    <a:pt x="0" y="0"/>
                  </a:moveTo>
                  <a:lnTo>
                    <a:pt x="15842" y="10562"/>
                  </a:lnTo>
                  <a:lnTo>
                    <a:pt x="24930" y="15884"/>
                  </a:lnTo>
                  <a:lnTo>
                    <a:pt x="35411" y="21643"/>
                  </a:lnTo>
                  <a:lnTo>
                    <a:pt x="46818" y="27692"/>
                  </a:lnTo>
                  <a:lnTo>
                    <a:pt x="57739" y="32831"/>
                  </a:lnTo>
                  <a:lnTo>
                    <a:pt x="68337" y="37361"/>
                  </a:lnTo>
                  <a:lnTo>
                    <a:pt x="132875" y="62888"/>
                  </a:lnTo>
                  <a:lnTo>
                    <a:pt x="156323" y="71426"/>
                  </a:lnTo>
                  <a:lnTo>
                    <a:pt x="218601" y="92712"/>
                  </a:lnTo>
                  <a:lnTo>
                    <a:pt x="230843" y="96073"/>
                  </a:lnTo>
                  <a:lnTo>
                    <a:pt x="244530" y="99419"/>
                  </a:lnTo>
                  <a:lnTo>
                    <a:pt x="259182" y="102754"/>
                  </a:lnTo>
                  <a:lnTo>
                    <a:pt x="272266" y="106084"/>
                  </a:lnTo>
                  <a:lnTo>
                    <a:pt x="284304" y="109408"/>
                  </a:lnTo>
                  <a:lnTo>
                    <a:pt x="306522" y="116050"/>
                  </a:lnTo>
                  <a:lnTo>
                    <a:pt x="327451" y="122686"/>
                  </a:lnTo>
                  <a:lnTo>
                    <a:pt x="332147" y="127109"/>
                  </a:lnTo>
                  <a:lnTo>
                    <a:pt x="333067" y="132267"/>
                  </a:lnTo>
                  <a:lnTo>
                    <a:pt x="331470" y="137917"/>
                  </a:lnTo>
                  <a:lnTo>
                    <a:pt x="328195" y="143894"/>
                  </a:lnTo>
                  <a:lnTo>
                    <a:pt x="323801" y="150090"/>
                  </a:lnTo>
                  <a:lnTo>
                    <a:pt x="318661" y="156431"/>
                  </a:lnTo>
                  <a:lnTo>
                    <a:pt x="313024" y="162869"/>
                  </a:lnTo>
                  <a:lnTo>
                    <a:pt x="307055" y="169371"/>
                  </a:lnTo>
                  <a:lnTo>
                    <a:pt x="293422" y="183597"/>
                  </a:lnTo>
                  <a:lnTo>
                    <a:pt x="198487" y="279000"/>
                  </a:lnTo>
                  <a:lnTo>
                    <a:pt x="188695" y="287689"/>
                  </a:lnTo>
                  <a:lnTo>
                    <a:pt x="178851" y="295692"/>
                  </a:lnTo>
                  <a:lnTo>
                    <a:pt x="168973" y="303238"/>
                  </a:lnTo>
                  <a:lnTo>
                    <a:pt x="160177" y="310479"/>
                  </a:lnTo>
                  <a:lnTo>
                    <a:pt x="152102" y="317517"/>
                  </a:lnTo>
                  <a:lnTo>
                    <a:pt x="119373" y="3581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262376" y="1750809"/>
              <a:ext cx="298434" cy="39792"/>
            </a:xfrm>
            <a:custGeom>
              <a:avLst/>
              <a:gdLst/>
              <a:ahLst/>
              <a:cxnLst/>
              <a:rect l="0" t="0" r="0" b="0"/>
              <a:pathLst>
                <a:path w="298434" h="39792">
                  <a:moveTo>
                    <a:pt x="0" y="39791"/>
                  </a:moveTo>
                  <a:lnTo>
                    <a:pt x="21123" y="34510"/>
                  </a:lnTo>
                  <a:lnTo>
                    <a:pt x="30662" y="31849"/>
                  </a:lnTo>
                  <a:lnTo>
                    <a:pt x="50102" y="25945"/>
                  </a:lnTo>
                  <a:lnTo>
                    <a:pt x="63245" y="22823"/>
                  </a:lnTo>
                  <a:lnTo>
                    <a:pt x="78638" y="19637"/>
                  </a:lnTo>
                  <a:lnTo>
                    <a:pt x="131988" y="9871"/>
                  </a:lnTo>
                  <a:lnTo>
                    <a:pt x="150995" y="6581"/>
                  </a:lnTo>
                  <a:lnTo>
                    <a:pt x="169192" y="4387"/>
                  </a:lnTo>
                  <a:lnTo>
                    <a:pt x="186850" y="2925"/>
                  </a:lnTo>
                  <a:lnTo>
                    <a:pt x="204149" y="1950"/>
                  </a:lnTo>
                  <a:lnTo>
                    <a:pt x="235160" y="867"/>
                  </a:lnTo>
                  <a:lnTo>
                    <a:pt x="29843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27832" y="1522010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0"/>
                  </a:moveTo>
                  <a:lnTo>
                    <a:pt x="98817" y="0"/>
                  </a:lnTo>
                  <a:lnTo>
                    <a:pt x="113407" y="1105"/>
                  </a:lnTo>
                  <a:lnTo>
                    <a:pt x="127554" y="2947"/>
                  </a:lnTo>
                  <a:lnTo>
                    <a:pt x="189008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521236" y="1442428"/>
              <a:ext cx="234563" cy="378016"/>
            </a:xfrm>
            <a:custGeom>
              <a:avLst/>
              <a:gdLst/>
              <a:ahLst/>
              <a:cxnLst/>
              <a:rect l="0" t="0" r="0" b="0"/>
              <a:pathLst>
                <a:path w="234563" h="378016">
                  <a:moveTo>
                    <a:pt x="143777" y="0"/>
                  </a:moveTo>
                  <a:lnTo>
                    <a:pt x="127934" y="5281"/>
                  </a:lnTo>
                  <a:lnTo>
                    <a:pt x="117740" y="6836"/>
                  </a:lnTo>
                  <a:lnTo>
                    <a:pt x="105419" y="7873"/>
                  </a:lnTo>
                  <a:lnTo>
                    <a:pt x="91677" y="8565"/>
                  </a:lnTo>
                  <a:lnTo>
                    <a:pt x="64619" y="9333"/>
                  </a:lnTo>
                  <a:lnTo>
                    <a:pt x="51213" y="9538"/>
                  </a:lnTo>
                  <a:lnTo>
                    <a:pt x="38961" y="10780"/>
                  </a:lnTo>
                  <a:lnTo>
                    <a:pt x="27477" y="12713"/>
                  </a:lnTo>
                  <a:lnTo>
                    <a:pt x="16505" y="15107"/>
                  </a:lnTo>
                  <a:lnTo>
                    <a:pt x="9190" y="22230"/>
                  </a:lnTo>
                  <a:lnTo>
                    <a:pt x="4313" y="32505"/>
                  </a:lnTo>
                  <a:lnTo>
                    <a:pt x="1062" y="44881"/>
                  </a:lnTo>
                  <a:lnTo>
                    <a:pt x="0" y="57553"/>
                  </a:lnTo>
                  <a:lnTo>
                    <a:pt x="397" y="70423"/>
                  </a:lnTo>
                  <a:lnTo>
                    <a:pt x="1768" y="83424"/>
                  </a:lnTo>
                  <a:lnTo>
                    <a:pt x="3786" y="95407"/>
                  </a:lnTo>
                  <a:lnTo>
                    <a:pt x="6238" y="106711"/>
                  </a:lnTo>
                  <a:lnTo>
                    <a:pt x="8977" y="117564"/>
                  </a:lnTo>
                  <a:lnTo>
                    <a:pt x="10803" y="129220"/>
                  </a:lnTo>
                  <a:lnTo>
                    <a:pt x="12021" y="141412"/>
                  </a:lnTo>
                  <a:lnTo>
                    <a:pt x="12832" y="153961"/>
                  </a:lnTo>
                  <a:lnTo>
                    <a:pt x="18900" y="161222"/>
                  </a:lnTo>
                  <a:lnTo>
                    <a:pt x="28471" y="164957"/>
                  </a:lnTo>
                  <a:lnTo>
                    <a:pt x="40379" y="166342"/>
                  </a:lnTo>
                  <a:lnTo>
                    <a:pt x="52739" y="166160"/>
                  </a:lnTo>
                  <a:lnTo>
                    <a:pt x="65399" y="164933"/>
                  </a:lnTo>
                  <a:lnTo>
                    <a:pt x="78261" y="163010"/>
                  </a:lnTo>
                  <a:lnTo>
                    <a:pt x="90152" y="162834"/>
                  </a:lnTo>
                  <a:lnTo>
                    <a:pt x="101395" y="163821"/>
                  </a:lnTo>
                  <a:lnTo>
                    <a:pt x="112207" y="165585"/>
                  </a:lnTo>
                  <a:lnTo>
                    <a:pt x="123835" y="167866"/>
                  </a:lnTo>
                  <a:lnTo>
                    <a:pt x="148546" y="173348"/>
                  </a:lnTo>
                  <a:lnTo>
                    <a:pt x="187314" y="182648"/>
                  </a:lnTo>
                  <a:lnTo>
                    <a:pt x="198224" y="188084"/>
                  </a:lnTo>
                  <a:lnTo>
                    <a:pt x="207708" y="195024"/>
                  </a:lnTo>
                  <a:lnTo>
                    <a:pt x="216241" y="202966"/>
                  </a:lnTo>
                  <a:lnTo>
                    <a:pt x="223035" y="212682"/>
                  </a:lnTo>
                  <a:lnTo>
                    <a:pt x="228669" y="223581"/>
                  </a:lnTo>
                  <a:lnTo>
                    <a:pt x="233531" y="235268"/>
                  </a:lnTo>
                  <a:lnTo>
                    <a:pt x="234562" y="248586"/>
                  </a:lnTo>
                  <a:lnTo>
                    <a:pt x="233038" y="262991"/>
                  </a:lnTo>
                  <a:lnTo>
                    <a:pt x="229811" y="278121"/>
                  </a:lnTo>
                  <a:lnTo>
                    <a:pt x="224345" y="291524"/>
                  </a:lnTo>
                  <a:lnTo>
                    <a:pt x="217384" y="303774"/>
                  </a:lnTo>
                  <a:lnTo>
                    <a:pt x="209428" y="315258"/>
                  </a:lnTo>
                  <a:lnTo>
                    <a:pt x="199703" y="325124"/>
                  </a:lnTo>
                  <a:lnTo>
                    <a:pt x="188798" y="333912"/>
                  </a:lnTo>
                  <a:lnTo>
                    <a:pt x="177107" y="341981"/>
                  </a:lnTo>
                  <a:lnTo>
                    <a:pt x="164891" y="349571"/>
                  </a:lnTo>
                  <a:lnTo>
                    <a:pt x="152327" y="356842"/>
                  </a:lnTo>
                  <a:lnTo>
                    <a:pt x="139529" y="363900"/>
                  </a:lnTo>
                  <a:lnTo>
                    <a:pt x="125471" y="368605"/>
                  </a:lnTo>
                  <a:lnTo>
                    <a:pt x="110572" y="371742"/>
                  </a:lnTo>
                  <a:lnTo>
                    <a:pt x="95112" y="373833"/>
                  </a:lnTo>
                  <a:lnTo>
                    <a:pt x="80385" y="375227"/>
                  </a:lnTo>
                  <a:lnTo>
                    <a:pt x="66146" y="376157"/>
                  </a:lnTo>
                  <a:lnTo>
                    <a:pt x="24403" y="3780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901781" y="1388801"/>
              <a:ext cx="161144" cy="401800"/>
            </a:xfrm>
            <a:custGeom>
              <a:avLst/>
              <a:gdLst/>
              <a:ahLst/>
              <a:cxnLst/>
              <a:rect l="0" t="0" r="0" b="0"/>
              <a:pathLst>
                <a:path w="161144" h="401800">
                  <a:moveTo>
                    <a:pt x="131299" y="23783"/>
                  </a:moveTo>
                  <a:lnTo>
                    <a:pt x="120738" y="13222"/>
                  </a:lnTo>
                  <a:lnTo>
                    <a:pt x="114310" y="9005"/>
                  </a:lnTo>
                  <a:lnTo>
                    <a:pt x="106710" y="5089"/>
                  </a:lnTo>
                  <a:lnTo>
                    <a:pt x="98327" y="1372"/>
                  </a:lnTo>
                  <a:lnTo>
                    <a:pt x="87211" y="0"/>
                  </a:lnTo>
                  <a:lnTo>
                    <a:pt x="74275" y="191"/>
                  </a:lnTo>
                  <a:lnTo>
                    <a:pt x="60124" y="1423"/>
                  </a:lnTo>
                  <a:lnTo>
                    <a:pt x="47374" y="4455"/>
                  </a:lnTo>
                  <a:lnTo>
                    <a:pt x="35559" y="8687"/>
                  </a:lnTo>
                  <a:lnTo>
                    <a:pt x="24365" y="13719"/>
                  </a:lnTo>
                  <a:lnTo>
                    <a:pt x="15798" y="21495"/>
                  </a:lnTo>
                  <a:lnTo>
                    <a:pt x="8980" y="31100"/>
                  </a:lnTo>
                  <a:lnTo>
                    <a:pt x="3330" y="41925"/>
                  </a:lnTo>
                  <a:lnTo>
                    <a:pt x="669" y="53563"/>
                  </a:lnTo>
                  <a:lnTo>
                    <a:pt x="0" y="65742"/>
                  </a:lnTo>
                  <a:lnTo>
                    <a:pt x="659" y="78283"/>
                  </a:lnTo>
                  <a:lnTo>
                    <a:pt x="3310" y="89960"/>
                  </a:lnTo>
                  <a:lnTo>
                    <a:pt x="7287" y="101061"/>
                  </a:lnTo>
                  <a:lnTo>
                    <a:pt x="12150" y="111777"/>
                  </a:lnTo>
                  <a:lnTo>
                    <a:pt x="17602" y="121131"/>
                  </a:lnTo>
                  <a:lnTo>
                    <a:pt x="23448" y="129578"/>
                  </a:lnTo>
                  <a:lnTo>
                    <a:pt x="29555" y="137421"/>
                  </a:lnTo>
                  <a:lnTo>
                    <a:pt x="38048" y="143754"/>
                  </a:lnTo>
                  <a:lnTo>
                    <a:pt x="48131" y="149081"/>
                  </a:lnTo>
                  <a:lnTo>
                    <a:pt x="59274" y="153738"/>
                  </a:lnTo>
                  <a:lnTo>
                    <a:pt x="70019" y="154632"/>
                  </a:lnTo>
                  <a:lnTo>
                    <a:pt x="80499" y="153018"/>
                  </a:lnTo>
                  <a:lnTo>
                    <a:pt x="90800" y="149731"/>
                  </a:lnTo>
                  <a:lnTo>
                    <a:pt x="99879" y="144223"/>
                  </a:lnTo>
                  <a:lnTo>
                    <a:pt x="108142" y="137236"/>
                  </a:lnTo>
                  <a:lnTo>
                    <a:pt x="115861" y="129262"/>
                  </a:lnTo>
                  <a:lnTo>
                    <a:pt x="122112" y="118419"/>
                  </a:lnTo>
                  <a:lnTo>
                    <a:pt x="127386" y="105664"/>
                  </a:lnTo>
                  <a:lnTo>
                    <a:pt x="132006" y="91634"/>
                  </a:lnTo>
                  <a:lnTo>
                    <a:pt x="133981" y="86702"/>
                  </a:lnTo>
                  <a:lnTo>
                    <a:pt x="134193" y="87835"/>
                  </a:lnTo>
                  <a:lnTo>
                    <a:pt x="133229" y="93012"/>
                  </a:lnTo>
                  <a:lnTo>
                    <a:pt x="132585" y="101990"/>
                  </a:lnTo>
                  <a:lnTo>
                    <a:pt x="132157" y="113502"/>
                  </a:lnTo>
                  <a:lnTo>
                    <a:pt x="131554" y="153160"/>
                  </a:lnTo>
                  <a:lnTo>
                    <a:pt x="131350" y="211451"/>
                  </a:lnTo>
                  <a:lnTo>
                    <a:pt x="132438" y="225162"/>
                  </a:lnTo>
                  <a:lnTo>
                    <a:pt x="134270" y="237618"/>
                  </a:lnTo>
                  <a:lnTo>
                    <a:pt x="145150" y="291996"/>
                  </a:lnTo>
                  <a:lnTo>
                    <a:pt x="151456" y="320576"/>
                  </a:lnTo>
                  <a:lnTo>
                    <a:pt x="154685" y="334386"/>
                  </a:lnTo>
                  <a:lnTo>
                    <a:pt x="156838" y="348015"/>
                  </a:lnTo>
                  <a:lnTo>
                    <a:pt x="158273" y="361522"/>
                  </a:lnTo>
                  <a:lnTo>
                    <a:pt x="161143" y="401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207415" y="1909973"/>
              <a:ext cx="1124100" cy="39793"/>
            </a:xfrm>
            <a:custGeom>
              <a:avLst/>
              <a:gdLst/>
              <a:ahLst/>
              <a:cxnLst/>
              <a:rect l="0" t="0" r="0" b="0"/>
              <a:pathLst>
                <a:path w="1124100" h="39793">
                  <a:moveTo>
                    <a:pt x="0" y="39792"/>
                  </a:moveTo>
                  <a:lnTo>
                    <a:pt x="110666" y="39792"/>
                  </a:lnTo>
                  <a:lnTo>
                    <a:pt x="125727" y="38686"/>
                  </a:lnTo>
                  <a:lnTo>
                    <a:pt x="141294" y="36844"/>
                  </a:lnTo>
                  <a:lnTo>
                    <a:pt x="157199" y="34511"/>
                  </a:lnTo>
                  <a:lnTo>
                    <a:pt x="173328" y="32955"/>
                  </a:lnTo>
                  <a:lnTo>
                    <a:pt x="189608" y="31918"/>
                  </a:lnTo>
                  <a:lnTo>
                    <a:pt x="205988" y="31226"/>
                  </a:lnTo>
                  <a:lnTo>
                    <a:pt x="222434" y="29660"/>
                  </a:lnTo>
                  <a:lnTo>
                    <a:pt x="238924" y="27511"/>
                  </a:lnTo>
                  <a:lnTo>
                    <a:pt x="255445" y="24973"/>
                  </a:lnTo>
                  <a:lnTo>
                    <a:pt x="274195" y="23280"/>
                  </a:lnTo>
                  <a:lnTo>
                    <a:pt x="294433" y="22152"/>
                  </a:lnTo>
                  <a:lnTo>
                    <a:pt x="336446" y="20899"/>
                  </a:lnTo>
                  <a:lnTo>
                    <a:pt x="442749" y="20028"/>
                  </a:lnTo>
                  <a:lnTo>
                    <a:pt x="710030" y="19897"/>
                  </a:lnTo>
                  <a:lnTo>
                    <a:pt x="731996" y="18791"/>
                  </a:lnTo>
                  <a:lnTo>
                    <a:pt x="753271" y="16949"/>
                  </a:lnTo>
                  <a:lnTo>
                    <a:pt x="774086" y="14615"/>
                  </a:lnTo>
                  <a:lnTo>
                    <a:pt x="795700" y="13060"/>
                  </a:lnTo>
                  <a:lnTo>
                    <a:pt x="817847" y="12023"/>
                  </a:lnTo>
                  <a:lnTo>
                    <a:pt x="860877" y="10870"/>
                  </a:lnTo>
                  <a:lnTo>
                    <a:pt x="966452" y="10029"/>
                  </a:lnTo>
                  <a:lnTo>
                    <a:pt x="1064113" y="9953"/>
                  </a:lnTo>
                  <a:lnTo>
                    <a:pt x="11240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913707" y="2104636"/>
              <a:ext cx="295553" cy="375900"/>
            </a:xfrm>
            <a:custGeom>
              <a:avLst/>
              <a:gdLst/>
              <a:ahLst/>
              <a:cxnLst/>
              <a:rect l="0" t="0" r="0" b="0"/>
              <a:pathLst>
                <a:path w="295553" h="375900">
                  <a:moveTo>
                    <a:pt x="0" y="54032"/>
                  </a:moveTo>
                  <a:lnTo>
                    <a:pt x="10562" y="38189"/>
                  </a:lnTo>
                  <a:lnTo>
                    <a:pt x="16989" y="32417"/>
                  </a:lnTo>
                  <a:lnTo>
                    <a:pt x="24589" y="27464"/>
                  </a:lnTo>
                  <a:lnTo>
                    <a:pt x="32972" y="23056"/>
                  </a:lnTo>
                  <a:lnTo>
                    <a:pt x="41877" y="19012"/>
                  </a:lnTo>
                  <a:lnTo>
                    <a:pt x="51129" y="15211"/>
                  </a:lnTo>
                  <a:lnTo>
                    <a:pt x="60614" y="11572"/>
                  </a:lnTo>
                  <a:lnTo>
                    <a:pt x="72464" y="8040"/>
                  </a:lnTo>
                  <a:lnTo>
                    <a:pt x="85889" y="4581"/>
                  </a:lnTo>
                  <a:lnTo>
                    <a:pt x="100367" y="1169"/>
                  </a:lnTo>
                  <a:lnTo>
                    <a:pt x="115545" y="0"/>
                  </a:lnTo>
                  <a:lnTo>
                    <a:pt x="131190" y="326"/>
                  </a:lnTo>
                  <a:lnTo>
                    <a:pt x="147147" y="1648"/>
                  </a:lnTo>
                  <a:lnTo>
                    <a:pt x="161101" y="3635"/>
                  </a:lnTo>
                  <a:lnTo>
                    <a:pt x="173720" y="6065"/>
                  </a:lnTo>
                  <a:lnTo>
                    <a:pt x="185448" y="8790"/>
                  </a:lnTo>
                  <a:lnTo>
                    <a:pt x="195476" y="12818"/>
                  </a:lnTo>
                  <a:lnTo>
                    <a:pt x="204374" y="17713"/>
                  </a:lnTo>
                  <a:lnTo>
                    <a:pt x="212516" y="23188"/>
                  </a:lnTo>
                  <a:lnTo>
                    <a:pt x="216839" y="30153"/>
                  </a:lnTo>
                  <a:lnTo>
                    <a:pt x="218615" y="38113"/>
                  </a:lnTo>
                  <a:lnTo>
                    <a:pt x="218694" y="46735"/>
                  </a:lnTo>
                  <a:lnTo>
                    <a:pt x="215430" y="55799"/>
                  </a:lnTo>
                  <a:lnTo>
                    <a:pt x="209939" y="65158"/>
                  </a:lnTo>
                  <a:lnTo>
                    <a:pt x="202962" y="74713"/>
                  </a:lnTo>
                  <a:lnTo>
                    <a:pt x="193890" y="82188"/>
                  </a:lnTo>
                  <a:lnTo>
                    <a:pt x="183420" y="88277"/>
                  </a:lnTo>
                  <a:lnTo>
                    <a:pt x="172019" y="93442"/>
                  </a:lnTo>
                  <a:lnTo>
                    <a:pt x="134849" y="111272"/>
                  </a:lnTo>
                  <a:lnTo>
                    <a:pt x="130796" y="115404"/>
                  </a:lnTo>
                  <a:lnTo>
                    <a:pt x="132515" y="118158"/>
                  </a:lnTo>
                  <a:lnTo>
                    <a:pt x="138082" y="119994"/>
                  </a:lnTo>
                  <a:lnTo>
                    <a:pt x="146215" y="121218"/>
                  </a:lnTo>
                  <a:lnTo>
                    <a:pt x="156059" y="122034"/>
                  </a:lnTo>
                  <a:lnTo>
                    <a:pt x="167042" y="122578"/>
                  </a:lnTo>
                  <a:lnTo>
                    <a:pt x="178785" y="124046"/>
                  </a:lnTo>
                  <a:lnTo>
                    <a:pt x="191035" y="126130"/>
                  </a:lnTo>
                  <a:lnTo>
                    <a:pt x="203623" y="128625"/>
                  </a:lnTo>
                  <a:lnTo>
                    <a:pt x="216436" y="132499"/>
                  </a:lnTo>
                  <a:lnTo>
                    <a:pt x="229400" y="137292"/>
                  </a:lnTo>
                  <a:lnTo>
                    <a:pt x="242463" y="142698"/>
                  </a:lnTo>
                  <a:lnTo>
                    <a:pt x="253383" y="149618"/>
                  </a:lnTo>
                  <a:lnTo>
                    <a:pt x="262874" y="157547"/>
                  </a:lnTo>
                  <a:lnTo>
                    <a:pt x="271411" y="166149"/>
                  </a:lnTo>
                  <a:lnTo>
                    <a:pt x="278209" y="176305"/>
                  </a:lnTo>
                  <a:lnTo>
                    <a:pt x="283845" y="187497"/>
                  </a:lnTo>
                  <a:lnTo>
                    <a:pt x="288708" y="199379"/>
                  </a:lnTo>
                  <a:lnTo>
                    <a:pt x="291950" y="211722"/>
                  </a:lnTo>
                  <a:lnTo>
                    <a:pt x="294111" y="224372"/>
                  </a:lnTo>
                  <a:lnTo>
                    <a:pt x="295552" y="237226"/>
                  </a:lnTo>
                  <a:lnTo>
                    <a:pt x="293197" y="250217"/>
                  </a:lnTo>
                  <a:lnTo>
                    <a:pt x="288311" y="263299"/>
                  </a:lnTo>
                  <a:lnTo>
                    <a:pt x="281737" y="276442"/>
                  </a:lnTo>
                  <a:lnTo>
                    <a:pt x="274039" y="289624"/>
                  </a:lnTo>
                  <a:lnTo>
                    <a:pt x="265591" y="302834"/>
                  </a:lnTo>
                  <a:lnTo>
                    <a:pt x="256643" y="316062"/>
                  </a:lnTo>
                  <a:lnTo>
                    <a:pt x="246256" y="327091"/>
                  </a:lnTo>
                  <a:lnTo>
                    <a:pt x="234911" y="336655"/>
                  </a:lnTo>
                  <a:lnTo>
                    <a:pt x="222926" y="345241"/>
                  </a:lnTo>
                  <a:lnTo>
                    <a:pt x="210515" y="353175"/>
                  </a:lnTo>
                  <a:lnTo>
                    <a:pt x="197819" y="360676"/>
                  </a:lnTo>
                  <a:lnTo>
                    <a:pt x="184934" y="367887"/>
                  </a:lnTo>
                  <a:lnTo>
                    <a:pt x="171923" y="372694"/>
                  </a:lnTo>
                  <a:lnTo>
                    <a:pt x="158827" y="375899"/>
                  </a:lnTo>
                  <a:lnTo>
                    <a:pt x="109426" y="3624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56109" y="2158668"/>
              <a:ext cx="29844" cy="29844"/>
            </a:xfrm>
            <a:custGeom>
              <a:avLst/>
              <a:gdLst/>
              <a:ahLst/>
              <a:cxnLst/>
              <a:rect l="0" t="0" r="0" b="0"/>
              <a:pathLst>
                <a:path w="29844" h="29844">
                  <a:moveTo>
                    <a:pt x="0" y="29843"/>
                  </a:moveTo>
                  <a:lnTo>
                    <a:pt x="10562" y="19282"/>
                  </a:lnTo>
                  <a:lnTo>
                    <a:pt x="14779" y="13960"/>
                  </a:lnTo>
                  <a:lnTo>
                    <a:pt x="18695" y="8201"/>
                  </a:ln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476005" y="586919"/>
              <a:ext cx="39792" cy="676450"/>
            </a:xfrm>
            <a:custGeom>
              <a:avLst/>
              <a:gdLst/>
              <a:ahLst/>
              <a:cxnLst/>
              <a:rect l="0" t="0" r="0" b="0"/>
              <a:pathLst>
                <a:path w="39792" h="676450">
                  <a:moveTo>
                    <a:pt x="39791" y="0"/>
                  </a:moveTo>
                  <a:lnTo>
                    <a:pt x="39791" y="31685"/>
                  </a:lnTo>
                  <a:lnTo>
                    <a:pt x="38686" y="47651"/>
                  </a:lnTo>
                  <a:lnTo>
                    <a:pt x="36843" y="64926"/>
                  </a:lnTo>
                  <a:lnTo>
                    <a:pt x="34510" y="83075"/>
                  </a:lnTo>
                  <a:lnTo>
                    <a:pt x="31849" y="99596"/>
                  </a:lnTo>
                  <a:lnTo>
                    <a:pt x="28970" y="115031"/>
                  </a:lnTo>
                  <a:lnTo>
                    <a:pt x="16407" y="176851"/>
                  </a:lnTo>
                  <a:lnTo>
                    <a:pt x="14254" y="191956"/>
                  </a:lnTo>
                  <a:lnTo>
                    <a:pt x="12819" y="206448"/>
                  </a:lnTo>
                  <a:lnTo>
                    <a:pt x="11862" y="220530"/>
                  </a:lnTo>
                  <a:lnTo>
                    <a:pt x="10118" y="235444"/>
                  </a:lnTo>
                  <a:lnTo>
                    <a:pt x="7851" y="250914"/>
                  </a:lnTo>
                  <a:lnTo>
                    <a:pt x="5234" y="266754"/>
                  </a:lnTo>
                  <a:lnTo>
                    <a:pt x="3489" y="285051"/>
                  </a:lnTo>
                  <a:lnTo>
                    <a:pt x="2326" y="304986"/>
                  </a:lnTo>
                  <a:lnTo>
                    <a:pt x="1034" y="346663"/>
                  </a:lnTo>
                  <a:lnTo>
                    <a:pt x="136" y="447451"/>
                  </a:lnTo>
                  <a:lnTo>
                    <a:pt x="0" y="676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177571" y="994778"/>
              <a:ext cx="39793" cy="49739"/>
            </a:xfrm>
            <a:custGeom>
              <a:avLst/>
              <a:gdLst/>
              <a:ahLst/>
              <a:cxnLst/>
              <a:rect l="0" t="0" r="0" b="0"/>
              <a:pathLst>
                <a:path w="39793" h="49739">
                  <a:moveTo>
                    <a:pt x="39792" y="0"/>
                  </a:moveTo>
                  <a:lnTo>
                    <a:pt x="18150" y="21642"/>
                  </a:lnTo>
                  <a:lnTo>
                    <a:pt x="0" y="497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96945" y="1114151"/>
              <a:ext cx="28980" cy="27326"/>
            </a:xfrm>
            <a:custGeom>
              <a:avLst/>
              <a:gdLst/>
              <a:ahLst/>
              <a:cxnLst/>
              <a:rect l="0" t="0" r="0" b="0"/>
              <a:pathLst>
                <a:path w="28980" h="27326">
                  <a:moveTo>
                    <a:pt x="0" y="0"/>
                  </a:moveTo>
                  <a:lnTo>
                    <a:pt x="21124" y="5281"/>
                  </a:lnTo>
                  <a:lnTo>
                    <a:pt x="26241" y="10152"/>
                  </a:lnTo>
                  <a:lnTo>
                    <a:pt x="28547" y="16716"/>
                  </a:lnTo>
                  <a:lnTo>
                    <a:pt x="28979" y="24408"/>
                  </a:lnTo>
                  <a:lnTo>
                    <a:pt x="27056" y="27325"/>
                  </a:lnTo>
                  <a:lnTo>
                    <a:pt x="23564" y="27059"/>
                  </a:lnTo>
                  <a:lnTo>
                    <a:pt x="9947" y="198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56109" y="2082824"/>
              <a:ext cx="271217" cy="414069"/>
            </a:xfrm>
            <a:custGeom>
              <a:avLst/>
              <a:gdLst/>
              <a:ahLst/>
              <a:cxnLst/>
              <a:rect l="0" t="0" r="0" b="0"/>
              <a:pathLst>
                <a:path w="271217" h="414069">
                  <a:moveTo>
                    <a:pt x="0" y="65896"/>
                  </a:moveTo>
                  <a:lnTo>
                    <a:pt x="5281" y="50053"/>
                  </a:lnTo>
                  <a:lnTo>
                    <a:pt x="10153" y="43176"/>
                  </a:lnTo>
                  <a:lnTo>
                    <a:pt x="16716" y="36380"/>
                  </a:lnTo>
                  <a:lnTo>
                    <a:pt x="24408" y="29639"/>
                  </a:lnTo>
                  <a:lnTo>
                    <a:pt x="33957" y="22935"/>
                  </a:lnTo>
                  <a:lnTo>
                    <a:pt x="44744" y="16254"/>
                  </a:lnTo>
                  <a:lnTo>
                    <a:pt x="56357" y="9590"/>
                  </a:lnTo>
                  <a:lnTo>
                    <a:pt x="68520" y="5147"/>
                  </a:lnTo>
                  <a:lnTo>
                    <a:pt x="81050" y="2185"/>
                  </a:lnTo>
                  <a:lnTo>
                    <a:pt x="93825" y="211"/>
                  </a:lnTo>
                  <a:lnTo>
                    <a:pt x="105657" y="0"/>
                  </a:lnTo>
                  <a:lnTo>
                    <a:pt x="116861" y="964"/>
                  </a:lnTo>
                  <a:lnTo>
                    <a:pt x="127646" y="2713"/>
                  </a:lnTo>
                  <a:lnTo>
                    <a:pt x="138152" y="6089"/>
                  </a:lnTo>
                  <a:lnTo>
                    <a:pt x="148472" y="10550"/>
                  </a:lnTo>
                  <a:lnTo>
                    <a:pt x="158668" y="15735"/>
                  </a:lnTo>
                  <a:lnTo>
                    <a:pt x="166571" y="22508"/>
                  </a:lnTo>
                  <a:lnTo>
                    <a:pt x="172945" y="30339"/>
                  </a:lnTo>
                  <a:lnTo>
                    <a:pt x="178299" y="38875"/>
                  </a:lnTo>
                  <a:lnTo>
                    <a:pt x="181869" y="48988"/>
                  </a:lnTo>
                  <a:lnTo>
                    <a:pt x="184249" y="60150"/>
                  </a:lnTo>
                  <a:lnTo>
                    <a:pt x="185835" y="72013"/>
                  </a:lnTo>
                  <a:lnTo>
                    <a:pt x="184682" y="84343"/>
                  </a:lnTo>
                  <a:lnTo>
                    <a:pt x="181702" y="96985"/>
                  </a:lnTo>
                  <a:lnTo>
                    <a:pt x="177506" y="109833"/>
                  </a:lnTo>
                  <a:lnTo>
                    <a:pt x="172498" y="120610"/>
                  </a:lnTo>
                  <a:lnTo>
                    <a:pt x="166948" y="130005"/>
                  </a:lnTo>
                  <a:lnTo>
                    <a:pt x="161038" y="138478"/>
                  </a:lnTo>
                  <a:lnTo>
                    <a:pt x="153782" y="146338"/>
                  </a:lnTo>
                  <a:lnTo>
                    <a:pt x="145628" y="153789"/>
                  </a:lnTo>
                  <a:lnTo>
                    <a:pt x="136876" y="160966"/>
                  </a:lnTo>
                  <a:lnTo>
                    <a:pt x="127726" y="166857"/>
                  </a:lnTo>
                  <a:lnTo>
                    <a:pt x="118310" y="171889"/>
                  </a:lnTo>
                  <a:lnTo>
                    <a:pt x="108717" y="176349"/>
                  </a:lnTo>
                  <a:lnTo>
                    <a:pt x="105637" y="178218"/>
                  </a:lnTo>
                  <a:lnTo>
                    <a:pt x="106900" y="178358"/>
                  </a:lnTo>
                  <a:lnTo>
                    <a:pt x="111058" y="177346"/>
                  </a:lnTo>
                  <a:lnTo>
                    <a:pt x="118251" y="174460"/>
                  </a:lnTo>
                  <a:lnTo>
                    <a:pt x="127468" y="170326"/>
                  </a:lnTo>
                  <a:lnTo>
                    <a:pt x="138034" y="165360"/>
                  </a:lnTo>
                  <a:lnTo>
                    <a:pt x="150604" y="162049"/>
                  </a:lnTo>
                  <a:lnTo>
                    <a:pt x="164511" y="159841"/>
                  </a:lnTo>
                  <a:lnTo>
                    <a:pt x="179309" y="158370"/>
                  </a:lnTo>
                  <a:lnTo>
                    <a:pt x="193595" y="157389"/>
                  </a:lnTo>
                  <a:lnTo>
                    <a:pt x="207540" y="156734"/>
                  </a:lnTo>
                  <a:lnTo>
                    <a:pt x="221258" y="156298"/>
                  </a:lnTo>
                  <a:lnTo>
                    <a:pt x="232615" y="159324"/>
                  </a:lnTo>
                  <a:lnTo>
                    <a:pt x="242396" y="164656"/>
                  </a:lnTo>
                  <a:lnTo>
                    <a:pt x="251127" y="171527"/>
                  </a:lnTo>
                  <a:lnTo>
                    <a:pt x="258054" y="179424"/>
                  </a:lnTo>
                  <a:lnTo>
                    <a:pt x="263776" y="188005"/>
                  </a:lnTo>
                  <a:lnTo>
                    <a:pt x="268697" y="197041"/>
                  </a:lnTo>
                  <a:lnTo>
                    <a:pt x="270872" y="208591"/>
                  </a:lnTo>
                  <a:lnTo>
                    <a:pt x="271216" y="221818"/>
                  </a:lnTo>
                  <a:lnTo>
                    <a:pt x="270341" y="236163"/>
                  </a:lnTo>
                  <a:lnTo>
                    <a:pt x="266441" y="251252"/>
                  </a:lnTo>
                  <a:lnTo>
                    <a:pt x="260525" y="266839"/>
                  </a:lnTo>
                  <a:lnTo>
                    <a:pt x="253266" y="282756"/>
                  </a:lnTo>
                  <a:lnTo>
                    <a:pt x="246216" y="295578"/>
                  </a:lnTo>
                  <a:lnTo>
                    <a:pt x="239305" y="306337"/>
                  </a:lnTo>
                  <a:lnTo>
                    <a:pt x="232487" y="315720"/>
                  </a:lnTo>
                  <a:lnTo>
                    <a:pt x="224626" y="324186"/>
                  </a:lnTo>
                  <a:lnTo>
                    <a:pt x="216069" y="332041"/>
                  </a:lnTo>
                  <a:lnTo>
                    <a:pt x="207049" y="339488"/>
                  </a:lnTo>
                  <a:lnTo>
                    <a:pt x="198825" y="346663"/>
                  </a:lnTo>
                  <a:lnTo>
                    <a:pt x="191131" y="353657"/>
                  </a:lnTo>
                  <a:lnTo>
                    <a:pt x="183791" y="360531"/>
                  </a:lnTo>
                  <a:lnTo>
                    <a:pt x="175583" y="367324"/>
                  </a:lnTo>
                  <a:lnTo>
                    <a:pt x="166795" y="374063"/>
                  </a:lnTo>
                  <a:lnTo>
                    <a:pt x="157619" y="380766"/>
                  </a:lnTo>
                  <a:lnTo>
                    <a:pt x="148187" y="386340"/>
                  </a:lnTo>
                  <a:lnTo>
                    <a:pt x="138583" y="391162"/>
                  </a:lnTo>
                  <a:lnTo>
                    <a:pt x="128864" y="395482"/>
                  </a:lnTo>
                  <a:lnTo>
                    <a:pt x="117963" y="399467"/>
                  </a:lnTo>
                  <a:lnTo>
                    <a:pt x="106275" y="403229"/>
                  </a:lnTo>
                  <a:lnTo>
                    <a:pt x="94061" y="406842"/>
                  </a:lnTo>
                  <a:lnTo>
                    <a:pt x="81498" y="409251"/>
                  </a:lnTo>
                  <a:lnTo>
                    <a:pt x="68701" y="410857"/>
                  </a:lnTo>
                  <a:lnTo>
                    <a:pt x="29843" y="414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556205" y="2297937"/>
              <a:ext cx="481677" cy="399688"/>
            </a:xfrm>
            <a:custGeom>
              <a:avLst/>
              <a:gdLst/>
              <a:ahLst/>
              <a:cxnLst/>
              <a:rect l="0" t="0" r="0" b="0"/>
              <a:pathLst>
                <a:path w="481677" h="399688">
                  <a:moveTo>
                    <a:pt x="9826" y="0"/>
                  </a:moveTo>
                  <a:lnTo>
                    <a:pt x="4545" y="15843"/>
                  </a:lnTo>
                  <a:lnTo>
                    <a:pt x="2989" y="26036"/>
                  </a:lnTo>
                  <a:lnTo>
                    <a:pt x="1952" y="38358"/>
                  </a:lnTo>
                  <a:lnTo>
                    <a:pt x="1261" y="52100"/>
                  </a:lnTo>
                  <a:lnTo>
                    <a:pt x="493" y="85053"/>
                  </a:lnTo>
                  <a:lnTo>
                    <a:pt x="0" y="165526"/>
                  </a:lnTo>
                  <a:lnTo>
                    <a:pt x="1064" y="183301"/>
                  </a:lnTo>
                  <a:lnTo>
                    <a:pt x="2879" y="198467"/>
                  </a:lnTo>
                  <a:lnTo>
                    <a:pt x="5195" y="211893"/>
                  </a:lnTo>
                  <a:lnTo>
                    <a:pt x="5633" y="227476"/>
                  </a:lnTo>
                  <a:lnTo>
                    <a:pt x="4820" y="244497"/>
                  </a:lnTo>
                  <a:lnTo>
                    <a:pt x="3173" y="262476"/>
                  </a:lnTo>
                  <a:lnTo>
                    <a:pt x="2074" y="279988"/>
                  </a:lnTo>
                  <a:lnTo>
                    <a:pt x="854" y="314184"/>
                  </a:lnTo>
                  <a:lnTo>
                    <a:pt x="167" y="359225"/>
                  </a:lnTo>
                  <a:lnTo>
                    <a:pt x="2281" y="371015"/>
                  </a:lnTo>
                  <a:lnTo>
                    <a:pt x="5902" y="381086"/>
                  </a:lnTo>
                  <a:lnTo>
                    <a:pt x="10525" y="390010"/>
                  </a:lnTo>
                  <a:lnTo>
                    <a:pt x="16924" y="393749"/>
                  </a:lnTo>
                  <a:lnTo>
                    <a:pt x="24506" y="394031"/>
                  </a:lnTo>
                  <a:lnTo>
                    <a:pt x="32876" y="392009"/>
                  </a:lnTo>
                  <a:lnTo>
                    <a:pt x="40667" y="388449"/>
                  </a:lnTo>
                  <a:lnTo>
                    <a:pt x="55218" y="378600"/>
                  </a:lnTo>
                  <a:lnTo>
                    <a:pt x="69055" y="366854"/>
                  </a:lnTo>
                  <a:lnTo>
                    <a:pt x="75839" y="360627"/>
                  </a:lnTo>
                  <a:lnTo>
                    <a:pt x="82573" y="353159"/>
                  </a:lnTo>
                  <a:lnTo>
                    <a:pt x="89273" y="344865"/>
                  </a:lnTo>
                  <a:lnTo>
                    <a:pt x="95950" y="336020"/>
                  </a:lnTo>
                  <a:lnTo>
                    <a:pt x="102612" y="327912"/>
                  </a:lnTo>
                  <a:lnTo>
                    <a:pt x="109264" y="320296"/>
                  </a:lnTo>
                  <a:lnTo>
                    <a:pt x="115909" y="313009"/>
                  </a:lnTo>
                  <a:lnTo>
                    <a:pt x="122550" y="304834"/>
                  </a:lnTo>
                  <a:lnTo>
                    <a:pt x="129188" y="296069"/>
                  </a:lnTo>
                  <a:lnTo>
                    <a:pt x="135823" y="286909"/>
                  </a:lnTo>
                  <a:lnTo>
                    <a:pt x="141352" y="277487"/>
                  </a:lnTo>
                  <a:lnTo>
                    <a:pt x="146144" y="267889"/>
                  </a:lnTo>
                  <a:lnTo>
                    <a:pt x="150443" y="258175"/>
                  </a:lnTo>
                  <a:lnTo>
                    <a:pt x="155520" y="249488"/>
                  </a:lnTo>
                  <a:lnTo>
                    <a:pt x="161115" y="241487"/>
                  </a:lnTo>
                  <a:lnTo>
                    <a:pt x="167056" y="233941"/>
                  </a:lnTo>
                  <a:lnTo>
                    <a:pt x="174333" y="225595"/>
                  </a:lnTo>
                  <a:lnTo>
                    <a:pt x="182500" y="216715"/>
                  </a:lnTo>
                  <a:lnTo>
                    <a:pt x="191261" y="207480"/>
                  </a:lnTo>
                  <a:lnTo>
                    <a:pt x="199312" y="204638"/>
                  </a:lnTo>
                  <a:lnTo>
                    <a:pt x="206889" y="206060"/>
                  </a:lnTo>
                  <a:lnTo>
                    <a:pt x="214152" y="210324"/>
                  </a:lnTo>
                  <a:lnTo>
                    <a:pt x="218994" y="217587"/>
                  </a:lnTo>
                  <a:lnTo>
                    <a:pt x="222221" y="226851"/>
                  </a:lnTo>
                  <a:lnTo>
                    <a:pt x="224374" y="237448"/>
                  </a:lnTo>
                  <a:lnTo>
                    <a:pt x="225808" y="251145"/>
                  </a:lnTo>
                  <a:lnTo>
                    <a:pt x="226765" y="266907"/>
                  </a:lnTo>
                  <a:lnTo>
                    <a:pt x="227827" y="301002"/>
                  </a:lnTo>
                  <a:lnTo>
                    <a:pt x="228299" y="334576"/>
                  </a:lnTo>
                  <a:lnTo>
                    <a:pt x="230636" y="349056"/>
                  </a:lnTo>
                  <a:lnTo>
                    <a:pt x="234404" y="362025"/>
                  </a:lnTo>
                  <a:lnTo>
                    <a:pt x="239127" y="373987"/>
                  </a:lnTo>
                  <a:lnTo>
                    <a:pt x="246697" y="383067"/>
                  </a:lnTo>
                  <a:lnTo>
                    <a:pt x="256165" y="390226"/>
                  </a:lnTo>
                  <a:lnTo>
                    <a:pt x="266898" y="396103"/>
                  </a:lnTo>
                  <a:lnTo>
                    <a:pt x="278474" y="398917"/>
                  </a:lnTo>
                  <a:lnTo>
                    <a:pt x="290613" y="399687"/>
                  </a:lnTo>
                  <a:lnTo>
                    <a:pt x="303127" y="399095"/>
                  </a:lnTo>
                  <a:lnTo>
                    <a:pt x="313680" y="396490"/>
                  </a:lnTo>
                  <a:lnTo>
                    <a:pt x="322927" y="392542"/>
                  </a:lnTo>
                  <a:lnTo>
                    <a:pt x="331301" y="387700"/>
                  </a:lnTo>
                  <a:lnTo>
                    <a:pt x="339095" y="382261"/>
                  </a:lnTo>
                  <a:lnTo>
                    <a:pt x="353649" y="370323"/>
                  </a:lnTo>
                  <a:lnTo>
                    <a:pt x="361731" y="362940"/>
                  </a:lnTo>
                  <a:lnTo>
                    <a:pt x="379553" y="345893"/>
                  </a:lnTo>
                  <a:lnTo>
                    <a:pt x="387842" y="336705"/>
                  </a:lnTo>
                  <a:lnTo>
                    <a:pt x="395579" y="327264"/>
                  </a:lnTo>
                  <a:lnTo>
                    <a:pt x="402948" y="317653"/>
                  </a:lnTo>
                  <a:lnTo>
                    <a:pt x="410071" y="307931"/>
                  </a:lnTo>
                  <a:lnTo>
                    <a:pt x="423880" y="288285"/>
                  </a:lnTo>
                  <a:lnTo>
                    <a:pt x="444083" y="258583"/>
                  </a:lnTo>
                  <a:lnTo>
                    <a:pt x="449653" y="248655"/>
                  </a:lnTo>
                  <a:lnTo>
                    <a:pt x="454471" y="238720"/>
                  </a:lnTo>
                  <a:lnTo>
                    <a:pt x="458788" y="228781"/>
                  </a:lnTo>
                  <a:lnTo>
                    <a:pt x="462772" y="218839"/>
                  </a:lnTo>
                  <a:lnTo>
                    <a:pt x="470146" y="198950"/>
                  </a:lnTo>
                  <a:lnTo>
                    <a:pt x="473660" y="185688"/>
                  </a:lnTo>
                  <a:lnTo>
                    <a:pt x="477108" y="170215"/>
                  </a:lnTo>
                  <a:lnTo>
                    <a:pt x="480512" y="153268"/>
                  </a:lnTo>
                  <a:lnTo>
                    <a:pt x="481676" y="137549"/>
                  </a:lnTo>
                  <a:lnTo>
                    <a:pt x="481346" y="122648"/>
                  </a:lnTo>
                  <a:lnTo>
                    <a:pt x="480022" y="108292"/>
                  </a:lnTo>
                  <a:lnTo>
                    <a:pt x="478033" y="94301"/>
                  </a:lnTo>
                  <a:lnTo>
                    <a:pt x="475602" y="80552"/>
                  </a:lnTo>
                  <a:lnTo>
                    <a:pt x="472876" y="66965"/>
                  </a:lnTo>
                  <a:lnTo>
                    <a:pt x="468848" y="55697"/>
                  </a:lnTo>
                  <a:lnTo>
                    <a:pt x="463952" y="45974"/>
                  </a:lnTo>
                  <a:lnTo>
                    <a:pt x="427633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332010" y="2168616"/>
              <a:ext cx="401226" cy="288486"/>
            </a:xfrm>
            <a:custGeom>
              <a:avLst/>
              <a:gdLst/>
              <a:ahLst/>
              <a:cxnLst/>
              <a:rect l="0" t="0" r="0" b="0"/>
              <a:pathLst>
                <a:path w="401226" h="288486">
                  <a:moveTo>
                    <a:pt x="0" y="0"/>
                  </a:moveTo>
                  <a:lnTo>
                    <a:pt x="10562" y="15843"/>
                  </a:lnTo>
                  <a:lnTo>
                    <a:pt x="16989" y="22720"/>
                  </a:lnTo>
                  <a:lnTo>
                    <a:pt x="24590" y="29516"/>
                  </a:lnTo>
                  <a:lnTo>
                    <a:pt x="32973" y="36257"/>
                  </a:lnTo>
                  <a:lnTo>
                    <a:pt x="41877" y="44066"/>
                  </a:lnTo>
                  <a:lnTo>
                    <a:pt x="51130" y="52589"/>
                  </a:lnTo>
                  <a:lnTo>
                    <a:pt x="77047" y="77479"/>
                  </a:lnTo>
                  <a:lnTo>
                    <a:pt x="84524" y="84812"/>
                  </a:lnTo>
                  <a:lnTo>
                    <a:pt x="92824" y="90806"/>
                  </a:lnTo>
                  <a:lnTo>
                    <a:pt x="101674" y="95907"/>
                  </a:lnTo>
                  <a:lnTo>
                    <a:pt x="110890" y="100413"/>
                  </a:lnTo>
                  <a:lnTo>
                    <a:pt x="122560" y="105628"/>
                  </a:lnTo>
                  <a:lnTo>
                    <a:pt x="150265" y="117317"/>
                  </a:lnTo>
                  <a:lnTo>
                    <a:pt x="163179" y="122424"/>
                  </a:lnTo>
                  <a:lnTo>
                    <a:pt x="186371" y="131045"/>
                  </a:lnTo>
                  <a:lnTo>
                    <a:pt x="228278" y="145586"/>
                  </a:lnTo>
                  <a:lnTo>
                    <a:pt x="308361" y="172416"/>
                  </a:lnTo>
                  <a:lnTo>
                    <a:pt x="321632" y="175736"/>
                  </a:lnTo>
                  <a:lnTo>
                    <a:pt x="337111" y="179054"/>
                  </a:lnTo>
                  <a:lnTo>
                    <a:pt x="354061" y="182372"/>
                  </a:lnTo>
                  <a:lnTo>
                    <a:pt x="368678" y="185689"/>
                  </a:lnTo>
                  <a:lnTo>
                    <a:pt x="381738" y="189006"/>
                  </a:lnTo>
                  <a:lnTo>
                    <a:pt x="393761" y="192322"/>
                  </a:lnTo>
                  <a:lnTo>
                    <a:pt x="399566" y="197849"/>
                  </a:lnTo>
                  <a:lnTo>
                    <a:pt x="401225" y="204850"/>
                  </a:lnTo>
                  <a:lnTo>
                    <a:pt x="400120" y="212833"/>
                  </a:lnTo>
                  <a:lnTo>
                    <a:pt x="394963" y="220365"/>
                  </a:lnTo>
                  <a:lnTo>
                    <a:pt x="387103" y="227598"/>
                  </a:lnTo>
                  <a:lnTo>
                    <a:pt x="377442" y="234630"/>
                  </a:lnTo>
                  <a:lnTo>
                    <a:pt x="366580" y="241529"/>
                  </a:lnTo>
                  <a:lnTo>
                    <a:pt x="354918" y="248338"/>
                  </a:lnTo>
                  <a:lnTo>
                    <a:pt x="342722" y="255089"/>
                  </a:lnTo>
                  <a:lnTo>
                    <a:pt x="330169" y="260695"/>
                  </a:lnTo>
                  <a:lnTo>
                    <a:pt x="258642" y="2884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451383" y="2566527"/>
              <a:ext cx="387965" cy="45523"/>
            </a:xfrm>
            <a:custGeom>
              <a:avLst/>
              <a:gdLst/>
              <a:ahLst/>
              <a:cxnLst/>
              <a:rect l="0" t="0" r="0" b="0"/>
              <a:pathLst>
                <a:path w="387965" h="45523">
                  <a:moveTo>
                    <a:pt x="0" y="39791"/>
                  </a:moveTo>
                  <a:lnTo>
                    <a:pt x="21124" y="45072"/>
                  </a:lnTo>
                  <a:lnTo>
                    <a:pt x="32873" y="45522"/>
                  </a:lnTo>
                  <a:lnTo>
                    <a:pt x="46232" y="44717"/>
                  </a:lnTo>
                  <a:lnTo>
                    <a:pt x="60665" y="43075"/>
                  </a:lnTo>
                  <a:lnTo>
                    <a:pt x="74708" y="40875"/>
                  </a:lnTo>
                  <a:lnTo>
                    <a:pt x="88491" y="38303"/>
                  </a:lnTo>
                  <a:lnTo>
                    <a:pt x="102101" y="35483"/>
                  </a:lnTo>
                  <a:lnTo>
                    <a:pt x="114491" y="32498"/>
                  </a:lnTo>
                  <a:lnTo>
                    <a:pt x="126066" y="29402"/>
                  </a:lnTo>
                  <a:lnTo>
                    <a:pt x="137099" y="26233"/>
                  </a:lnTo>
                  <a:lnTo>
                    <a:pt x="148875" y="24121"/>
                  </a:lnTo>
                  <a:lnTo>
                    <a:pt x="161148" y="22712"/>
                  </a:lnTo>
                  <a:lnTo>
                    <a:pt x="173751" y="21773"/>
                  </a:lnTo>
                  <a:lnTo>
                    <a:pt x="185468" y="20042"/>
                  </a:lnTo>
                  <a:lnTo>
                    <a:pt x="196596" y="17783"/>
                  </a:lnTo>
                  <a:lnTo>
                    <a:pt x="243562" y="6214"/>
                  </a:lnTo>
                  <a:lnTo>
                    <a:pt x="258537" y="4143"/>
                  </a:lnTo>
                  <a:lnTo>
                    <a:pt x="275152" y="2762"/>
                  </a:lnTo>
                  <a:lnTo>
                    <a:pt x="309087" y="1227"/>
                  </a:lnTo>
                  <a:lnTo>
                    <a:pt x="38796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419100"/>
            <a:ext cx="11125200" cy="12464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Investigation: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Question: How do you solve an inequality with a negative coefficient?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For example) -4x ≥ 8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41036" y="2268507"/>
            <a:ext cx="3021121" cy="99055"/>
          </a:xfrm>
          <a:custGeom>
            <a:avLst/>
            <a:gdLst/>
            <a:ahLst/>
            <a:cxnLst/>
            <a:rect l="0" t="0" r="0" b="0"/>
            <a:pathLst>
              <a:path w="3021121" h="99055">
                <a:moveTo>
                  <a:pt x="47971" y="59273"/>
                </a:moveTo>
                <a:lnTo>
                  <a:pt x="63814" y="75116"/>
                </a:lnTo>
                <a:lnTo>
                  <a:pt x="72902" y="79783"/>
                </a:lnTo>
                <a:lnTo>
                  <a:pt x="83382" y="82894"/>
                </a:lnTo>
                <a:lnTo>
                  <a:pt x="94790" y="84968"/>
                </a:lnTo>
                <a:lnTo>
                  <a:pt x="137250" y="87887"/>
                </a:lnTo>
                <a:lnTo>
                  <a:pt x="230287" y="88955"/>
                </a:lnTo>
                <a:lnTo>
                  <a:pt x="318921" y="86155"/>
                </a:lnTo>
                <a:lnTo>
                  <a:pt x="334714" y="83826"/>
                </a:lnTo>
                <a:lnTo>
                  <a:pt x="364052" y="81239"/>
                </a:lnTo>
                <a:lnTo>
                  <a:pt x="456506" y="79351"/>
                </a:lnTo>
                <a:lnTo>
                  <a:pt x="715825" y="79169"/>
                </a:lnTo>
                <a:lnTo>
                  <a:pt x="749338" y="76221"/>
                </a:lnTo>
                <a:lnTo>
                  <a:pt x="767560" y="73888"/>
                </a:lnTo>
                <a:lnTo>
                  <a:pt x="802543" y="71295"/>
                </a:lnTo>
                <a:lnTo>
                  <a:pt x="887814" y="69494"/>
                </a:lnTo>
                <a:lnTo>
                  <a:pt x="1064282" y="69224"/>
                </a:lnTo>
                <a:lnTo>
                  <a:pt x="1094690" y="66275"/>
                </a:lnTo>
                <a:lnTo>
                  <a:pt x="1110535" y="63941"/>
                </a:lnTo>
                <a:lnTo>
                  <a:pt x="1142879" y="61348"/>
                </a:lnTo>
                <a:lnTo>
                  <a:pt x="1189212" y="62835"/>
                </a:lnTo>
                <a:lnTo>
                  <a:pt x="1203394" y="64964"/>
                </a:lnTo>
                <a:lnTo>
                  <a:pt x="1249758" y="67960"/>
                </a:lnTo>
                <a:lnTo>
                  <a:pt x="1342658" y="69110"/>
                </a:lnTo>
                <a:lnTo>
                  <a:pt x="1437765" y="69211"/>
                </a:lnTo>
                <a:lnTo>
                  <a:pt x="1467743" y="66269"/>
                </a:lnTo>
                <a:lnTo>
                  <a:pt x="1481927" y="63937"/>
                </a:lnTo>
                <a:lnTo>
                  <a:pt x="1509477" y="61346"/>
                </a:lnTo>
                <a:lnTo>
                  <a:pt x="1597679" y="59455"/>
                </a:lnTo>
                <a:lnTo>
                  <a:pt x="1836772" y="59273"/>
                </a:lnTo>
                <a:lnTo>
                  <a:pt x="1866141" y="56326"/>
                </a:lnTo>
                <a:lnTo>
                  <a:pt x="1880163" y="53992"/>
                </a:lnTo>
                <a:lnTo>
                  <a:pt x="1910480" y="51400"/>
                </a:lnTo>
                <a:lnTo>
                  <a:pt x="1990299" y="49599"/>
                </a:lnTo>
                <a:lnTo>
                  <a:pt x="2229725" y="49326"/>
                </a:lnTo>
                <a:lnTo>
                  <a:pt x="2259270" y="46378"/>
                </a:lnTo>
                <a:lnTo>
                  <a:pt x="2274886" y="44045"/>
                </a:lnTo>
                <a:lnTo>
                  <a:pt x="2304027" y="41452"/>
                </a:lnTo>
                <a:lnTo>
                  <a:pt x="2331716" y="39194"/>
                </a:lnTo>
                <a:lnTo>
                  <a:pt x="2345289" y="37045"/>
                </a:lnTo>
                <a:lnTo>
                  <a:pt x="2358759" y="34507"/>
                </a:lnTo>
                <a:lnTo>
                  <a:pt x="2385516" y="31686"/>
                </a:lnTo>
                <a:lnTo>
                  <a:pt x="2473140" y="29628"/>
                </a:lnTo>
                <a:lnTo>
                  <a:pt x="2870603" y="29430"/>
                </a:lnTo>
                <a:lnTo>
                  <a:pt x="2897435" y="32377"/>
                </a:lnTo>
                <a:lnTo>
                  <a:pt x="2909233" y="34711"/>
                </a:lnTo>
                <a:lnTo>
                  <a:pt x="2934131" y="37304"/>
                </a:lnTo>
                <a:lnTo>
                  <a:pt x="2958829" y="39561"/>
                </a:lnTo>
                <a:lnTo>
                  <a:pt x="2970058" y="41711"/>
                </a:lnTo>
                <a:lnTo>
                  <a:pt x="2980859" y="44249"/>
                </a:lnTo>
                <a:lnTo>
                  <a:pt x="3004651" y="47069"/>
                </a:lnTo>
                <a:lnTo>
                  <a:pt x="3017185" y="47821"/>
                </a:lnTo>
                <a:lnTo>
                  <a:pt x="3021120" y="47217"/>
                </a:lnTo>
                <a:lnTo>
                  <a:pt x="3019322" y="45710"/>
                </a:lnTo>
                <a:lnTo>
                  <a:pt x="3013702" y="43599"/>
                </a:lnTo>
                <a:lnTo>
                  <a:pt x="3003324" y="41087"/>
                </a:lnTo>
                <a:lnTo>
                  <a:pt x="2989773" y="38306"/>
                </a:lnTo>
                <a:lnTo>
                  <a:pt x="2974107" y="35347"/>
                </a:lnTo>
                <a:lnTo>
                  <a:pt x="2959242" y="33375"/>
                </a:lnTo>
                <a:lnTo>
                  <a:pt x="2930935" y="31183"/>
                </a:lnTo>
                <a:lnTo>
                  <a:pt x="2917197" y="29494"/>
                </a:lnTo>
                <a:lnTo>
                  <a:pt x="2903617" y="27262"/>
                </a:lnTo>
                <a:lnTo>
                  <a:pt x="2890142" y="24668"/>
                </a:lnTo>
                <a:lnTo>
                  <a:pt x="2863381" y="21787"/>
                </a:lnTo>
                <a:lnTo>
                  <a:pt x="2835644" y="19401"/>
                </a:lnTo>
                <a:lnTo>
                  <a:pt x="2820510" y="17218"/>
                </a:lnTo>
                <a:lnTo>
                  <a:pt x="2804895" y="14656"/>
                </a:lnTo>
                <a:lnTo>
                  <a:pt x="2772807" y="11811"/>
                </a:lnTo>
                <a:lnTo>
                  <a:pt x="2683815" y="9834"/>
                </a:lnTo>
                <a:lnTo>
                  <a:pt x="2630861" y="8518"/>
                </a:lnTo>
                <a:lnTo>
                  <a:pt x="2612144" y="6646"/>
                </a:lnTo>
                <a:lnTo>
                  <a:pt x="2593033" y="4293"/>
                </a:lnTo>
                <a:lnTo>
                  <a:pt x="2554114" y="1678"/>
                </a:lnTo>
                <a:lnTo>
                  <a:pt x="2469811" y="0"/>
                </a:lnTo>
                <a:lnTo>
                  <a:pt x="2424556" y="2718"/>
                </a:lnTo>
                <a:lnTo>
                  <a:pt x="2401656" y="4990"/>
                </a:lnTo>
                <a:lnTo>
                  <a:pt x="2355579" y="7515"/>
                </a:lnTo>
                <a:lnTo>
                  <a:pt x="2262956" y="9135"/>
                </a:lnTo>
                <a:lnTo>
                  <a:pt x="1568012" y="9534"/>
                </a:lnTo>
                <a:lnTo>
                  <a:pt x="1512367" y="12482"/>
                </a:lnTo>
                <a:lnTo>
                  <a:pt x="1485149" y="14815"/>
                </a:lnTo>
                <a:lnTo>
                  <a:pt x="1431327" y="17408"/>
                </a:lnTo>
                <a:lnTo>
                  <a:pt x="1354260" y="18867"/>
                </a:lnTo>
                <a:lnTo>
                  <a:pt x="1110505" y="19471"/>
                </a:lnTo>
                <a:lnTo>
                  <a:pt x="1063284" y="22425"/>
                </a:lnTo>
                <a:lnTo>
                  <a:pt x="1039859" y="24760"/>
                </a:lnTo>
                <a:lnTo>
                  <a:pt x="993200" y="27354"/>
                </a:lnTo>
                <a:lnTo>
                  <a:pt x="920485" y="28815"/>
                </a:lnTo>
                <a:lnTo>
                  <a:pt x="869036" y="30262"/>
                </a:lnTo>
                <a:lnTo>
                  <a:pt x="842937" y="32195"/>
                </a:lnTo>
                <a:lnTo>
                  <a:pt x="816695" y="34589"/>
                </a:lnTo>
                <a:lnTo>
                  <a:pt x="763958" y="37249"/>
                </a:lnTo>
                <a:lnTo>
                  <a:pt x="712149" y="39537"/>
                </a:lnTo>
                <a:lnTo>
                  <a:pt x="687502" y="41695"/>
                </a:lnTo>
                <a:lnTo>
                  <a:pt x="663333" y="44238"/>
                </a:lnTo>
                <a:lnTo>
                  <a:pt x="615846" y="47065"/>
                </a:lnTo>
                <a:lnTo>
                  <a:pt x="522317" y="48879"/>
                </a:lnTo>
                <a:lnTo>
                  <a:pt x="430441" y="50343"/>
                </a:lnTo>
                <a:lnTo>
                  <a:pt x="409061" y="52214"/>
                </a:lnTo>
                <a:lnTo>
                  <a:pt x="388176" y="54567"/>
                </a:lnTo>
                <a:lnTo>
                  <a:pt x="347285" y="57182"/>
                </a:lnTo>
                <a:lnTo>
                  <a:pt x="266996" y="58860"/>
                </a:lnTo>
                <a:lnTo>
                  <a:pt x="188380" y="60297"/>
                </a:lnTo>
                <a:lnTo>
                  <a:pt x="170315" y="62166"/>
                </a:lnTo>
                <a:lnTo>
                  <a:pt x="152745" y="64518"/>
                </a:lnTo>
                <a:lnTo>
                  <a:pt x="121433" y="67131"/>
                </a:lnTo>
                <a:lnTo>
                  <a:pt x="42744" y="68946"/>
                </a:lnTo>
                <a:lnTo>
                  <a:pt x="0" y="69139"/>
                </a:lnTo>
                <a:lnTo>
                  <a:pt x="72082" y="66269"/>
                </a:lnTo>
                <a:lnTo>
                  <a:pt x="87257" y="63937"/>
                </a:lnTo>
                <a:lnTo>
                  <a:pt x="118855" y="61346"/>
                </a:lnTo>
                <a:lnTo>
                  <a:pt x="209716" y="60651"/>
                </a:lnTo>
                <a:lnTo>
                  <a:pt x="230962" y="62403"/>
                </a:lnTo>
                <a:lnTo>
                  <a:pt x="252863" y="64675"/>
                </a:lnTo>
                <a:lnTo>
                  <a:pt x="297830" y="67201"/>
                </a:lnTo>
                <a:lnTo>
                  <a:pt x="389742" y="68822"/>
                </a:lnTo>
                <a:lnTo>
                  <a:pt x="464495" y="69103"/>
                </a:lnTo>
                <a:lnTo>
                  <a:pt x="516421" y="72116"/>
                </a:lnTo>
                <a:lnTo>
                  <a:pt x="542647" y="74467"/>
                </a:lnTo>
                <a:lnTo>
                  <a:pt x="595367" y="77079"/>
                </a:lnTo>
                <a:lnTo>
                  <a:pt x="674761" y="78550"/>
                </a:lnTo>
                <a:lnTo>
                  <a:pt x="1044184" y="79166"/>
                </a:lnTo>
                <a:lnTo>
                  <a:pt x="1103074" y="82115"/>
                </a:lnTo>
                <a:lnTo>
                  <a:pt x="1132704" y="84449"/>
                </a:lnTo>
                <a:lnTo>
                  <a:pt x="1189207" y="87042"/>
                </a:lnTo>
                <a:lnTo>
                  <a:pt x="1273679" y="88502"/>
                </a:lnTo>
                <a:lnTo>
                  <a:pt x="1803990" y="89116"/>
                </a:lnTo>
                <a:lnTo>
                  <a:pt x="1857835" y="92064"/>
                </a:lnTo>
                <a:lnTo>
                  <a:pt x="1884573" y="94397"/>
                </a:lnTo>
                <a:lnTo>
                  <a:pt x="1937862" y="96990"/>
                </a:lnTo>
                <a:lnTo>
                  <a:pt x="2017576" y="98450"/>
                </a:lnTo>
                <a:lnTo>
                  <a:pt x="2259521" y="99054"/>
                </a:lnTo>
                <a:lnTo>
                  <a:pt x="2303093" y="96112"/>
                </a:lnTo>
                <a:lnTo>
                  <a:pt x="2323997" y="93780"/>
                </a:lnTo>
                <a:lnTo>
                  <a:pt x="2367856" y="91189"/>
                </a:lnTo>
                <a:lnTo>
                  <a:pt x="2448493" y="89526"/>
                </a:lnTo>
                <a:lnTo>
                  <a:pt x="2678876" y="89120"/>
                </a:lnTo>
                <a:lnTo>
                  <a:pt x="2713114" y="86170"/>
                </a:lnTo>
                <a:lnTo>
                  <a:pt x="2729981" y="83837"/>
                </a:lnTo>
                <a:lnTo>
                  <a:pt x="2763460" y="81243"/>
                </a:lnTo>
                <a:lnTo>
                  <a:pt x="2852350" y="79351"/>
                </a:lnTo>
                <a:lnTo>
                  <a:pt x="2878270" y="78144"/>
                </a:lnTo>
                <a:lnTo>
                  <a:pt x="2889824" y="76275"/>
                </a:lnTo>
                <a:lnTo>
                  <a:pt x="2900843" y="73924"/>
                </a:lnTo>
                <a:lnTo>
                  <a:pt x="2924876" y="71311"/>
                </a:lnTo>
                <a:lnTo>
                  <a:pt x="2950294" y="69045"/>
                </a:lnTo>
                <a:lnTo>
                  <a:pt x="2963262" y="66893"/>
                </a:lnTo>
                <a:lnTo>
                  <a:pt x="3002462" y="592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616762" y="2795326"/>
            <a:ext cx="8159934" cy="1163891"/>
            <a:chOff x="616762" y="2795326"/>
            <a:chExt cx="8159934" cy="1163891"/>
          </a:xfrm>
        </p:grpSpPr>
        <p:sp>
          <p:nvSpPr>
            <p:cNvPr id="4" name="Freeform 3"/>
            <p:cNvSpPr/>
            <p:nvPr/>
          </p:nvSpPr>
          <p:spPr>
            <a:xfrm>
              <a:off x="616762" y="3034073"/>
              <a:ext cx="308382" cy="349415"/>
            </a:xfrm>
            <a:custGeom>
              <a:avLst/>
              <a:gdLst/>
              <a:ahLst/>
              <a:cxnLst/>
              <a:rect l="0" t="0" r="0" b="0"/>
              <a:pathLst>
                <a:path w="308382" h="349415">
                  <a:moveTo>
                    <a:pt x="0" y="0"/>
                  </a:moveTo>
                  <a:lnTo>
                    <a:pt x="10562" y="10562"/>
                  </a:lnTo>
                  <a:lnTo>
                    <a:pt x="14778" y="19199"/>
                  </a:lnTo>
                  <a:lnTo>
                    <a:pt x="18695" y="30484"/>
                  </a:lnTo>
                  <a:lnTo>
                    <a:pt x="22411" y="43534"/>
                  </a:lnTo>
                  <a:lnTo>
                    <a:pt x="25994" y="59971"/>
                  </a:lnTo>
                  <a:lnTo>
                    <a:pt x="29487" y="78667"/>
                  </a:lnTo>
                  <a:lnTo>
                    <a:pt x="32922" y="98867"/>
                  </a:lnTo>
                  <a:lnTo>
                    <a:pt x="36317" y="115650"/>
                  </a:lnTo>
                  <a:lnTo>
                    <a:pt x="39686" y="130155"/>
                  </a:lnTo>
                  <a:lnTo>
                    <a:pt x="53034" y="182540"/>
                  </a:lnTo>
                  <a:lnTo>
                    <a:pt x="56357" y="197960"/>
                  </a:lnTo>
                  <a:lnTo>
                    <a:pt x="62996" y="232777"/>
                  </a:lnTo>
                  <a:lnTo>
                    <a:pt x="66314" y="248031"/>
                  </a:lnTo>
                  <a:lnTo>
                    <a:pt x="69632" y="261516"/>
                  </a:lnTo>
                  <a:lnTo>
                    <a:pt x="82898" y="312264"/>
                  </a:lnTo>
                  <a:lnTo>
                    <a:pt x="86214" y="317602"/>
                  </a:lnTo>
                  <a:lnTo>
                    <a:pt x="89530" y="317844"/>
                  </a:lnTo>
                  <a:lnTo>
                    <a:pt x="92846" y="314690"/>
                  </a:lnTo>
                  <a:lnTo>
                    <a:pt x="96162" y="309271"/>
                  </a:lnTo>
                  <a:lnTo>
                    <a:pt x="99478" y="302342"/>
                  </a:lnTo>
                  <a:lnTo>
                    <a:pt x="102794" y="294407"/>
                  </a:lnTo>
                  <a:lnTo>
                    <a:pt x="106110" y="282486"/>
                  </a:lnTo>
                  <a:lnTo>
                    <a:pt x="109425" y="267906"/>
                  </a:lnTo>
                  <a:lnTo>
                    <a:pt x="122689" y="202136"/>
                  </a:lnTo>
                  <a:lnTo>
                    <a:pt x="126005" y="187812"/>
                  </a:lnTo>
                  <a:lnTo>
                    <a:pt x="129321" y="174947"/>
                  </a:lnTo>
                  <a:lnTo>
                    <a:pt x="132637" y="163054"/>
                  </a:lnTo>
                  <a:lnTo>
                    <a:pt x="139269" y="140997"/>
                  </a:lnTo>
                  <a:lnTo>
                    <a:pt x="142585" y="130473"/>
                  </a:lnTo>
                  <a:lnTo>
                    <a:pt x="148111" y="124563"/>
                  </a:lnTo>
                  <a:lnTo>
                    <a:pt x="155112" y="121727"/>
                  </a:lnTo>
                  <a:lnTo>
                    <a:pt x="163094" y="120942"/>
                  </a:lnTo>
                  <a:lnTo>
                    <a:pt x="169522" y="124841"/>
                  </a:lnTo>
                  <a:lnTo>
                    <a:pt x="174912" y="131860"/>
                  </a:lnTo>
                  <a:lnTo>
                    <a:pt x="179610" y="140962"/>
                  </a:lnTo>
                  <a:lnTo>
                    <a:pt x="183848" y="150345"/>
                  </a:lnTo>
                  <a:lnTo>
                    <a:pt x="187779" y="159917"/>
                  </a:lnTo>
                  <a:lnTo>
                    <a:pt x="191504" y="169614"/>
                  </a:lnTo>
                  <a:lnTo>
                    <a:pt x="195093" y="181605"/>
                  </a:lnTo>
                  <a:lnTo>
                    <a:pt x="198591" y="195126"/>
                  </a:lnTo>
                  <a:lnTo>
                    <a:pt x="202029" y="209666"/>
                  </a:lnTo>
                  <a:lnTo>
                    <a:pt x="206531" y="222675"/>
                  </a:lnTo>
                  <a:lnTo>
                    <a:pt x="211743" y="234664"/>
                  </a:lnTo>
                  <a:lnTo>
                    <a:pt x="217428" y="245973"/>
                  </a:lnTo>
                  <a:lnTo>
                    <a:pt x="222324" y="256828"/>
                  </a:lnTo>
                  <a:lnTo>
                    <a:pt x="226693" y="267380"/>
                  </a:lnTo>
                  <a:lnTo>
                    <a:pt x="230711" y="277731"/>
                  </a:lnTo>
                  <a:lnTo>
                    <a:pt x="236705" y="289053"/>
                  </a:lnTo>
                  <a:lnTo>
                    <a:pt x="244018" y="301022"/>
                  </a:lnTo>
                  <a:lnTo>
                    <a:pt x="274298" y="346719"/>
                  </a:lnTo>
                  <a:lnTo>
                    <a:pt x="280132" y="349414"/>
                  </a:lnTo>
                  <a:lnTo>
                    <a:pt x="285128" y="346789"/>
                  </a:lnTo>
                  <a:lnTo>
                    <a:pt x="289563" y="340618"/>
                  </a:lnTo>
                  <a:lnTo>
                    <a:pt x="292520" y="332083"/>
                  </a:lnTo>
                  <a:lnTo>
                    <a:pt x="294491" y="321972"/>
                  </a:lnTo>
                  <a:lnTo>
                    <a:pt x="295805" y="310810"/>
                  </a:lnTo>
                  <a:lnTo>
                    <a:pt x="296681" y="297842"/>
                  </a:lnTo>
                  <a:lnTo>
                    <a:pt x="297265" y="283670"/>
                  </a:lnTo>
                  <a:lnTo>
                    <a:pt x="297914" y="252081"/>
                  </a:lnTo>
                  <a:lnTo>
                    <a:pt x="298203" y="215935"/>
                  </a:lnTo>
                  <a:lnTo>
                    <a:pt x="299385" y="198116"/>
                  </a:lnTo>
                  <a:lnTo>
                    <a:pt x="301278" y="180711"/>
                  </a:lnTo>
                  <a:lnTo>
                    <a:pt x="308381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34569" y="3034073"/>
              <a:ext cx="169113" cy="278538"/>
            </a:xfrm>
            <a:custGeom>
              <a:avLst/>
              <a:gdLst/>
              <a:ahLst/>
              <a:cxnLst/>
              <a:rect l="0" t="0" r="0" b="0"/>
              <a:pathLst>
                <a:path w="169113" h="278538">
                  <a:moveTo>
                    <a:pt x="0" y="0"/>
                  </a:moveTo>
                  <a:lnTo>
                    <a:pt x="5281" y="15842"/>
                  </a:lnTo>
                  <a:lnTo>
                    <a:pt x="7942" y="27141"/>
                  </a:lnTo>
                  <a:lnTo>
                    <a:pt x="10821" y="41305"/>
                  </a:lnTo>
                  <a:lnTo>
                    <a:pt x="13846" y="57380"/>
                  </a:lnTo>
                  <a:lnTo>
                    <a:pt x="15862" y="75834"/>
                  </a:lnTo>
                  <a:lnTo>
                    <a:pt x="17207" y="95874"/>
                  </a:lnTo>
                  <a:lnTo>
                    <a:pt x="18700" y="135456"/>
                  </a:lnTo>
                  <a:lnTo>
                    <a:pt x="19364" y="167786"/>
                  </a:lnTo>
                  <a:lnTo>
                    <a:pt x="20647" y="184808"/>
                  </a:lnTo>
                  <a:lnTo>
                    <a:pt x="22607" y="202787"/>
                  </a:lnTo>
                  <a:lnTo>
                    <a:pt x="25019" y="221406"/>
                  </a:lnTo>
                  <a:lnTo>
                    <a:pt x="27732" y="238239"/>
                  </a:lnTo>
                  <a:lnTo>
                    <a:pt x="30646" y="253882"/>
                  </a:lnTo>
                  <a:lnTo>
                    <a:pt x="33695" y="268733"/>
                  </a:lnTo>
                  <a:lnTo>
                    <a:pt x="36832" y="274212"/>
                  </a:lnTo>
                  <a:lnTo>
                    <a:pt x="40029" y="273443"/>
                  </a:lnTo>
                  <a:lnTo>
                    <a:pt x="43265" y="268509"/>
                  </a:lnTo>
                  <a:lnTo>
                    <a:pt x="46528" y="259694"/>
                  </a:lnTo>
                  <a:lnTo>
                    <a:pt x="49809" y="248290"/>
                  </a:lnTo>
                  <a:lnTo>
                    <a:pt x="53102" y="235161"/>
                  </a:lnTo>
                  <a:lnTo>
                    <a:pt x="57507" y="221987"/>
                  </a:lnTo>
                  <a:lnTo>
                    <a:pt x="62655" y="208783"/>
                  </a:lnTo>
                  <a:lnTo>
                    <a:pt x="68297" y="195559"/>
                  </a:lnTo>
                  <a:lnTo>
                    <a:pt x="74269" y="184533"/>
                  </a:lnTo>
                  <a:lnTo>
                    <a:pt x="80461" y="174971"/>
                  </a:lnTo>
                  <a:lnTo>
                    <a:pt x="86800" y="166386"/>
                  </a:lnTo>
                  <a:lnTo>
                    <a:pt x="93237" y="162874"/>
                  </a:lnTo>
                  <a:lnTo>
                    <a:pt x="99738" y="162743"/>
                  </a:lnTo>
                  <a:lnTo>
                    <a:pt x="106283" y="164866"/>
                  </a:lnTo>
                  <a:lnTo>
                    <a:pt x="112857" y="170702"/>
                  </a:lnTo>
                  <a:lnTo>
                    <a:pt x="119450" y="179015"/>
                  </a:lnTo>
                  <a:lnTo>
                    <a:pt x="126056" y="188978"/>
                  </a:lnTo>
                  <a:lnTo>
                    <a:pt x="131566" y="200041"/>
                  </a:lnTo>
                  <a:lnTo>
                    <a:pt x="136344" y="211837"/>
                  </a:lnTo>
                  <a:lnTo>
                    <a:pt x="140635" y="224123"/>
                  </a:lnTo>
                  <a:lnTo>
                    <a:pt x="145706" y="235629"/>
                  </a:lnTo>
                  <a:lnTo>
                    <a:pt x="151297" y="246616"/>
                  </a:lnTo>
                  <a:lnTo>
                    <a:pt x="169112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93211" y="3156393"/>
              <a:ext cx="129322" cy="178137"/>
            </a:xfrm>
            <a:custGeom>
              <a:avLst/>
              <a:gdLst/>
              <a:ahLst/>
              <a:cxnLst/>
              <a:rect l="0" t="0" r="0" b="0"/>
              <a:pathLst>
                <a:path w="129322" h="178137">
                  <a:moveTo>
                    <a:pt x="0" y="116426"/>
                  </a:moveTo>
                  <a:lnTo>
                    <a:pt x="15843" y="121708"/>
                  </a:lnTo>
                  <a:lnTo>
                    <a:pt x="23826" y="122158"/>
                  </a:lnTo>
                  <a:lnTo>
                    <a:pt x="32463" y="121353"/>
                  </a:lnTo>
                  <a:lnTo>
                    <a:pt x="41538" y="119711"/>
                  </a:lnTo>
                  <a:lnTo>
                    <a:pt x="49798" y="116405"/>
                  </a:lnTo>
                  <a:lnTo>
                    <a:pt x="57516" y="111991"/>
                  </a:lnTo>
                  <a:lnTo>
                    <a:pt x="64871" y="106838"/>
                  </a:lnTo>
                  <a:lnTo>
                    <a:pt x="71985" y="100086"/>
                  </a:lnTo>
                  <a:lnTo>
                    <a:pt x="78939" y="92269"/>
                  </a:lnTo>
                  <a:lnTo>
                    <a:pt x="85785" y="83742"/>
                  </a:lnTo>
                  <a:lnTo>
                    <a:pt x="90349" y="73636"/>
                  </a:lnTo>
                  <a:lnTo>
                    <a:pt x="93392" y="62477"/>
                  </a:lnTo>
                  <a:lnTo>
                    <a:pt x="95421" y="50617"/>
                  </a:lnTo>
                  <a:lnTo>
                    <a:pt x="95668" y="38289"/>
                  </a:lnTo>
                  <a:lnTo>
                    <a:pt x="94727" y="25649"/>
                  </a:lnTo>
                  <a:lnTo>
                    <a:pt x="92995" y="12801"/>
                  </a:lnTo>
                  <a:lnTo>
                    <a:pt x="88524" y="5341"/>
                  </a:lnTo>
                  <a:lnTo>
                    <a:pt x="82228" y="1473"/>
                  </a:lnTo>
                  <a:lnTo>
                    <a:pt x="74714" y="0"/>
                  </a:lnTo>
                  <a:lnTo>
                    <a:pt x="66389" y="2333"/>
                  </a:lnTo>
                  <a:lnTo>
                    <a:pt x="57523" y="7205"/>
                  </a:lnTo>
                  <a:lnTo>
                    <a:pt x="48296" y="13769"/>
                  </a:lnTo>
                  <a:lnTo>
                    <a:pt x="41040" y="21461"/>
                  </a:lnTo>
                  <a:lnTo>
                    <a:pt x="35097" y="29904"/>
                  </a:lnTo>
                  <a:lnTo>
                    <a:pt x="30030" y="38849"/>
                  </a:lnTo>
                  <a:lnTo>
                    <a:pt x="25547" y="50339"/>
                  </a:lnTo>
                  <a:lnTo>
                    <a:pt x="21452" y="63526"/>
                  </a:lnTo>
                  <a:lnTo>
                    <a:pt x="17617" y="77843"/>
                  </a:lnTo>
                  <a:lnTo>
                    <a:pt x="15061" y="91810"/>
                  </a:lnTo>
                  <a:lnTo>
                    <a:pt x="13357" y="105542"/>
                  </a:lnTo>
                  <a:lnTo>
                    <a:pt x="12220" y="119118"/>
                  </a:lnTo>
                  <a:lnTo>
                    <a:pt x="13673" y="131484"/>
                  </a:lnTo>
                  <a:lnTo>
                    <a:pt x="16853" y="143045"/>
                  </a:lnTo>
                  <a:lnTo>
                    <a:pt x="21183" y="154068"/>
                  </a:lnTo>
                  <a:lnTo>
                    <a:pt x="28491" y="162521"/>
                  </a:lnTo>
                  <a:lnTo>
                    <a:pt x="37784" y="169262"/>
                  </a:lnTo>
                  <a:lnTo>
                    <a:pt x="48401" y="174862"/>
                  </a:lnTo>
                  <a:lnTo>
                    <a:pt x="58795" y="177490"/>
                  </a:lnTo>
                  <a:lnTo>
                    <a:pt x="69040" y="178136"/>
                  </a:lnTo>
                  <a:lnTo>
                    <a:pt x="79186" y="177462"/>
                  </a:lnTo>
                  <a:lnTo>
                    <a:pt x="88160" y="173696"/>
                  </a:lnTo>
                  <a:lnTo>
                    <a:pt x="96354" y="167870"/>
                  </a:lnTo>
                  <a:lnTo>
                    <a:pt x="129321" y="136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492167" y="3143498"/>
              <a:ext cx="119374" cy="198957"/>
            </a:xfrm>
            <a:custGeom>
              <a:avLst/>
              <a:gdLst/>
              <a:ahLst/>
              <a:cxnLst/>
              <a:rect l="0" t="0" r="0" b="0"/>
              <a:pathLst>
                <a:path w="119374" h="198957">
                  <a:moveTo>
                    <a:pt x="0" y="0"/>
                  </a:moveTo>
                  <a:lnTo>
                    <a:pt x="5281" y="26405"/>
                  </a:lnTo>
                  <a:lnTo>
                    <a:pt x="6836" y="40815"/>
                  </a:lnTo>
                  <a:lnTo>
                    <a:pt x="7873" y="57053"/>
                  </a:lnTo>
                  <a:lnTo>
                    <a:pt x="8565" y="74511"/>
                  </a:lnTo>
                  <a:lnTo>
                    <a:pt x="10131" y="92781"/>
                  </a:lnTo>
                  <a:lnTo>
                    <a:pt x="12280" y="111593"/>
                  </a:lnTo>
                  <a:lnTo>
                    <a:pt x="14819" y="130766"/>
                  </a:lnTo>
                  <a:lnTo>
                    <a:pt x="17616" y="147970"/>
                  </a:lnTo>
                  <a:lnTo>
                    <a:pt x="20586" y="163860"/>
                  </a:lnTo>
                  <a:lnTo>
                    <a:pt x="23672" y="178874"/>
                  </a:lnTo>
                  <a:lnTo>
                    <a:pt x="25729" y="183357"/>
                  </a:lnTo>
                  <a:lnTo>
                    <a:pt x="27100" y="180820"/>
                  </a:lnTo>
                  <a:lnTo>
                    <a:pt x="28015" y="173601"/>
                  </a:lnTo>
                  <a:lnTo>
                    <a:pt x="28624" y="162157"/>
                  </a:lnTo>
                  <a:lnTo>
                    <a:pt x="29301" y="131757"/>
                  </a:lnTo>
                  <a:lnTo>
                    <a:pt x="30587" y="117681"/>
                  </a:lnTo>
                  <a:lnTo>
                    <a:pt x="32550" y="104982"/>
                  </a:lnTo>
                  <a:lnTo>
                    <a:pt x="34963" y="93199"/>
                  </a:lnTo>
                  <a:lnTo>
                    <a:pt x="38783" y="80923"/>
                  </a:lnTo>
                  <a:lnTo>
                    <a:pt x="43540" y="68318"/>
                  </a:lnTo>
                  <a:lnTo>
                    <a:pt x="48922" y="55493"/>
                  </a:lnTo>
                  <a:lnTo>
                    <a:pt x="55826" y="48049"/>
                  </a:lnTo>
                  <a:lnTo>
                    <a:pt x="63745" y="44191"/>
                  </a:lnTo>
                  <a:lnTo>
                    <a:pt x="72340" y="42724"/>
                  </a:lnTo>
                  <a:lnTo>
                    <a:pt x="79175" y="46168"/>
                  </a:lnTo>
                  <a:lnTo>
                    <a:pt x="84837" y="52885"/>
                  </a:lnTo>
                  <a:lnTo>
                    <a:pt x="89717" y="61784"/>
                  </a:lnTo>
                  <a:lnTo>
                    <a:pt x="94076" y="71033"/>
                  </a:lnTo>
                  <a:lnTo>
                    <a:pt x="98087" y="80515"/>
                  </a:lnTo>
                  <a:lnTo>
                    <a:pt x="101866" y="90152"/>
                  </a:lnTo>
                  <a:lnTo>
                    <a:pt x="104386" y="103208"/>
                  </a:lnTo>
                  <a:lnTo>
                    <a:pt x="106066" y="118544"/>
                  </a:lnTo>
                  <a:lnTo>
                    <a:pt x="107186" y="135400"/>
                  </a:lnTo>
                  <a:lnTo>
                    <a:pt x="109037" y="149954"/>
                  </a:lnTo>
                  <a:lnTo>
                    <a:pt x="111377" y="162972"/>
                  </a:lnTo>
                  <a:lnTo>
                    <a:pt x="119373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60235" y="3223080"/>
              <a:ext cx="119374" cy="139270"/>
            </a:xfrm>
            <a:custGeom>
              <a:avLst/>
              <a:gdLst/>
              <a:ahLst/>
              <a:cxnLst/>
              <a:rect l="0" t="0" r="0" b="0"/>
              <a:pathLst>
                <a:path w="119374" h="139270">
                  <a:moveTo>
                    <a:pt x="0" y="0"/>
                  </a:moveTo>
                  <a:lnTo>
                    <a:pt x="10561" y="10562"/>
                  </a:lnTo>
                  <a:lnTo>
                    <a:pt x="15883" y="16990"/>
                  </a:lnTo>
                  <a:lnTo>
                    <a:pt x="21642" y="24590"/>
                  </a:lnTo>
                  <a:lnTo>
                    <a:pt x="27691" y="32973"/>
                  </a:lnTo>
                  <a:lnTo>
                    <a:pt x="35040" y="41878"/>
                  </a:lnTo>
                  <a:lnTo>
                    <a:pt x="43256" y="51130"/>
                  </a:lnTo>
                  <a:lnTo>
                    <a:pt x="60121" y="69148"/>
                  </a:lnTo>
                  <a:lnTo>
                    <a:pt x="74985" y="84525"/>
                  </a:lnTo>
                  <a:lnTo>
                    <a:pt x="82044" y="92825"/>
                  </a:lnTo>
                  <a:lnTo>
                    <a:pt x="88960" y="101675"/>
                  </a:lnTo>
                  <a:lnTo>
                    <a:pt x="11937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99625" y="3213133"/>
              <a:ext cx="19775" cy="387964"/>
            </a:xfrm>
            <a:custGeom>
              <a:avLst/>
              <a:gdLst/>
              <a:ahLst/>
              <a:cxnLst/>
              <a:rect l="0" t="0" r="0" b="0"/>
              <a:pathLst>
                <a:path w="19775" h="387964">
                  <a:moveTo>
                    <a:pt x="9826" y="0"/>
                  </a:moveTo>
                  <a:lnTo>
                    <a:pt x="9826" y="21123"/>
                  </a:lnTo>
                  <a:lnTo>
                    <a:pt x="8721" y="32872"/>
                  </a:lnTo>
                  <a:lnTo>
                    <a:pt x="6879" y="46232"/>
                  </a:lnTo>
                  <a:lnTo>
                    <a:pt x="4545" y="60664"/>
                  </a:lnTo>
                  <a:lnTo>
                    <a:pt x="2990" y="74707"/>
                  </a:lnTo>
                  <a:lnTo>
                    <a:pt x="1953" y="88491"/>
                  </a:lnTo>
                  <a:lnTo>
                    <a:pt x="1261" y="102101"/>
                  </a:lnTo>
                  <a:lnTo>
                    <a:pt x="493" y="131960"/>
                  </a:lnTo>
                  <a:lnTo>
                    <a:pt x="0" y="196161"/>
                  </a:lnTo>
                  <a:lnTo>
                    <a:pt x="1065" y="211461"/>
                  </a:lnTo>
                  <a:lnTo>
                    <a:pt x="2880" y="226083"/>
                  </a:lnTo>
                  <a:lnTo>
                    <a:pt x="5196" y="240252"/>
                  </a:lnTo>
                  <a:lnTo>
                    <a:pt x="6739" y="254119"/>
                  </a:lnTo>
                  <a:lnTo>
                    <a:pt x="7768" y="267785"/>
                  </a:lnTo>
                  <a:lnTo>
                    <a:pt x="8454" y="281317"/>
                  </a:lnTo>
                  <a:lnTo>
                    <a:pt x="10017" y="295865"/>
                  </a:lnTo>
                  <a:lnTo>
                    <a:pt x="12164" y="311090"/>
                  </a:lnTo>
                  <a:lnTo>
                    <a:pt x="19774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58679" y="3173342"/>
              <a:ext cx="69030" cy="262834"/>
            </a:xfrm>
            <a:custGeom>
              <a:avLst/>
              <a:gdLst/>
              <a:ahLst/>
              <a:cxnLst/>
              <a:rect l="0" t="0" r="0" b="0"/>
              <a:pathLst>
                <a:path w="69030" h="262834">
                  <a:moveTo>
                    <a:pt x="9937" y="0"/>
                  </a:moveTo>
                  <a:lnTo>
                    <a:pt x="4656" y="21123"/>
                  </a:lnTo>
                  <a:lnTo>
                    <a:pt x="3100" y="32872"/>
                  </a:lnTo>
                  <a:lnTo>
                    <a:pt x="2063" y="46232"/>
                  </a:lnTo>
                  <a:lnTo>
                    <a:pt x="1372" y="60664"/>
                  </a:lnTo>
                  <a:lnTo>
                    <a:pt x="603" y="88491"/>
                  </a:lnTo>
                  <a:lnTo>
                    <a:pt x="25" y="182315"/>
                  </a:lnTo>
                  <a:lnTo>
                    <a:pt x="0" y="227429"/>
                  </a:lnTo>
                  <a:lnTo>
                    <a:pt x="2207" y="240044"/>
                  </a:lnTo>
                  <a:lnTo>
                    <a:pt x="5889" y="250664"/>
                  </a:lnTo>
                  <a:lnTo>
                    <a:pt x="10554" y="259955"/>
                  </a:lnTo>
                  <a:lnTo>
                    <a:pt x="15875" y="262833"/>
                  </a:lnTo>
                  <a:lnTo>
                    <a:pt x="21633" y="261436"/>
                  </a:lnTo>
                  <a:lnTo>
                    <a:pt x="27682" y="257189"/>
                  </a:lnTo>
                  <a:lnTo>
                    <a:pt x="32820" y="251041"/>
                  </a:lnTo>
                  <a:lnTo>
                    <a:pt x="37351" y="243627"/>
                  </a:lnTo>
                  <a:lnTo>
                    <a:pt x="41476" y="235368"/>
                  </a:lnTo>
                  <a:lnTo>
                    <a:pt x="45332" y="226546"/>
                  </a:lnTo>
                  <a:lnTo>
                    <a:pt x="49008" y="217349"/>
                  </a:lnTo>
                  <a:lnTo>
                    <a:pt x="56040" y="198288"/>
                  </a:lnTo>
                  <a:lnTo>
                    <a:pt x="62849" y="178763"/>
                  </a:lnTo>
                  <a:lnTo>
                    <a:pt x="65107" y="165598"/>
                  </a:lnTo>
                  <a:lnTo>
                    <a:pt x="66613" y="150190"/>
                  </a:lnTo>
                  <a:lnTo>
                    <a:pt x="67616" y="133286"/>
                  </a:lnTo>
                  <a:lnTo>
                    <a:pt x="68731" y="99766"/>
                  </a:lnTo>
                  <a:lnTo>
                    <a:pt x="69029" y="83090"/>
                  </a:lnTo>
                  <a:lnTo>
                    <a:pt x="67016" y="68657"/>
                  </a:lnTo>
                  <a:lnTo>
                    <a:pt x="63464" y="55719"/>
                  </a:lnTo>
                  <a:lnTo>
                    <a:pt x="3978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07885" y="3223520"/>
              <a:ext cx="139270" cy="168674"/>
            </a:xfrm>
            <a:custGeom>
              <a:avLst/>
              <a:gdLst/>
              <a:ahLst/>
              <a:cxnLst/>
              <a:rect l="0" t="0" r="0" b="0"/>
              <a:pathLst>
                <a:path w="139270" h="168674">
                  <a:moveTo>
                    <a:pt x="0" y="39352"/>
                  </a:moveTo>
                  <a:lnTo>
                    <a:pt x="0" y="103300"/>
                  </a:lnTo>
                  <a:lnTo>
                    <a:pt x="1105" y="116249"/>
                  </a:lnTo>
                  <a:lnTo>
                    <a:pt x="2947" y="129302"/>
                  </a:lnTo>
                  <a:lnTo>
                    <a:pt x="5280" y="142426"/>
                  </a:lnTo>
                  <a:lnTo>
                    <a:pt x="10152" y="150069"/>
                  </a:lnTo>
                  <a:lnTo>
                    <a:pt x="16716" y="154060"/>
                  </a:lnTo>
                  <a:lnTo>
                    <a:pt x="24407" y="155615"/>
                  </a:lnTo>
                  <a:lnTo>
                    <a:pt x="31746" y="151125"/>
                  </a:lnTo>
                  <a:lnTo>
                    <a:pt x="38849" y="142605"/>
                  </a:lnTo>
                  <a:lnTo>
                    <a:pt x="45795" y="131399"/>
                  </a:lnTo>
                  <a:lnTo>
                    <a:pt x="51531" y="117296"/>
                  </a:lnTo>
                  <a:lnTo>
                    <a:pt x="56460" y="101262"/>
                  </a:lnTo>
                  <a:lnTo>
                    <a:pt x="60851" y="83941"/>
                  </a:lnTo>
                  <a:lnTo>
                    <a:pt x="64884" y="69078"/>
                  </a:lnTo>
                  <a:lnTo>
                    <a:pt x="72313" y="43721"/>
                  </a:lnTo>
                  <a:lnTo>
                    <a:pt x="74736" y="31211"/>
                  </a:lnTo>
                  <a:lnTo>
                    <a:pt x="76351" y="18450"/>
                  </a:lnTo>
                  <a:lnTo>
                    <a:pt x="77428" y="5522"/>
                  </a:lnTo>
                  <a:lnTo>
                    <a:pt x="79251" y="219"/>
                  </a:lnTo>
                  <a:lnTo>
                    <a:pt x="81572" y="0"/>
                  </a:lnTo>
                  <a:lnTo>
                    <a:pt x="84224" y="3169"/>
                  </a:lnTo>
                  <a:lnTo>
                    <a:pt x="85993" y="9703"/>
                  </a:lnTo>
                  <a:lnTo>
                    <a:pt x="87172" y="18481"/>
                  </a:lnTo>
                  <a:lnTo>
                    <a:pt x="87958" y="28754"/>
                  </a:lnTo>
                  <a:lnTo>
                    <a:pt x="89587" y="42234"/>
                  </a:lnTo>
                  <a:lnTo>
                    <a:pt x="94345" y="74898"/>
                  </a:lnTo>
                  <a:lnTo>
                    <a:pt x="98266" y="89576"/>
                  </a:lnTo>
                  <a:lnTo>
                    <a:pt x="103091" y="102678"/>
                  </a:lnTo>
                  <a:lnTo>
                    <a:pt x="108519" y="114728"/>
                  </a:lnTo>
                  <a:lnTo>
                    <a:pt x="114347" y="126078"/>
                  </a:lnTo>
                  <a:lnTo>
                    <a:pt x="120444" y="136960"/>
                  </a:lnTo>
                  <a:lnTo>
                    <a:pt x="139269" y="1686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66005" y="3163394"/>
              <a:ext cx="238747" cy="178574"/>
            </a:xfrm>
            <a:custGeom>
              <a:avLst/>
              <a:gdLst/>
              <a:ahLst/>
              <a:cxnLst/>
              <a:rect l="0" t="0" r="0" b="0"/>
              <a:pathLst>
                <a:path w="238747" h="178574">
                  <a:moveTo>
                    <a:pt x="0" y="0"/>
                  </a:moveTo>
                  <a:lnTo>
                    <a:pt x="0" y="21124"/>
                  </a:lnTo>
                  <a:lnTo>
                    <a:pt x="2210" y="32872"/>
                  </a:lnTo>
                  <a:lnTo>
                    <a:pt x="5895" y="46232"/>
                  </a:lnTo>
                  <a:lnTo>
                    <a:pt x="10562" y="60665"/>
                  </a:lnTo>
                  <a:lnTo>
                    <a:pt x="14778" y="78023"/>
                  </a:lnTo>
                  <a:lnTo>
                    <a:pt x="18695" y="97333"/>
                  </a:lnTo>
                  <a:lnTo>
                    <a:pt x="22411" y="117944"/>
                  </a:lnTo>
                  <a:lnTo>
                    <a:pt x="24888" y="137210"/>
                  </a:lnTo>
                  <a:lnTo>
                    <a:pt x="26540" y="155582"/>
                  </a:lnTo>
                  <a:lnTo>
                    <a:pt x="27641" y="173355"/>
                  </a:lnTo>
                  <a:lnTo>
                    <a:pt x="28375" y="178573"/>
                  </a:lnTo>
                  <a:lnTo>
                    <a:pt x="28864" y="175419"/>
                  </a:lnTo>
                  <a:lnTo>
                    <a:pt x="29190" y="166685"/>
                  </a:lnTo>
                  <a:lnTo>
                    <a:pt x="30513" y="157546"/>
                  </a:lnTo>
                  <a:lnTo>
                    <a:pt x="32501" y="148138"/>
                  </a:lnTo>
                  <a:lnTo>
                    <a:pt x="43632" y="103931"/>
                  </a:lnTo>
                  <a:lnTo>
                    <a:pt x="46773" y="92499"/>
                  </a:lnTo>
                  <a:lnTo>
                    <a:pt x="53210" y="70954"/>
                  </a:lnTo>
                  <a:lnTo>
                    <a:pt x="57580" y="60566"/>
                  </a:lnTo>
                  <a:lnTo>
                    <a:pt x="62703" y="50325"/>
                  </a:lnTo>
                  <a:lnTo>
                    <a:pt x="68329" y="40182"/>
                  </a:lnTo>
                  <a:lnTo>
                    <a:pt x="75396" y="35630"/>
                  </a:lnTo>
                  <a:lnTo>
                    <a:pt x="83423" y="34806"/>
                  </a:lnTo>
                  <a:lnTo>
                    <a:pt x="92090" y="36468"/>
                  </a:lnTo>
                  <a:lnTo>
                    <a:pt x="98974" y="43102"/>
                  </a:lnTo>
                  <a:lnTo>
                    <a:pt x="104668" y="53051"/>
                  </a:lnTo>
                  <a:lnTo>
                    <a:pt x="109570" y="65211"/>
                  </a:lnTo>
                  <a:lnTo>
                    <a:pt x="113943" y="78844"/>
                  </a:lnTo>
                  <a:lnTo>
                    <a:pt x="117964" y="93459"/>
                  </a:lnTo>
                  <a:lnTo>
                    <a:pt x="121750" y="108729"/>
                  </a:lnTo>
                  <a:lnTo>
                    <a:pt x="124273" y="123330"/>
                  </a:lnTo>
                  <a:lnTo>
                    <a:pt x="125956" y="137485"/>
                  </a:lnTo>
                  <a:lnTo>
                    <a:pt x="127078" y="151343"/>
                  </a:lnTo>
                  <a:lnTo>
                    <a:pt x="128931" y="155056"/>
                  </a:lnTo>
                  <a:lnTo>
                    <a:pt x="131271" y="152004"/>
                  </a:lnTo>
                  <a:lnTo>
                    <a:pt x="142970" y="117959"/>
                  </a:lnTo>
                  <a:lnTo>
                    <a:pt x="152646" y="89111"/>
                  </a:lnTo>
                  <a:lnTo>
                    <a:pt x="155924" y="75987"/>
                  </a:lnTo>
                  <a:lnTo>
                    <a:pt x="159215" y="60606"/>
                  </a:lnTo>
                  <a:lnTo>
                    <a:pt x="162514" y="43720"/>
                  </a:lnTo>
                  <a:lnTo>
                    <a:pt x="166924" y="30252"/>
                  </a:lnTo>
                  <a:lnTo>
                    <a:pt x="172075" y="19062"/>
                  </a:lnTo>
                  <a:lnTo>
                    <a:pt x="177719" y="9392"/>
                  </a:lnTo>
                  <a:lnTo>
                    <a:pt x="184798" y="5156"/>
                  </a:lnTo>
                  <a:lnTo>
                    <a:pt x="192833" y="4543"/>
                  </a:lnTo>
                  <a:lnTo>
                    <a:pt x="201506" y="6344"/>
                  </a:lnTo>
                  <a:lnTo>
                    <a:pt x="208393" y="13072"/>
                  </a:lnTo>
                  <a:lnTo>
                    <a:pt x="214089" y="23083"/>
                  </a:lnTo>
                  <a:lnTo>
                    <a:pt x="218992" y="35284"/>
                  </a:lnTo>
                  <a:lnTo>
                    <a:pt x="223367" y="48945"/>
                  </a:lnTo>
                  <a:lnTo>
                    <a:pt x="227388" y="63578"/>
                  </a:lnTo>
                  <a:lnTo>
                    <a:pt x="231174" y="78861"/>
                  </a:lnTo>
                  <a:lnTo>
                    <a:pt x="233698" y="94576"/>
                  </a:lnTo>
                  <a:lnTo>
                    <a:pt x="235381" y="110579"/>
                  </a:lnTo>
                  <a:lnTo>
                    <a:pt x="238746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14177" y="3173342"/>
              <a:ext cx="179061" cy="139269"/>
            </a:xfrm>
            <a:custGeom>
              <a:avLst/>
              <a:gdLst/>
              <a:ahLst/>
              <a:cxnLst/>
              <a:rect l="0" t="0" r="0" b="0"/>
              <a:pathLst>
                <a:path w="179061" h="139269">
                  <a:moveTo>
                    <a:pt x="0" y="0"/>
                  </a:moveTo>
                  <a:lnTo>
                    <a:pt x="5281" y="15842"/>
                  </a:lnTo>
                  <a:lnTo>
                    <a:pt x="6837" y="27141"/>
                  </a:lnTo>
                  <a:lnTo>
                    <a:pt x="7874" y="41305"/>
                  </a:lnTo>
                  <a:lnTo>
                    <a:pt x="8565" y="57380"/>
                  </a:lnTo>
                  <a:lnTo>
                    <a:pt x="10131" y="71413"/>
                  </a:lnTo>
                  <a:lnTo>
                    <a:pt x="12281" y="84083"/>
                  </a:lnTo>
                  <a:lnTo>
                    <a:pt x="14819" y="95847"/>
                  </a:lnTo>
                  <a:lnTo>
                    <a:pt x="19827" y="104794"/>
                  </a:lnTo>
                  <a:lnTo>
                    <a:pt x="26482" y="111864"/>
                  </a:lnTo>
                  <a:lnTo>
                    <a:pt x="34234" y="117683"/>
                  </a:lnTo>
                  <a:lnTo>
                    <a:pt x="42718" y="119352"/>
                  </a:lnTo>
                  <a:lnTo>
                    <a:pt x="51690" y="118253"/>
                  </a:lnTo>
                  <a:lnTo>
                    <a:pt x="60988" y="115311"/>
                  </a:lnTo>
                  <a:lnTo>
                    <a:pt x="69397" y="108928"/>
                  </a:lnTo>
                  <a:lnTo>
                    <a:pt x="77213" y="100251"/>
                  </a:lnTo>
                  <a:lnTo>
                    <a:pt x="84635" y="90046"/>
                  </a:lnTo>
                  <a:lnTo>
                    <a:pt x="89582" y="77715"/>
                  </a:lnTo>
                  <a:lnTo>
                    <a:pt x="92881" y="63968"/>
                  </a:lnTo>
                  <a:lnTo>
                    <a:pt x="95080" y="49277"/>
                  </a:lnTo>
                  <a:lnTo>
                    <a:pt x="96546" y="46115"/>
                  </a:lnTo>
                  <a:lnTo>
                    <a:pt x="97523" y="50639"/>
                  </a:lnTo>
                  <a:lnTo>
                    <a:pt x="98175" y="60286"/>
                  </a:lnTo>
                  <a:lnTo>
                    <a:pt x="100820" y="71139"/>
                  </a:lnTo>
                  <a:lnTo>
                    <a:pt x="104794" y="82796"/>
                  </a:lnTo>
                  <a:lnTo>
                    <a:pt x="109654" y="94988"/>
                  </a:lnTo>
                  <a:lnTo>
                    <a:pt x="115104" y="106433"/>
                  </a:lnTo>
                  <a:lnTo>
                    <a:pt x="120949" y="117378"/>
                  </a:lnTo>
                  <a:lnTo>
                    <a:pt x="127055" y="127991"/>
                  </a:lnTo>
                  <a:lnTo>
                    <a:pt x="134443" y="133961"/>
                  </a:lnTo>
                  <a:lnTo>
                    <a:pt x="142683" y="136835"/>
                  </a:lnTo>
                  <a:lnTo>
                    <a:pt x="179060" y="139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72819" y="2954490"/>
              <a:ext cx="29845" cy="328278"/>
            </a:xfrm>
            <a:custGeom>
              <a:avLst/>
              <a:gdLst/>
              <a:ahLst/>
              <a:cxnLst/>
              <a:rect l="0" t="0" r="0" b="0"/>
              <a:pathLst>
                <a:path w="29845" h="328278">
                  <a:moveTo>
                    <a:pt x="0" y="0"/>
                  </a:moveTo>
                  <a:lnTo>
                    <a:pt x="0" y="102101"/>
                  </a:lnTo>
                  <a:lnTo>
                    <a:pt x="1106" y="115596"/>
                  </a:lnTo>
                  <a:lnTo>
                    <a:pt x="2948" y="129014"/>
                  </a:lnTo>
                  <a:lnTo>
                    <a:pt x="5282" y="142380"/>
                  </a:lnTo>
                  <a:lnTo>
                    <a:pt x="6837" y="156817"/>
                  </a:lnTo>
                  <a:lnTo>
                    <a:pt x="7874" y="171969"/>
                  </a:lnTo>
                  <a:lnTo>
                    <a:pt x="9027" y="202436"/>
                  </a:lnTo>
                  <a:lnTo>
                    <a:pt x="9539" y="230714"/>
                  </a:lnTo>
                  <a:lnTo>
                    <a:pt x="10780" y="243340"/>
                  </a:lnTo>
                  <a:lnTo>
                    <a:pt x="12714" y="255073"/>
                  </a:lnTo>
                  <a:lnTo>
                    <a:pt x="17809" y="278057"/>
                  </a:lnTo>
                  <a:lnTo>
                    <a:pt x="29844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12089" y="3073864"/>
              <a:ext cx="49739" cy="228800"/>
            </a:xfrm>
            <a:custGeom>
              <a:avLst/>
              <a:gdLst/>
              <a:ahLst/>
              <a:cxnLst/>
              <a:rect l="0" t="0" r="0" b="0"/>
              <a:pathLst>
                <a:path w="49739" h="228800">
                  <a:moveTo>
                    <a:pt x="0" y="0"/>
                  </a:moveTo>
                  <a:lnTo>
                    <a:pt x="10561" y="21124"/>
                  </a:lnTo>
                  <a:lnTo>
                    <a:pt x="14778" y="31767"/>
                  </a:lnTo>
                  <a:lnTo>
                    <a:pt x="18694" y="43284"/>
                  </a:lnTo>
                  <a:lnTo>
                    <a:pt x="22410" y="55384"/>
                  </a:lnTo>
                  <a:lnTo>
                    <a:pt x="29487" y="80617"/>
                  </a:lnTo>
                  <a:lnTo>
                    <a:pt x="32922" y="93536"/>
                  </a:lnTo>
                  <a:lnTo>
                    <a:pt x="39685" y="116732"/>
                  </a:lnTo>
                  <a:lnTo>
                    <a:pt x="43036" y="127560"/>
                  </a:lnTo>
                  <a:lnTo>
                    <a:pt x="45270" y="141411"/>
                  </a:lnTo>
                  <a:lnTo>
                    <a:pt x="46759" y="157277"/>
                  </a:lnTo>
                  <a:lnTo>
                    <a:pt x="49738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92193" y="3163394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05313" y="3133550"/>
              <a:ext cx="15680" cy="139270"/>
            </a:xfrm>
            <a:custGeom>
              <a:avLst/>
              <a:gdLst/>
              <a:ahLst/>
              <a:cxnLst/>
              <a:rect l="0" t="0" r="0" b="0"/>
              <a:pathLst>
                <a:path w="15680" h="139270">
                  <a:moveTo>
                    <a:pt x="5731" y="0"/>
                  </a:moveTo>
                  <a:lnTo>
                    <a:pt x="450" y="15843"/>
                  </a:lnTo>
                  <a:lnTo>
                    <a:pt x="0" y="24931"/>
                  </a:lnTo>
                  <a:lnTo>
                    <a:pt x="805" y="35411"/>
                  </a:lnTo>
                  <a:lnTo>
                    <a:pt x="2447" y="46819"/>
                  </a:lnTo>
                  <a:lnTo>
                    <a:pt x="7219" y="74232"/>
                  </a:lnTo>
                  <a:lnTo>
                    <a:pt x="15679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20470" y="3163394"/>
              <a:ext cx="19896" cy="278539"/>
            </a:xfrm>
            <a:custGeom>
              <a:avLst/>
              <a:gdLst/>
              <a:ahLst/>
              <a:cxnLst/>
              <a:rect l="0" t="0" r="0" b="0"/>
              <a:pathLst>
                <a:path w="19896" h="278539">
                  <a:moveTo>
                    <a:pt x="0" y="0"/>
                  </a:moveTo>
                  <a:lnTo>
                    <a:pt x="0" y="21124"/>
                  </a:lnTo>
                  <a:lnTo>
                    <a:pt x="1105" y="32872"/>
                  </a:lnTo>
                  <a:lnTo>
                    <a:pt x="2947" y="46232"/>
                  </a:lnTo>
                  <a:lnTo>
                    <a:pt x="5280" y="60665"/>
                  </a:lnTo>
                  <a:lnTo>
                    <a:pt x="6836" y="74707"/>
                  </a:lnTo>
                  <a:lnTo>
                    <a:pt x="7873" y="88491"/>
                  </a:lnTo>
                  <a:lnTo>
                    <a:pt x="8564" y="102101"/>
                  </a:lnTo>
                  <a:lnTo>
                    <a:pt x="9332" y="129013"/>
                  </a:lnTo>
                  <a:lnTo>
                    <a:pt x="9825" y="192877"/>
                  </a:lnTo>
                  <a:lnTo>
                    <a:pt x="10972" y="209272"/>
                  </a:lnTo>
                  <a:lnTo>
                    <a:pt x="19895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700574" y="3101847"/>
              <a:ext cx="101151" cy="131182"/>
            </a:xfrm>
            <a:custGeom>
              <a:avLst/>
              <a:gdLst/>
              <a:ahLst/>
              <a:cxnLst/>
              <a:rect l="0" t="0" r="0" b="0"/>
              <a:pathLst>
                <a:path w="101151" h="131182">
                  <a:moveTo>
                    <a:pt x="0" y="31703"/>
                  </a:moveTo>
                  <a:lnTo>
                    <a:pt x="10562" y="15861"/>
                  </a:lnTo>
                  <a:lnTo>
                    <a:pt x="16989" y="10089"/>
                  </a:lnTo>
                  <a:lnTo>
                    <a:pt x="24590" y="5135"/>
                  </a:lnTo>
                  <a:lnTo>
                    <a:pt x="32973" y="727"/>
                  </a:lnTo>
                  <a:lnTo>
                    <a:pt x="41877" y="0"/>
                  </a:lnTo>
                  <a:lnTo>
                    <a:pt x="51130" y="1725"/>
                  </a:lnTo>
                  <a:lnTo>
                    <a:pt x="60614" y="5086"/>
                  </a:lnTo>
                  <a:lnTo>
                    <a:pt x="69147" y="9537"/>
                  </a:lnTo>
                  <a:lnTo>
                    <a:pt x="77047" y="14715"/>
                  </a:lnTo>
                  <a:lnTo>
                    <a:pt x="84524" y="20378"/>
                  </a:lnTo>
                  <a:lnTo>
                    <a:pt x="90614" y="28574"/>
                  </a:lnTo>
                  <a:lnTo>
                    <a:pt x="95779" y="38460"/>
                  </a:lnTo>
                  <a:lnTo>
                    <a:pt x="100328" y="49472"/>
                  </a:lnTo>
                  <a:lnTo>
                    <a:pt x="101150" y="60128"/>
                  </a:lnTo>
                  <a:lnTo>
                    <a:pt x="99487" y="70549"/>
                  </a:lnTo>
                  <a:lnTo>
                    <a:pt x="96168" y="80812"/>
                  </a:lnTo>
                  <a:lnTo>
                    <a:pt x="90639" y="89865"/>
                  </a:lnTo>
                  <a:lnTo>
                    <a:pt x="83638" y="98110"/>
                  </a:lnTo>
                  <a:lnTo>
                    <a:pt x="75654" y="105818"/>
                  </a:lnTo>
                  <a:lnTo>
                    <a:pt x="67016" y="112062"/>
                  </a:lnTo>
                  <a:lnTo>
                    <a:pt x="57941" y="117330"/>
                  </a:lnTo>
                  <a:lnTo>
                    <a:pt x="19896" y="131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69686" y="2934595"/>
              <a:ext cx="39793" cy="328278"/>
            </a:xfrm>
            <a:custGeom>
              <a:avLst/>
              <a:gdLst/>
              <a:ahLst/>
              <a:cxnLst/>
              <a:rect l="0" t="0" r="0" b="0"/>
              <a:pathLst>
                <a:path w="39793" h="328278">
                  <a:moveTo>
                    <a:pt x="0" y="0"/>
                  </a:moveTo>
                  <a:lnTo>
                    <a:pt x="5281" y="21124"/>
                  </a:lnTo>
                  <a:lnTo>
                    <a:pt x="6837" y="32873"/>
                  </a:lnTo>
                  <a:lnTo>
                    <a:pt x="7874" y="46232"/>
                  </a:lnTo>
                  <a:lnTo>
                    <a:pt x="8565" y="60664"/>
                  </a:lnTo>
                  <a:lnTo>
                    <a:pt x="10131" y="74707"/>
                  </a:lnTo>
                  <a:lnTo>
                    <a:pt x="12281" y="88491"/>
                  </a:lnTo>
                  <a:lnTo>
                    <a:pt x="14819" y="102101"/>
                  </a:lnTo>
                  <a:lnTo>
                    <a:pt x="16512" y="116701"/>
                  </a:lnTo>
                  <a:lnTo>
                    <a:pt x="17640" y="131961"/>
                  </a:lnTo>
                  <a:lnTo>
                    <a:pt x="18392" y="147660"/>
                  </a:lnTo>
                  <a:lnTo>
                    <a:pt x="19999" y="162548"/>
                  </a:lnTo>
                  <a:lnTo>
                    <a:pt x="22175" y="176894"/>
                  </a:lnTo>
                  <a:lnTo>
                    <a:pt x="24731" y="190880"/>
                  </a:lnTo>
                  <a:lnTo>
                    <a:pt x="26435" y="204625"/>
                  </a:lnTo>
                  <a:lnTo>
                    <a:pt x="27571" y="218210"/>
                  </a:lnTo>
                  <a:lnTo>
                    <a:pt x="28329" y="231687"/>
                  </a:lnTo>
                  <a:lnTo>
                    <a:pt x="29170" y="258452"/>
                  </a:lnTo>
                  <a:lnTo>
                    <a:pt x="29395" y="271779"/>
                  </a:lnTo>
                  <a:lnTo>
                    <a:pt x="30650" y="283980"/>
                  </a:lnTo>
                  <a:lnTo>
                    <a:pt x="32592" y="295430"/>
                  </a:lnTo>
                  <a:lnTo>
                    <a:pt x="39792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979112" y="3163394"/>
              <a:ext cx="79583" cy="89531"/>
            </a:xfrm>
            <a:custGeom>
              <a:avLst/>
              <a:gdLst/>
              <a:ahLst/>
              <a:cxnLst/>
              <a:rect l="0" t="0" r="0" b="0"/>
              <a:pathLst>
                <a:path w="79583" h="89531">
                  <a:moveTo>
                    <a:pt x="0" y="0"/>
                  </a:moveTo>
                  <a:lnTo>
                    <a:pt x="10561" y="15842"/>
                  </a:lnTo>
                  <a:lnTo>
                    <a:pt x="16989" y="23825"/>
                  </a:lnTo>
                  <a:lnTo>
                    <a:pt x="24589" y="32463"/>
                  </a:lnTo>
                  <a:lnTo>
                    <a:pt x="40772" y="49798"/>
                  </a:lnTo>
                  <a:lnTo>
                    <a:pt x="79582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058694" y="3183289"/>
              <a:ext cx="39792" cy="228801"/>
            </a:xfrm>
            <a:custGeom>
              <a:avLst/>
              <a:gdLst/>
              <a:ahLst/>
              <a:cxnLst/>
              <a:rect l="0" t="0" r="0" b="0"/>
              <a:pathLst>
                <a:path w="39792" h="228801">
                  <a:moveTo>
                    <a:pt x="39791" y="0"/>
                  </a:moveTo>
                  <a:lnTo>
                    <a:pt x="16407" y="93536"/>
                  </a:lnTo>
                  <a:lnTo>
                    <a:pt x="14254" y="108780"/>
                  </a:lnTo>
                  <a:lnTo>
                    <a:pt x="12819" y="125575"/>
                  </a:lnTo>
                  <a:lnTo>
                    <a:pt x="11862" y="143404"/>
                  </a:lnTo>
                  <a:lnTo>
                    <a:pt x="10118" y="158605"/>
                  </a:lnTo>
                  <a:lnTo>
                    <a:pt x="7851" y="172055"/>
                  </a:lnTo>
                  <a:lnTo>
                    <a:pt x="0" y="22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297441" y="2855013"/>
              <a:ext cx="169113" cy="527233"/>
            </a:xfrm>
            <a:custGeom>
              <a:avLst/>
              <a:gdLst/>
              <a:ahLst/>
              <a:cxnLst/>
              <a:rect l="0" t="0" r="0" b="0"/>
              <a:pathLst>
                <a:path w="169113" h="527233">
                  <a:moveTo>
                    <a:pt x="169112" y="0"/>
                  </a:moveTo>
                  <a:lnTo>
                    <a:pt x="163831" y="31685"/>
                  </a:lnTo>
                  <a:lnTo>
                    <a:pt x="160065" y="47651"/>
                  </a:lnTo>
                  <a:lnTo>
                    <a:pt x="155343" y="64926"/>
                  </a:lnTo>
                  <a:lnTo>
                    <a:pt x="144203" y="101806"/>
                  </a:lnTo>
                  <a:lnTo>
                    <a:pt x="92779" y="258733"/>
                  </a:lnTo>
                  <a:lnTo>
                    <a:pt x="79553" y="295526"/>
                  </a:lnTo>
                  <a:lnTo>
                    <a:pt x="53049" y="364177"/>
                  </a:lnTo>
                  <a:lnTo>
                    <a:pt x="33157" y="414320"/>
                  </a:lnTo>
                  <a:lnTo>
                    <a:pt x="27631" y="429851"/>
                  </a:lnTo>
                  <a:lnTo>
                    <a:pt x="22842" y="444627"/>
                  </a:lnTo>
                  <a:lnTo>
                    <a:pt x="18544" y="458898"/>
                  </a:lnTo>
                  <a:lnTo>
                    <a:pt x="10821" y="486545"/>
                  </a:lnTo>
                  <a:lnTo>
                    <a:pt x="0" y="527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15992" y="3158113"/>
              <a:ext cx="99779" cy="162445"/>
            </a:xfrm>
            <a:custGeom>
              <a:avLst/>
              <a:gdLst/>
              <a:ahLst/>
              <a:cxnLst/>
              <a:rect l="0" t="0" r="0" b="0"/>
              <a:pathLst>
                <a:path w="99779" h="162445">
                  <a:moveTo>
                    <a:pt x="99778" y="5281"/>
                  </a:moveTo>
                  <a:lnTo>
                    <a:pt x="83935" y="0"/>
                  </a:lnTo>
                  <a:lnTo>
                    <a:pt x="75952" y="1760"/>
                  </a:lnTo>
                  <a:lnTo>
                    <a:pt x="67315" y="6249"/>
                  </a:lnTo>
                  <a:lnTo>
                    <a:pt x="58240" y="12558"/>
                  </a:lnTo>
                  <a:lnTo>
                    <a:pt x="48875" y="22291"/>
                  </a:lnTo>
                  <a:lnTo>
                    <a:pt x="39315" y="34306"/>
                  </a:lnTo>
                  <a:lnTo>
                    <a:pt x="29626" y="47842"/>
                  </a:lnTo>
                  <a:lnTo>
                    <a:pt x="20956" y="62393"/>
                  </a:lnTo>
                  <a:lnTo>
                    <a:pt x="12966" y="77620"/>
                  </a:lnTo>
                  <a:lnTo>
                    <a:pt x="5428" y="93299"/>
                  </a:lnTo>
                  <a:lnTo>
                    <a:pt x="1508" y="108172"/>
                  </a:lnTo>
                  <a:lnTo>
                    <a:pt x="0" y="122508"/>
                  </a:lnTo>
                  <a:lnTo>
                    <a:pt x="100" y="136487"/>
                  </a:lnTo>
                  <a:lnTo>
                    <a:pt x="4588" y="146912"/>
                  </a:lnTo>
                  <a:lnTo>
                    <a:pt x="12001" y="154967"/>
                  </a:lnTo>
                  <a:lnTo>
                    <a:pt x="21364" y="161442"/>
                  </a:lnTo>
                  <a:lnTo>
                    <a:pt x="30923" y="162444"/>
                  </a:lnTo>
                  <a:lnTo>
                    <a:pt x="40611" y="159794"/>
                  </a:lnTo>
                  <a:lnTo>
                    <a:pt x="50385" y="154713"/>
                  </a:lnTo>
                  <a:lnTo>
                    <a:pt x="59112" y="148009"/>
                  </a:lnTo>
                  <a:lnTo>
                    <a:pt x="67141" y="140224"/>
                  </a:lnTo>
                  <a:lnTo>
                    <a:pt x="74704" y="131718"/>
                  </a:lnTo>
                  <a:lnTo>
                    <a:pt x="80851" y="121627"/>
                  </a:lnTo>
                  <a:lnTo>
                    <a:pt x="86055" y="110477"/>
                  </a:lnTo>
                  <a:lnTo>
                    <a:pt x="99778" y="749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605835" y="2984334"/>
              <a:ext cx="19884" cy="378016"/>
            </a:xfrm>
            <a:custGeom>
              <a:avLst/>
              <a:gdLst/>
              <a:ahLst/>
              <a:cxnLst/>
              <a:rect l="0" t="0" r="0" b="0"/>
              <a:pathLst>
                <a:path w="19884" h="378016">
                  <a:moveTo>
                    <a:pt x="19883" y="0"/>
                  </a:moveTo>
                  <a:lnTo>
                    <a:pt x="14601" y="21123"/>
                  </a:lnTo>
                  <a:lnTo>
                    <a:pt x="11941" y="35083"/>
                  </a:lnTo>
                  <a:lnTo>
                    <a:pt x="6036" y="71226"/>
                  </a:lnTo>
                  <a:lnTo>
                    <a:pt x="4020" y="88380"/>
                  </a:lnTo>
                  <a:lnTo>
                    <a:pt x="2675" y="104238"/>
                  </a:lnTo>
                  <a:lnTo>
                    <a:pt x="1779" y="119231"/>
                  </a:lnTo>
                  <a:lnTo>
                    <a:pt x="784" y="147680"/>
                  </a:lnTo>
                  <a:lnTo>
                    <a:pt x="144" y="201968"/>
                  </a:lnTo>
                  <a:lnTo>
                    <a:pt x="0" y="281827"/>
                  </a:lnTo>
                  <a:lnTo>
                    <a:pt x="1101" y="297310"/>
                  </a:lnTo>
                  <a:lnTo>
                    <a:pt x="9935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705300" y="3163394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0" y="0"/>
                  </a:moveTo>
                  <a:lnTo>
                    <a:pt x="0" y="31685"/>
                  </a:lnTo>
                  <a:lnTo>
                    <a:pt x="1105" y="45440"/>
                  </a:lnTo>
                  <a:lnTo>
                    <a:pt x="2947" y="59031"/>
                  </a:lnTo>
                  <a:lnTo>
                    <a:pt x="5281" y="72513"/>
                  </a:lnTo>
                  <a:lnTo>
                    <a:pt x="7942" y="85923"/>
                  </a:lnTo>
                  <a:lnTo>
                    <a:pt x="13846" y="112612"/>
                  </a:lnTo>
                  <a:lnTo>
                    <a:pt x="16968" y="124813"/>
                  </a:lnTo>
                  <a:lnTo>
                    <a:pt x="20154" y="136264"/>
                  </a:lnTo>
                  <a:lnTo>
                    <a:pt x="2984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04778" y="3183289"/>
              <a:ext cx="79583" cy="163575"/>
            </a:xfrm>
            <a:custGeom>
              <a:avLst/>
              <a:gdLst/>
              <a:ahLst/>
              <a:cxnLst/>
              <a:rect l="0" t="0" r="0" b="0"/>
              <a:pathLst>
                <a:path w="79583" h="163575">
                  <a:moveTo>
                    <a:pt x="0" y="0"/>
                  </a:moveTo>
                  <a:lnTo>
                    <a:pt x="33210" y="99631"/>
                  </a:lnTo>
                  <a:lnTo>
                    <a:pt x="37614" y="110633"/>
                  </a:lnTo>
                  <a:lnTo>
                    <a:pt x="42761" y="122389"/>
                  </a:lnTo>
                  <a:lnTo>
                    <a:pt x="48403" y="134648"/>
                  </a:lnTo>
                  <a:lnTo>
                    <a:pt x="54375" y="145031"/>
                  </a:lnTo>
                  <a:lnTo>
                    <a:pt x="60566" y="154163"/>
                  </a:lnTo>
                  <a:lnTo>
                    <a:pt x="66905" y="162462"/>
                  </a:lnTo>
                  <a:lnTo>
                    <a:pt x="71130" y="163574"/>
                  </a:lnTo>
                  <a:lnTo>
                    <a:pt x="73948" y="159894"/>
                  </a:lnTo>
                  <a:lnTo>
                    <a:pt x="75826" y="153019"/>
                  </a:lnTo>
                  <a:lnTo>
                    <a:pt x="77078" y="142909"/>
                  </a:lnTo>
                  <a:lnTo>
                    <a:pt x="77912" y="130643"/>
                  </a:lnTo>
                  <a:lnTo>
                    <a:pt x="78469" y="116939"/>
                  </a:lnTo>
                  <a:lnTo>
                    <a:pt x="79087" y="86974"/>
                  </a:lnTo>
                  <a:lnTo>
                    <a:pt x="7958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63942" y="3173342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0" y="0"/>
                  </a:moveTo>
                  <a:lnTo>
                    <a:pt x="0" y="21123"/>
                  </a:lnTo>
                  <a:lnTo>
                    <a:pt x="1106" y="32872"/>
                  </a:lnTo>
                  <a:lnTo>
                    <a:pt x="2948" y="46232"/>
                  </a:lnTo>
                  <a:lnTo>
                    <a:pt x="5281" y="60664"/>
                  </a:lnTo>
                  <a:lnTo>
                    <a:pt x="7942" y="74707"/>
                  </a:lnTo>
                  <a:lnTo>
                    <a:pt x="13846" y="102101"/>
                  </a:lnTo>
                  <a:lnTo>
                    <a:pt x="16968" y="114490"/>
                  </a:lnTo>
                  <a:lnTo>
                    <a:pt x="20154" y="126065"/>
                  </a:lnTo>
                  <a:lnTo>
                    <a:pt x="2984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077187" y="3012847"/>
              <a:ext cx="99603" cy="306170"/>
            </a:xfrm>
            <a:custGeom>
              <a:avLst/>
              <a:gdLst/>
              <a:ahLst/>
              <a:cxnLst/>
              <a:rect l="0" t="0" r="0" b="0"/>
              <a:pathLst>
                <a:path w="99603" h="306170">
                  <a:moveTo>
                    <a:pt x="75763" y="150547"/>
                  </a:moveTo>
                  <a:lnTo>
                    <a:pt x="54639" y="150547"/>
                  </a:lnTo>
                  <a:lnTo>
                    <a:pt x="46206" y="154968"/>
                  </a:lnTo>
                  <a:lnTo>
                    <a:pt x="38374" y="162337"/>
                  </a:lnTo>
                  <a:lnTo>
                    <a:pt x="30941" y="171671"/>
                  </a:lnTo>
                  <a:lnTo>
                    <a:pt x="23776" y="182314"/>
                  </a:lnTo>
                  <a:lnTo>
                    <a:pt x="16788" y="193831"/>
                  </a:lnTo>
                  <a:lnTo>
                    <a:pt x="9919" y="205930"/>
                  </a:lnTo>
                  <a:lnTo>
                    <a:pt x="5339" y="219523"/>
                  </a:lnTo>
                  <a:lnTo>
                    <a:pt x="2287" y="234112"/>
                  </a:lnTo>
                  <a:lnTo>
                    <a:pt x="251" y="249364"/>
                  </a:lnTo>
                  <a:lnTo>
                    <a:pt x="0" y="263953"/>
                  </a:lnTo>
                  <a:lnTo>
                    <a:pt x="937" y="278100"/>
                  </a:lnTo>
                  <a:lnTo>
                    <a:pt x="2668" y="291953"/>
                  </a:lnTo>
                  <a:lnTo>
                    <a:pt x="7137" y="300083"/>
                  </a:lnTo>
                  <a:lnTo>
                    <a:pt x="13433" y="304398"/>
                  </a:lnTo>
                  <a:lnTo>
                    <a:pt x="20946" y="306169"/>
                  </a:lnTo>
                  <a:lnTo>
                    <a:pt x="29270" y="304034"/>
                  </a:lnTo>
                  <a:lnTo>
                    <a:pt x="38136" y="299295"/>
                  </a:lnTo>
                  <a:lnTo>
                    <a:pt x="47362" y="292819"/>
                  </a:lnTo>
                  <a:lnTo>
                    <a:pt x="55724" y="282975"/>
                  </a:lnTo>
                  <a:lnTo>
                    <a:pt x="63509" y="270887"/>
                  </a:lnTo>
                  <a:lnTo>
                    <a:pt x="70910" y="257301"/>
                  </a:lnTo>
                  <a:lnTo>
                    <a:pt x="76949" y="243822"/>
                  </a:lnTo>
                  <a:lnTo>
                    <a:pt x="82080" y="230415"/>
                  </a:lnTo>
                  <a:lnTo>
                    <a:pt x="98257" y="182412"/>
                  </a:lnTo>
                  <a:lnTo>
                    <a:pt x="99602" y="167369"/>
                  </a:lnTo>
                  <a:lnTo>
                    <a:pt x="99393" y="149603"/>
                  </a:lnTo>
                  <a:lnTo>
                    <a:pt x="98148" y="130022"/>
                  </a:lnTo>
                  <a:lnTo>
                    <a:pt x="96213" y="111441"/>
                  </a:lnTo>
                  <a:lnTo>
                    <a:pt x="93817" y="93528"/>
                  </a:lnTo>
                  <a:lnTo>
                    <a:pt x="91115" y="76059"/>
                  </a:lnTo>
                  <a:lnTo>
                    <a:pt x="88208" y="61097"/>
                  </a:lnTo>
                  <a:lnTo>
                    <a:pt x="85166" y="47807"/>
                  </a:lnTo>
                  <a:lnTo>
                    <a:pt x="82031" y="35630"/>
                  </a:lnTo>
                  <a:lnTo>
                    <a:pt x="78837" y="24197"/>
                  </a:lnTo>
                  <a:lnTo>
                    <a:pt x="72340" y="2651"/>
                  </a:lnTo>
                  <a:lnTo>
                    <a:pt x="70165" y="0"/>
                  </a:lnTo>
                  <a:lnTo>
                    <a:pt x="68715" y="2654"/>
                  </a:lnTo>
                  <a:lnTo>
                    <a:pt x="67748" y="8844"/>
                  </a:lnTo>
                  <a:lnTo>
                    <a:pt x="67104" y="19603"/>
                  </a:lnTo>
                  <a:lnTo>
                    <a:pt x="66388" y="49243"/>
                  </a:lnTo>
                  <a:lnTo>
                    <a:pt x="65866" y="142081"/>
                  </a:lnTo>
                  <a:lnTo>
                    <a:pt x="66954" y="155956"/>
                  </a:lnTo>
                  <a:lnTo>
                    <a:pt x="68785" y="169627"/>
                  </a:lnTo>
                  <a:lnTo>
                    <a:pt x="71111" y="183163"/>
                  </a:lnTo>
                  <a:lnTo>
                    <a:pt x="72662" y="196608"/>
                  </a:lnTo>
                  <a:lnTo>
                    <a:pt x="73696" y="209992"/>
                  </a:lnTo>
                  <a:lnTo>
                    <a:pt x="74385" y="223336"/>
                  </a:lnTo>
                  <a:lnTo>
                    <a:pt x="75950" y="235548"/>
                  </a:lnTo>
                  <a:lnTo>
                    <a:pt x="85711" y="289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238501" y="3156303"/>
              <a:ext cx="83562" cy="186152"/>
            </a:xfrm>
            <a:custGeom>
              <a:avLst/>
              <a:gdLst/>
              <a:ahLst/>
              <a:cxnLst/>
              <a:rect l="0" t="0" r="0" b="0"/>
              <a:pathLst>
                <a:path w="83562" h="186152">
                  <a:moveTo>
                    <a:pt x="3979" y="76725"/>
                  </a:moveTo>
                  <a:lnTo>
                    <a:pt x="19822" y="82006"/>
                  </a:lnTo>
                  <a:lnTo>
                    <a:pt x="27805" y="81351"/>
                  </a:lnTo>
                  <a:lnTo>
                    <a:pt x="36442" y="78704"/>
                  </a:lnTo>
                  <a:lnTo>
                    <a:pt x="45517" y="74729"/>
                  </a:lnTo>
                  <a:lnTo>
                    <a:pt x="53777" y="69868"/>
                  </a:lnTo>
                  <a:lnTo>
                    <a:pt x="61494" y="64416"/>
                  </a:lnTo>
                  <a:lnTo>
                    <a:pt x="68850" y="58572"/>
                  </a:lnTo>
                  <a:lnTo>
                    <a:pt x="73754" y="50254"/>
                  </a:lnTo>
                  <a:lnTo>
                    <a:pt x="77023" y="40287"/>
                  </a:lnTo>
                  <a:lnTo>
                    <a:pt x="79202" y="29222"/>
                  </a:lnTo>
                  <a:lnTo>
                    <a:pt x="78445" y="19634"/>
                  </a:lnTo>
                  <a:lnTo>
                    <a:pt x="75729" y="11032"/>
                  </a:lnTo>
                  <a:lnTo>
                    <a:pt x="71708" y="3086"/>
                  </a:lnTo>
                  <a:lnTo>
                    <a:pt x="65711" y="0"/>
                  </a:lnTo>
                  <a:lnTo>
                    <a:pt x="58397" y="153"/>
                  </a:lnTo>
                  <a:lnTo>
                    <a:pt x="50206" y="2466"/>
                  </a:lnTo>
                  <a:lnTo>
                    <a:pt x="42534" y="8429"/>
                  </a:lnTo>
                  <a:lnTo>
                    <a:pt x="35209" y="16825"/>
                  </a:lnTo>
                  <a:lnTo>
                    <a:pt x="28115" y="26844"/>
                  </a:lnTo>
                  <a:lnTo>
                    <a:pt x="22280" y="36839"/>
                  </a:lnTo>
                  <a:lnTo>
                    <a:pt x="17285" y="46819"/>
                  </a:lnTo>
                  <a:lnTo>
                    <a:pt x="12850" y="56788"/>
                  </a:lnTo>
                  <a:lnTo>
                    <a:pt x="8788" y="68960"/>
                  </a:lnTo>
                  <a:lnTo>
                    <a:pt x="4974" y="82602"/>
                  </a:lnTo>
                  <a:lnTo>
                    <a:pt x="1326" y="97222"/>
                  </a:lnTo>
                  <a:lnTo>
                    <a:pt x="0" y="111391"/>
                  </a:lnTo>
                  <a:lnTo>
                    <a:pt x="221" y="125258"/>
                  </a:lnTo>
                  <a:lnTo>
                    <a:pt x="1474" y="138924"/>
                  </a:lnTo>
                  <a:lnTo>
                    <a:pt x="5625" y="149140"/>
                  </a:lnTo>
                  <a:lnTo>
                    <a:pt x="11708" y="157055"/>
                  </a:lnTo>
                  <a:lnTo>
                    <a:pt x="19080" y="163438"/>
                  </a:lnTo>
                  <a:lnTo>
                    <a:pt x="27310" y="168798"/>
                  </a:lnTo>
                  <a:lnTo>
                    <a:pt x="36112" y="173477"/>
                  </a:lnTo>
                  <a:lnTo>
                    <a:pt x="83561" y="186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60287" y="2954490"/>
              <a:ext cx="85550" cy="378017"/>
            </a:xfrm>
            <a:custGeom>
              <a:avLst/>
              <a:gdLst/>
              <a:ahLst/>
              <a:cxnLst/>
              <a:rect l="0" t="0" r="0" b="0"/>
              <a:pathLst>
                <a:path w="85550" h="378017">
                  <a:moveTo>
                    <a:pt x="9948" y="0"/>
                  </a:moveTo>
                  <a:lnTo>
                    <a:pt x="9948" y="26405"/>
                  </a:lnTo>
                  <a:lnTo>
                    <a:pt x="11053" y="43026"/>
                  </a:lnTo>
                  <a:lnTo>
                    <a:pt x="15228" y="85073"/>
                  </a:lnTo>
                  <a:lnTo>
                    <a:pt x="16784" y="105349"/>
                  </a:lnTo>
                  <a:lnTo>
                    <a:pt x="17821" y="124393"/>
                  </a:lnTo>
                  <a:lnTo>
                    <a:pt x="18974" y="160291"/>
                  </a:lnTo>
                  <a:lnTo>
                    <a:pt x="19486" y="194667"/>
                  </a:lnTo>
                  <a:lnTo>
                    <a:pt x="20727" y="211571"/>
                  </a:lnTo>
                  <a:lnTo>
                    <a:pt x="22661" y="228367"/>
                  </a:lnTo>
                  <a:lnTo>
                    <a:pt x="25055" y="245091"/>
                  </a:lnTo>
                  <a:lnTo>
                    <a:pt x="26651" y="262872"/>
                  </a:lnTo>
                  <a:lnTo>
                    <a:pt x="27715" y="281358"/>
                  </a:lnTo>
                  <a:lnTo>
                    <a:pt x="28424" y="300313"/>
                  </a:lnTo>
                  <a:lnTo>
                    <a:pt x="27792" y="316266"/>
                  </a:lnTo>
                  <a:lnTo>
                    <a:pt x="26265" y="330218"/>
                  </a:lnTo>
                  <a:lnTo>
                    <a:pt x="24142" y="342835"/>
                  </a:lnTo>
                  <a:lnTo>
                    <a:pt x="21621" y="347930"/>
                  </a:lnTo>
                  <a:lnTo>
                    <a:pt x="18835" y="348011"/>
                  </a:lnTo>
                  <a:lnTo>
                    <a:pt x="15873" y="344749"/>
                  </a:lnTo>
                  <a:lnTo>
                    <a:pt x="13898" y="335942"/>
                  </a:lnTo>
                  <a:lnTo>
                    <a:pt x="12581" y="323440"/>
                  </a:lnTo>
                  <a:lnTo>
                    <a:pt x="11703" y="308473"/>
                  </a:lnTo>
                  <a:lnTo>
                    <a:pt x="12223" y="294073"/>
                  </a:lnTo>
                  <a:lnTo>
                    <a:pt x="13675" y="280052"/>
                  </a:lnTo>
                  <a:lnTo>
                    <a:pt x="15749" y="266284"/>
                  </a:lnTo>
                  <a:lnTo>
                    <a:pt x="20447" y="254894"/>
                  </a:lnTo>
                  <a:lnTo>
                    <a:pt x="26895" y="245091"/>
                  </a:lnTo>
                  <a:lnTo>
                    <a:pt x="34509" y="236345"/>
                  </a:lnTo>
                  <a:lnTo>
                    <a:pt x="41797" y="232724"/>
                  </a:lnTo>
                  <a:lnTo>
                    <a:pt x="48865" y="232521"/>
                  </a:lnTo>
                  <a:lnTo>
                    <a:pt x="55788" y="234596"/>
                  </a:lnTo>
                  <a:lnTo>
                    <a:pt x="62614" y="239296"/>
                  </a:lnTo>
                  <a:lnTo>
                    <a:pt x="69376" y="245745"/>
                  </a:lnTo>
                  <a:lnTo>
                    <a:pt x="76094" y="253360"/>
                  </a:lnTo>
                  <a:lnTo>
                    <a:pt x="80572" y="262858"/>
                  </a:lnTo>
                  <a:lnTo>
                    <a:pt x="83558" y="273611"/>
                  </a:lnTo>
                  <a:lnTo>
                    <a:pt x="85549" y="285201"/>
                  </a:lnTo>
                  <a:lnTo>
                    <a:pt x="84665" y="297349"/>
                  </a:lnTo>
                  <a:lnTo>
                    <a:pt x="81865" y="309870"/>
                  </a:lnTo>
                  <a:lnTo>
                    <a:pt x="77789" y="322637"/>
                  </a:lnTo>
                  <a:lnTo>
                    <a:pt x="72860" y="334465"/>
                  </a:lnTo>
                  <a:lnTo>
                    <a:pt x="67364" y="345666"/>
                  </a:lnTo>
                  <a:lnTo>
                    <a:pt x="61489" y="356449"/>
                  </a:lnTo>
                  <a:lnTo>
                    <a:pt x="52046" y="363638"/>
                  </a:lnTo>
                  <a:lnTo>
                    <a:pt x="40223" y="368431"/>
                  </a:lnTo>
                  <a:lnTo>
                    <a:pt x="0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819451" y="3163394"/>
              <a:ext cx="119375" cy="149217"/>
            </a:xfrm>
            <a:custGeom>
              <a:avLst/>
              <a:gdLst/>
              <a:ahLst/>
              <a:cxnLst/>
              <a:rect l="0" t="0" r="0" b="0"/>
              <a:pathLst>
                <a:path w="119375" h="149217">
                  <a:moveTo>
                    <a:pt x="0" y="0"/>
                  </a:moveTo>
                  <a:lnTo>
                    <a:pt x="32973" y="32972"/>
                  </a:lnTo>
                  <a:lnTo>
                    <a:pt x="39667" y="41877"/>
                  </a:lnTo>
                  <a:lnTo>
                    <a:pt x="45235" y="51129"/>
                  </a:lnTo>
                  <a:lnTo>
                    <a:pt x="50052" y="60614"/>
                  </a:lnTo>
                  <a:lnTo>
                    <a:pt x="55474" y="69147"/>
                  </a:lnTo>
                  <a:lnTo>
                    <a:pt x="61300" y="77046"/>
                  </a:lnTo>
                  <a:lnTo>
                    <a:pt x="67394" y="84524"/>
                  </a:lnTo>
                  <a:lnTo>
                    <a:pt x="73667" y="92824"/>
                  </a:lnTo>
                  <a:lnTo>
                    <a:pt x="86533" y="110889"/>
                  </a:lnTo>
                  <a:lnTo>
                    <a:pt x="93059" y="119244"/>
                  </a:lnTo>
                  <a:lnTo>
                    <a:pt x="99619" y="127024"/>
                  </a:lnTo>
                  <a:lnTo>
                    <a:pt x="119374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918929" y="3143498"/>
              <a:ext cx="69635" cy="378017"/>
            </a:xfrm>
            <a:custGeom>
              <a:avLst/>
              <a:gdLst/>
              <a:ahLst/>
              <a:cxnLst/>
              <a:rect l="0" t="0" r="0" b="0"/>
              <a:pathLst>
                <a:path w="69635" h="378017">
                  <a:moveTo>
                    <a:pt x="69634" y="0"/>
                  </a:moveTo>
                  <a:lnTo>
                    <a:pt x="59073" y="10562"/>
                  </a:lnTo>
                  <a:lnTo>
                    <a:pt x="54856" y="19200"/>
                  </a:lnTo>
                  <a:lnTo>
                    <a:pt x="50940" y="30485"/>
                  </a:lnTo>
                  <a:lnTo>
                    <a:pt x="47224" y="43535"/>
                  </a:lnTo>
                  <a:lnTo>
                    <a:pt x="44746" y="56656"/>
                  </a:lnTo>
                  <a:lnTo>
                    <a:pt x="43094" y="69825"/>
                  </a:lnTo>
                  <a:lnTo>
                    <a:pt x="41993" y="83025"/>
                  </a:lnTo>
                  <a:lnTo>
                    <a:pt x="40154" y="96247"/>
                  </a:lnTo>
                  <a:lnTo>
                    <a:pt x="37822" y="109482"/>
                  </a:lnTo>
                  <a:lnTo>
                    <a:pt x="16464" y="216121"/>
                  </a:lnTo>
                  <a:lnTo>
                    <a:pt x="14292" y="231400"/>
                  </a:lnTo>
                  <a:lnTo>
                    <a:pt x="12844" y="246007"/>
                  </a:lnTo>
                  <a:lnTo>
                    <a:pt x="11879" y="260167"/>
                  </a:lnTo>
                  <a:lnTo>
                    <a:pt x="10130" y="274028"/>
                  </a:lnTo>
                  <a:lnTo>
                    <a:pt x="7858" y="287689"/>
                  </a:lnTo>
                  <a:lnTo>
                    <a:pt x="5239" y="301219"/>
                  </a:lnTo>
                  <a:lnTo>
                    <a:pt x="3493" y="315765"/>
                  </a:lnTo>
                  <a:lnTo>
                    <a:pt x="2328" y="330989"/>
                  </a:lnTo>
                  <a:lnTo>
                    <a:pt x="0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261257" y="3102929"/>
              <a:ext cx="145114" cy="168997"/>
            </a:xfrm>
            <a:custGeom>
              <a:avLst/>
              <a:gdLst/>
              <a:ahLst/>
              <a:cxnLst/>
              <a:rect l="0" t="0" r="0" b="0"/>
              <a:pathLst>
                <a:path w="145114" h="168997">
                  <a:moveTo>
                    <a:pt x="115270" y="20674"/>
                  </a:moveTo>
                  <a:lnTo>
                    <a:pt x="109989" y="4831"/>
                  </a:lnTo>
                  <a:lnTo>
                    <a:pt x="104012" y="1269"/>
                  </a:lnTo>
                  <a:lnTo>
                    <a:pt x="95606" y="0"/>
                  </a:lnTo>
                  <a:lnTo>
                    <a:pt x="85581" y="259"/>
                  </a:lnTo>
                  <a:lnTo>
                    <a:pt x="75582" y="3748"/>
                  </a:lnTo>
                  <a:lnTo>
                    <a:pt x="65600" y="9390"/>
                  </a:lnTo>
                  <a:lnTo>
                    <a:pt x="55629" y="16467"/>
                  </a:lnTo>
                  <a:lnTo>
                    <a:pt x="46771" y="24501"/>
                  </a:lnTo>
                  <a:lnTo>
                    <a:pt x="38656" y="33173"/>
                  </a:lnTo>
                  <a:lnTo>
                    <a:pt x="31035" y="42270"/>
                  </a:lnTo>
                  <a:lnTo>
                    <a:pt x="23743" y="53862"/>
                  </a:lnTo>
                  <a:lnTo>
                    <a:pt x="16672" y="67116"/>
                  </a:lnTo>
                  <a:lnTo>
                    <a:pt x="9747" y="81478"/>
                  </a:lnTo>
                  <a:lnTo>
                    <a:pt x="5130" y="96580"/>
                  </a:lnTo>
                  <a:lnTo>
                    <a:pt x="2052" y="112174"/>
                  </a:lnTo>
                  <a:lnTo>
                    <a:pt x="0" y="128097"/>
                  </a:lnTo>
                  <a:lnTo>
                    <a:pt x="843" y="140923"/>
                  </a:lnTo>
                  <a:lnTo>
                    <a:pt x="3616" y="151684"/>
                  </a:lnTo>
                  <a:lnTo>
                    <a:pt x="7675" y="161069"/>
                  </a:lnTo>
                  <a:lnTo>
                    <a:pt x="13696" y="166220"/>
                  </a:lnTo>
                  <a:lnTo>
                    <a:pt x="21027" y="168549"/>
                  </a:lnTo>
                  <a:lnTo>
                    <a:pt x="29230" y="168996"/>
                  </a:lnTo>
                  <a:lnTo>
                    <a:pt x="38014" y="164873"/>
                  </a:lnTo>
                  <a:lnTo>
                    <a:pt x="47187" y="157703"/>
                  </a:lnTo>
                  <a:lnTo>
                    <a:pt x="56617" y="148501"/>
                  </a:lnTo>
                  <a:lnTo>
                    <a:pt x="66220" y="136841"/>
                  </a:lnTo>
                  <a:lnTo>
                    <a:pt x="75939" y="123541"/>
                  </a:lnTo>
                  <a:lnTo>
                    <a:pt x="85733" y="109147"/>
                  </a:lnTo>
                  <a:lnTo>
                    <a:pt x="93368" y="96236"/>
                  </a:lnTo>
                  <a:lnTo>
                    <a:pt x="99564" y="84312"/>
                  </a:lnTo>
                  <a:lnTo>
                    <a:pt x="104799" y="73047"/>
                  </a:lnTo>
                  <a:lnTo>
                    <a:pt x="109395" y="62221"/>
                  </a:lnTo>
                  <a:lnTo>
                    <a:pt x="113564" y="51688"/>
                  </a:lnTo>
                  <a:lnTo>
                    <a:pt x="117448" y="41350"/>
                  </a:lnTo>
                  <a:lnTo>
                    <a:pt x="121144" y="37774"/>
                  </a:lnTo>
                  <a:lnTo>
                    <a:pt x="124712" y="38705"/>
                  </a:lnTo>
                  <a:lnTo>
                    <a:pt x="128197" y="42643"/>
                  </a:lnTo>
                  <a:lnTo>
                    <a:pt x="130520" y="50794"/>
                  </a:lnTo>
                  <a:lnTo>
                    <a:pt x="132069" y="61755"/>
                  </a:lnTo>
                  <a:lnTo>
                    <a:pt x="133101" y="74589"/>
                  </a:lnTo>
                  <a:lnTo>
                    <a:pt x="134895" y="86460"/>
                  </a:lnTo>
                  <a:lnTo>
                    <a:pt x="137196" y="97691"/>
                  </a:lnTo>
                  <a:lnTo>
                    <a:pt x="145113" y="1499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635170" y="3073864"/>
              <a:ext cx="119374" cy="176185"/>
            </a:xfrm>
            <a:custGeom>
              <a:avLst/>
              <a:gdLst/>
              <a:ahLst/>
              <a:cxnLst/>
              <a:rect l="0" t="0" r="0" b="0"/>
              <a:pathLst>
                <a:path w="119374" h="176185">
                  <a:moveTo>
                    <a:pt x="0" y="0"/>
                  </a:moveTo>
                  <a:lnTo>
                    <a:pt x="5281" y="15843"/>
                  </a:lnTo>
                  <a:lnTo>
                    <a:pt x="6836" y="26036"/>
                  </a:lnTo>
                  <a:lnTo>
                    <a:pt x="7874" y="38358"/>
                  </a:lnTo>
                  <a:lnTo>
                    <a:pt x="8565" y="52099"/>
                  </a:lnTo>
                  <a:lnTo>
                    <a:pt x="10131" y="64576"/>
                  </a:lnTo>
                  <a:lnTo>
                    <a:pt x="12280" y="76210"/>
                  </a:lnTo>
                  <a:lnTo>
                    <a:pt x="14818" y="87282"/>
                  </a:lnTo>
                  <a:lnTo>
                    <a:pt x="16510" y="100189"/>
                  </a:lnTo>
                  <a:lnTo>
                    <a:pt x="17639" y="114321"/>
                  </a:lnTo>
                  <a:lnTo>
                    <a:pt x="18391" y="129269"/>
                  </a:lnTo>
                  <a:lnTo>
                    <a:pt x="19226" y="157668"/>
                  </a:lnTo>
                  <a:lnTo>
                    <a:pt x="19449" y="171430"/>
                  </a:lnTo>
                  <a:lnTo>
                    <a:pt x="20703" y="176184"/>
                  </a:lnTo>
                  <a:lnTo>
                    <a:pt x="22645" y="174932"/>
                  </a:lnTo>
                  <a:lnTo>
                    <a:pt x="25044" y="169676"/>
                  </a:lnTo>
                  <a:lnTo>
                    <a:pt x="27749" y="159540"/>
                  </a:lnTo>
                  <a:lnTo>
                    <a:pt x="30658" y="146152"/>
                  </a:lnTo>
                  <a:lnTo>
                    <a:pt x="33702" y="130594"/>
                  </a:lnTo>
                  <a:lnTo>
                    <a:pt x="36836" y="116906"/>
                  </a:lnTo>
                  <a:lnTo>
                    <a:pt x="40032" y="104465"/>
                  </a:lnTo>
                  <a:lnTo>
                    <a:pt x="43268" y="92854"/>
                  </a:lnTo>
                  <a:lnTo>
                    <a:pt x="46529" y="79588"/>
                  </a:lnTo>
                  <a:lnTo>
                    <a:pt x="53102" y="50110"/>
                  </a:lnTo>
                  <a:lnTo>
                    <a:pt x="58612" y="41144"/>
                  </a:lnTo>
                  <a:lnTo>
                    <a:pt x="65602" y="36272"/>
                  </a:lnTo>
                  <a:lnTo>
                    <a:pt x="73578" y="34129"/>
                  </a:lnTo>
                  <a:lnTo>
                    <a:pt x="80000" y="37121"/>
                  </a:lnTo>
                  <a:lnTo>
                    <a:pt x="85388" y="43538"/>
                  </a:lnTo>
                  <a:lnTo>
                    <a:pt x="90084" y="52237"/>
                  </a:lnTo>
                  <a:lnTo>
                    <a:pt x="94320" y="61352"/>
                  </a:lnTo>
                  <a:lnTo>
                    <a:pt x="98250" y="70745"/>
                  </a:lnTo>
                  <a:lnTo>
                    <a:pt x="101975" y="80322"/>
                  </a:lnTo>
                  <a:lnTo>
                    <a:pt x="109061" y="99807"/>
                  </a:lnTo>
                  <a:lnTo>
                    <a:pt x="11937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54021" y="3095291"/>
              <a:ext cx="66659" cy="147686"/>
            </a:xfrm>
            <a:custGeom>
              <a:avLst/>
              <a:gdLst/>
              <a:ahLst/>
              <a:cxnLst/>
              <a:rect l="0" t="0" r="0" b="0"/>
              <a:pathLst>
                <a:path w="66659" h="147686">
                  <a:moveTo>
                    <a:pt x="0" y="107894"/>
                  </a:moveTo>
                  <a:lnTo>
                    <a:pt x="41537" y="94048"/>
                  </a:lnTo>
                  <a:lnTo>
                    <a:pt x="48692" y="88716"/>
                  </a:lnTo>
                  <a:lnTo>
                    <a:pt x="54568" y="81844"/>
                  </a:lnTo>
                  <a:lnTo>
                    <a:pt x="59590" y="73948"/>
                  </a:lnTo>
                  <a:lnTo>
                    <a:pt x="62938" y="64262"/>
                  </a:lnTo>
                  <a:lnTo>
                    <a:pt x="65170" y="53384"/>
                  </a:lnTo>
                  <a:lnTo>
                    <a:pt x="66658" y="41711"/>
                  </a:lnTo>
                  <a:lnTo>
                    <a:pt x="66545" y="30613"/>
                  </a:lnTo>
                  <a:lnTo>
                    <a:pt x="65364" y="19898"/>
                  </a:lnTo>
                  <a:lnTo>
                    <a:pt x="63471" y="9439"/>
                  </a:lnTo>
                  <a:lnTo>
                    <a:pt x="57788" y="3571"/>
                  </a:lnTo>
                  <a:lnTo>
                    <a:pt x="49579" y="765"/>
                  </a:lnTo>
                  <a:lnTo>
                    <a:pt x="39684" y="0"/>
                  </a:lnTo>
                  <a:lnTo>
                    <a:pt x="31982" y="3910"/>
                  </a:lnTo>
                  <a:lnTo>
                    <a:pt x="25742" y="10939"/>
                  </a:lnTo>
                  <a:lnTo>
                    <a:pt x="20477" y="20046"/>
                  </a:lnTo>
                  <a:lnTo>
                    <a:pt x="15861" y="29433"/>
                  </a:lnTo>
                  <a:lnTo>
                    <a:pt x="11680" y="39007"/>
                  </a:lnTo>
                  <a:lnTo>
                    <a:pt x="7786" y="48705"/>
                  </a:lnTo>
                  <a:lnTo>
                    <a:pt x="5191" y="59592"/>
                  </a:lnTo>
                  <a:lnTo>
                    <a:pt x="3461" y="71272"/>
                  </a:lnTo>
                  <a:lnTo>
                    <a:pt x="2307" y="83479"/>
                  </a:lnTo>
                  <a:lnTo>
                    <a:pt x="1538" y="96039"/>
                  </a:lnTo>
                  <a:lnTo>
                    <a:pt x="683" y="121784"/>
                  </a:lnTo>
                  <a:lnTo>
                    <a:pt x="4876" y="131523"/>
                  </a:lnTo>
                  <a:lnTo>
                    <a:pt x="12093" y="139121"/>
                  </a:lnTo>
                  <a:lnTo>
                    <a:pt x="59686" y="1476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017665" y="3083812"/>
              <a:ext cx="123204" cy="387454"/>
            </a:xfrm>
            <a:custGeom>
              <a:avLst/>
              <a:gdLst/>
              <a:ahLst/>
              <a:cxnLst/>
              <a:rect l="0" t="0" r="0" b="0"/>
              <a:pathLst>
                <a:path w="123204" h="387454">
                  <a:moveTo>
                    <a:pt x="85050" y="0"/>
                  </a:moveTo>
                  <a:lnTo>
                    <a:pt x="63926" y="0"/>
                  </a:lnTo>
                  <a:lnTo>
                    <a:pt x="54388" y="4421"/>
                  </a:lnTo>
                  <a:lnTo>
                    <a:pt x="44713" y="11790"/>
                  </a:lnTo>
                  <a:lnTo>
                    <a:pt x="34947" y="21123"/>
                  </a:lnTo>
                  <a:lnTo>
                    <a:pt x="26226" y="31767"/>
                  </a:lnTo>
                  <a:lnTo>
                    <a:pt x="18201" y="43284"/>
                  </a:lnTo>
                  <a:lnTo>
                    <a:pt x="10641" y="55383"/>
                  </a:lnTo>
                  <a:lnTo>
                    <a:pt x="5600" y="67871"/>
                  </a:lnTo>
                  <a:lnTo>
                    <a:pt x="2240" y="80617"/>
                  </a:lnTo>
                  <a:lnTo>
                    <a:pt x="0" y="93536"/>
                  </a:lnTo>
                  <a:lnTo>
                    <a:pt x="718" y="104359"/>
                  </a:lnTo>
                  <a:lnTo>
                    <a:pt x="3406" y="113785"/>
                  </a:lnTo>
                  <a:lnTo>
                    <a:pt x="7410" y="122279"/>
                  </a:lnTo>
                  <a:lnTo>
                    <a:pt x="13394" y="124626"/>
                  </a:lnTo>
                  <a:lnTo>
                    <a:pt x="20699" y="122875"/>
                  </a:lnTo>
                  <a:lnTo>
                    <a:pt x="28887" y="118392"/>
                  </a:lnTo>
                  <a:lnTo>
                    <a:pt x="36554" y="112087"/>
                  </a:lnTo>
                  <a:lnTo>
                    <a:pt x="43877" y="104568"/>
                  </a:lnTo>
                  <a:lnTo>
                    <a:pt x="50969" y="96239"/>
                  </a:lnTo>
                  <a:lnTo>
                    <a:pt x="56803" y="86266"/>
                  </a:lnTo>
                  <a:lnTo>
                    <a:pt x="61798" y="75195"/>
                  </a:lnTo>
                  <a:lnTo>
                    <a:pt x="70295" y="52210"/>
                  </a:lnTo>
                  <a:lnTo>
                    <a:pt x="77755" y="30942"/>
                  </a:lnTo>
                  <a:lnTo>
                    <a:pt x="79081" y="29470"/>
                  </a:lnTo>
                  <a:lnTo>
                    <a:pt x="78860" y="34015"/>
                  </a:lnTo>
                  <a:lnTo>
                    <a:pt x="77608" y="42572"/>
                  </a:lnTo>
                  <a:lnTo>
                    <a:pt x="77878" y="51593"/>
                  </a:lnTo>
                  <a:lnTo>
                    <a:pt x="79163" y="60923"/>
                  </a:lnTo>
                  <a:lnTo>
                    <a:pt x="81126" y="70458"/>
                  </a:lnTo>
                  <a:lnTo>
                    <a:pt x="89168" y="115565"/>
                  </a:lnTo>
                  <a:lnTo>
                    <a:pt x="91111" y="131203"/>
                  </a:lnTo>
                  <a:lnTo>
                    <a:pt x="92407" y="146050"/>
                  </a:lnTo>
                  <a:lnTo>
                    <a:pt x="93271" y="160369"/>
                  </a:lnTo>
                  <a:lnTo>
                    <a:pt x="96057" y="173231"/>
                  </a:lnTo>
                  <a:lnTo>
                    <a:pt x="100125" y="185122"/>
                  </a:lnTo>
                  <a:lnTo>
                    <a:pt x="105048" y="196365"/>
                  </a:lnTo>
                  <a:lnTo>
                    <a:pt x="108330" y="208281"/>
                  </a:lnTo>
                  <a:lnTo>
                    <a:pt x="110517" y="220647"/>
                  </a:lnTo>
                  <a:lnTo>
                    <a:pt x="111976" y="233312"/>
                  </a:lnTo>
                  <a:lnTo>
                    <a:pt x="114054" y="245071"/>
                  </a:lnTo>
                  <a:lnTo>
                    <a:pt x="116544" y="256227"/>
                  </a:lnTo>
                  <a:lnTo>
                    <a:pt x="119310" y="266979"/>
                  </a:lnTo>
                  <a:lnTo>
                    <a:pt x="121154" y="279674"/>
                  </a:lnTo>
                  <a:lnTo>
                    <a:pt x="122383" y="293664"/>
                  </a:lnTo>
                  <a:lnTo>
                    <a:pt x="123203" y="308518"/>
                  </a:lnTo>
                  <a:lnTo>
                    <a:pt x="122644" y="322841"/>
                  </a:lnTo>
                  <a:lnTo>
                    <a:pt x="121165" y="336811"/>
                  </a:lnTo>
                  <a:lnTo>
                    <a:pt x="119075" y="350546"/>
                  </a:lnTo>
                  <a:lnTo>
                    <a:pt x="114365" y="361913"/>
                  </a:lnTo>
                  <a:lnTo>
                    <a:pt x="107910" y="371702"/>
                  </a:lnTo>
                  <a:lnTo>
                    <a:pt x="100290" y="380438"/>
                  </a:lnTo>
                  <a:lnTo>
                    <a:pt x="91894" y="385157"/>
                  </a:lnTo>
                  <a:lnTo>
                    <a:pt x="82981" y="387198"/>
                  </a:lnTo>
                  <a:lnTo>
                    <a:pt x="73723" y="387453"/>
                  </a:lnTo>
                  <a:lnTo>
                    <a:pt x="65340" y="385412"/>
                  </a:lnTo>
                  <a:lnTo>
                    <a:pt x="57541" y="381841"/>
                  </a:lnTo>
                  <a:lnTo>
                    <a:pt x="35311" y="368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244295" y="3073086"/>
              <a:ext cx="156855" cy="159177"/>
            </a:xfrm>
            <a:custGeom>
              <a:avLst/>
              <a:gdLst/>
              <a:ahLst/>
              <a:cxnLst/>
              <a:rect l="0" t="0" r="0" b="0"/>
              <a:pathLst>
                <a:path w="156855" h="159177">
                  <a:moveTo>
                    <a:pt x="97166" y="20673"/>
                  </a:moveTo>
                  <a:lnTo>
                    <a:pt x="91885" y="4830"/>
                  </a:lnTo>
                  <a:lnTo>
                    <a:pt x="85909" y="1269"/>
                  </a:lnTo>
                  <a:lnTo>
                    <a:pt x="77503" y="0"/>
                  </a:lnTo>
                  <a:lnTo>
                    <a:pt x="67478" y="259"/>
                  </a:lnTo>
                  <a:lnTo>
                    <a:pt x="57479" y="4853"/>
                  </a:lnTo>
                  <a:lnTo>
                    <a:pt x="47497" y="12337"/>
                  </a:lnTo>
                  <a:lnTo>
                    <a:pt x="37526" y="21748"/>
                  </a:lnTo>
                  <a:lnTo>
                    <a:pt x="29774" y="31338"/>
                  </a:lnTo>
                  <a:lnTo>
                    <a:pt x="23500" y="41047"/>
                  </a:lnTo>
                  <a:lnTo>
                    <a:pt x="18212" y="50835"/>
                  </a:lnTo>
                  <a:lnTo>
                    <a:pt x="13582" y="62887"/>
                  </a:lnTo>
                  <a:lnTo>
                    <a:pt x="9390" y="76449"/>
                  </a:lnTo>
                  <a:lnTo>
                    <a:pt x="5489" y="91016"/>
                  </a:lnTo>
                  <a:lnTo>
                    <a:pt x="2889" y="105149"/>
                  </a:lnTo>
                  <a:lnTo>
                    <a:pt x="1156" y="118992"/>
                  </a:lnTo>
                  <a:lnTo>
                    <a:pt x="0" y="132642"/>
                  </a:lnTo>
                  <a:lnTo>
                    <a:pt x="2546" y="142848"/>
                  </a:lnTo>
                  <a:lnTo>
                    <a:pt x="7558" y="150756"/>
                  </a:lnTo>
                  <a:lnTo>
                    <a:pt x="14216" y="157134"/>
                  </a:lnTo>
                  <a:lnTo>
                    <a:pt x="20866" y="159176"/>
                  </a:lnTo>
                  <a:lnTo>
                    <a:pt x="27509" y="158326"/>
                  </a:lnTo>
                  <a:lnTo>
                    <a:pt x="34149" y="155549"/>
                  </a:lnTo>
                  <a:lnTo>
                    <a:pt x="40785" y="148171"/>
                  </a:lnTo>
                  <a:lnTo>
                    <a:pt x="47421" y="137726"/>
                  </a:lnTo>
                  <a:lnTo>
                    <a:pt x="54055" y="125236"/>
                  </a:lnTo>
                  <a:lnTo>
                    <a:pt x="60688" y="111382"/>
                  </a:lnTo>
                  <a:lnTo>
                    <a:pt x="67321" y="96620"/>
                  </a:lnTo>
                  <a:lnTo>
                    <a:pt x="73954" y="81253"/>
                  </a:lnTo>
                  <a:lnTo>
                    <a:pt x="79481" y="67691"/>
                  </a:lnTo>
                  <a:lnTo>
                    <a:pt x="88569" y="43781"/>
                  </a:lnTo>
                  <a:lnTo>
                    <a:pt x="93646" y="32762"/>
                  </a:lnTo>
                  <a:lnTo>
                    <a:pt x="99241" y="22101"/>
                  </a:lnTo>
                  <a:lnTo>
                    <a:pt x="105181" y="11677"/>
                  </a:lnTo>
                  <a:lnTo>
                    <a:pt x="110246" y="8044"/>
                  </a:lnTo>
                  <a:lnTo>
                    <a:pt x="114730" y="8938"/>
                  </a:lnTo>
                  <a:lnTo>
                    <a:pt x="118823" y="12850"/>
                  </a:lnTo>
                  <a:lnTo>
                    <a:pt x="122658" y="20984"/>
                  </a:lnTo>
                  <a:lnTo>
                    <a:pt x="126319" y="31934"/>
                  </a:lnTo>
                  <a:lnTo>
                    <a:pt x="136753" y="70801"/>
                  </a:lnTo>
                  <a:lnTo>
                    <a:pt x="140137" y="83935"/>
                  </a:lnTo>
                  <a:lnTo>
                    <a:pt x="143499" y="96007"/>
                  </a:lnTo>
                  <a:lnTo>
                    <a:pt x="156854" y="140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540418" y="3004229"/>
              <a:ext cx="9948" cy="228800"/>
            </a:xfrm>
            <a:custGeom>
              <a:avLst/>
              <a:gdLst/>
              <a:ahLst/>
              <a:cxnLst/>
              <a:rect l="0" t="0" r="0" b="0"/>
              <a:pathLst>
                <a:path w="9948" h="228800">
                  <a:moveTo>
                    <a:pt x="0" y="0"/>
                  </a:moveTo>
                  <a:lnTo>
                    <a:pt x="0" y="65946"/>
                  </a:lnTo>
                  <a:lnTo>
                    <a:pt x="1105" y="83755"/>
                  </a:lnTo>
                  <a:lnTo>
                    <a:pt x="2947" y="102260"/>
                  </a:lnTo>
                  <a:lnTo>
                    <a:pt x="5281" y="121228"/>
                  </a:lnTo>
                  <a:lnTo>
                    <a:pt x="6836" y="139400"/>
                  </a:lnTo>
                  <a:lnTo>
                    <a:pt x="7873" y="157041"/>
                  </a:lnTo>
                  <a:lnTo>
                    <a:pt x="9947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500626" y="3073864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719477" y="3024125"/>
              <a:ext cx="19897" cy="189009"/>
            </a:xfrm>
            <a:custGeom>
              <a:avLst/>
              <a:gdLst/>
              <a:ahLst/>
              <a:cxnLst/>
              <a:rect l="0" t="0" r="0" b="0"/>
              <a:pathLst>
                <a:path w="19897" h="189009">
                  <a:moveTo>
                    <a:pt x="0" y="0"/>
                  </a:moveTo>
                  <a:lnTo>
                    <a:pt x="0" y="60665"/>
                  </a:lnTo>
                  <a:lnTo>
                    <a:pt x="1106" y="76918"/>
                  </a:lnTo>
                  <a:lnTo>
                    <a:pt x="2948" y="94386"/>
                  </a:lnTo>
                  <a:lnTo>
                    <a:pt x="5281" y="112663"/>
                  </a:lnTo>
                  <a:lnTo>
                    <a:pt x="7942" y="129269"/>
                  </a:lnTo>
                  <a:lnTo>
                    <a:pt x="10821" y="144761"/>
                  </a:lnTo>
                  <a:lnTo>
                    <a:pt x="19896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799060" y="3024125"/>
              <a:ext cx="109426" cy="160836"/>
            </a:xfrm>
            <a:custGeom>
              <a:avLst/>
              <a:gdLst/>
              <a:ahLst/>
              <a:cxnLst/>
              <a:rect l="0" t="0" r="0" b="0"/>
              <a:pathLst>
                <a:path w="109426" h="160836">
                  <a:moveTo>
                    <a:pt x="0" y="0"/>
                  </a:moveTo>
                  <a:lnTo>
                    <a:pt x="10562" y="21124"/>
                  </a:lnTo>
                  <a:lnTo>
                    <a:pt x="14779" y="30662"/>
                  </a:lnTo>
                  <a:lnTo>
                    <a:pt x="18695" y="40337"/>
                  </a:lnTo>
                  <a:lnTo>
                    <a:pt x="47558" y="115273"/>
                  </a:lnTo>
                  <a:lnTo>
                    <a:pt x="51601" y="126587"/>
                  </a:lnTo>
                  <a:lnTo>
                    <a:pt x="56507" y="137446"/>
                  </a:lnTo>
                  <a:lnTo>
                    <a:pt x="61988" y="148002"/>
                  </a:lnTo>
                  <a:lnTo>
                    <a:pt x="67852" y="158354"/>
                  </a:lnTo>
                  <a:lnTo>
                    <a:pt x="72868" y="160835"/>
                  </a:lnTo>
                  <a:lnTo>
                    <a:pt x="77317" y="158067"/>
                  </a:lnTo>
                  <a:lnTo>
                    <a:pt x="81388" y="151801"/>
                  </a:lnTo>
                  <a:lnTo>
                    <a:pt x="84102" y="142097"/>
                  </a:lnTo>
                  <a:lnTo>
                    <a:pt x="85912" y="130101"/>
                  </a:lnTo>
                  <a:lnTo>
                    <a:pt x="87118" y="116578"/>
                  </a:lnTo>
                  <a:lnTo>
                    <a:pt x="87922" y="103140"/>
                  </a:lnTo>
                  <a:lnTo>
                    <a:pt x="88815" y="76421"/>
                  </a:lnTo>
                  <a:lnTo>
                    <a:pt x="90159" y="64211"/>
                  </a:lnTo>
                  <a:lnTo>
                    <a:pt x="92160" y="52755"/>
                  </a:lnTo>
                  <a:lnTo>
                    <a:pt x="109425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998015" y="3001007"/>
              <a:ext cx="129323" cy="212448"/>
            </a:xfrm>
            <a:custGeom>
              <a:avLst/>
              <a:gdLst/>
              <a:ahLst/>
              <a:cxnLst/>
              <a:rect l="0" t="0" r="0" b="0"/>
              <a:pathLst>
                <a:path w="129323" h="212448">
                  <a:moveTo>
                    <a:pt x="0" y="92752"/>
                  </a:moveTo>
                  <a:lnTo>
                    <a:pt x="15843" y="98033"/>
                  </a:lnTo>
                  <a:lnTo>
                    <a:pt x="23826" y="97378"/>
                  </a:lnTo>
                  <a:lnTo>
                    <a:pt x="32463" y="94731"/>
                  </a:lnTo>
                  <a:lnTo>
                    <a:pt x="41538" y="90756"/>
                  </a:lnTo>
                  <a:lnTo>
                    <a:pt x="48693" y="84789"/>
                  </a:lnTo>
                  <a:lnTo>
                    <a:pt x="54569" y="77496"/>
                  </a:lnTo>
                  <a:lnTo>
                    <a:pt x="59590" y="69318"/>
                  </a:lnTo>
                  <a:lnTo>
                    <a:pt x="64044" y="60550"/>
                  </a:lnTo>
                  <a:lnTo>
                    <a:pt x="68119" y="51388"/>
                  </a:lnTo>
                  <a:lnTo>
                    <a:pt x="71940" y="41965"/>
                  </a:lnTo>
                  <a:lnTo>
                    <a:pt x="73382" y="31261"/>
                  </a:lnTo>
                  <a:lnTo>
                    <a:pt x="73238" y="19704"/>
                  </a:lnTo>
                  <a:lnTo>
                    <a:pt x="72037" y="7578"/>
                  </a:lnTo>
                  <a:lnTo>
                    <a:pt x="67920" y="1705"/>
                  </a:lnTo>
                  <a:lnTo>
                    <a:pt x="61860" y="0"/>
                  </a:lnTo>
                  <a:lnTo>
                    <a:pt x="54504" y="1074"/>
                  </a:lnTo>
                  <a:lnTo>
                    <a:pt x="48494" y="6211"/>
                  </a:lnTo>
                  <a:lnTo>
                    <a:pt x="43383" y="14058"/>
                  </a:lnTo>
                  <a:lnTo>
                    <a:pt x="38870" y="23710"/>
                  </a:lnTo>
                  <a:lnTo>
                    <a:pt x="34755" y="33460"/>
                  </a:lnTo>
                  <a:lnTo>
                    <a:pt x="30908" y="43277"/>
                  </a:lnTo>
                  <a:lnTo>
                    <a:pt x="27237" y="53137"/>
                  </a:lnTo>
                  <a:lnTo>
                    <a:pt x="25896" y="66342"/>
                  </a:lnTo>
                  <a:lnTo>
                    <a:pt x="26106" y="81777"/>
                  </a:lnTo>
                  <a:lnTo>
                    <a:pt x="27352" y="98699"/>
                  </a:lnTo>
                  <a:lnTo>
                    <a:pt x="29288" y="115507"/>
                  </a:lnTo>
                  <a:lnTo>
                    <a:pt x="31684" y="132239"/>
                  </a:lnTo>
                  <a:lnTo>
                    <a:pt x="34386" y="148920"/>
                  </a:lnTo>
                  <a:lnTo>
                    <a:pt x="38399" y="162252"/>
                  </a:lnTo>
                  <a:lnTo>
                    <a:pt x="43284" y="173350"/>
                  </a:lnTo>
                  <a:lnTo>
                    <a:pt x="48752" y="182959"/>
                  </a:lnTo>
                  <a:lnTo>
                    <a:pt x="54608" y="191576"/>
                  </a:lnTo>
                  <a:lnTo>
                    <a:pt x="60722" y="199531"/>
                  </a:lnTo>
                  <a:lnTo>
                    <a:pt x="67009" y="207046"/>
                  </a:lnTo>
                  <a:lnTo>
                    <a:pt x="74517" y="210950"/>
                  </a:lnTo>
                  <a:lnTo>
                    <a:pt x="82837" y="212447"/>
                  </a:lnTo>
                  <a:lnTo>
                    <a:pt x="129322" y="2021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789112" y="27953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73159" y="3650835"/>
              <a:ext cx="112716" cy="182570"/>
            </a:xfrm>
            <a:custGeom>
              <a:avLst/>
              <a:gdLst/>
              <a:ahLst/>
              <a:cxnLst/>
              <a:rect l="0" t="0" r="0" b="0"/>
              <a:pathLst>
                <a:path w="112716" h="182570">
                  <a:moveTo>
                    <a:pt x="102767" y="0"/>
                  </a:moveTo>
                  <a:lnTo>
                    <a:pt x="81644" y="5281"/>
                  </a:lnTo>
                  <a:lnTo>
                    <a:pt x="72105" y="10153"/>
                  </a:lnTo>
                  <a:lnTo>
                    <a:pt x="62430" y="16716"/>
                  </a:lnTo>
                  <a:lnTo>
                    <a:pt x="52665" y="24408"/>
                  </a:lnTo>
                  <a:lnTo>
                    <a:pt x="45049" y="32852"/>
                  </a:lnTo>
                  <a:lnTo>
                    <a:pt x="38866" y="41796"/>
                  </a:lnTo>
                  <a:lnTo>
                    <a:pt x="33639" y="51076"/>
                  </a:lnTo>
                  <a:lnTo>
                    <a:pt x="27944" y="59473"/>
                  </a:lnTo>
                  <a:lnTo>
                    <a:pt x="21936" y="67281"/>
                  </a:lnTo>
                  <a:lnTo>
                    <a:pt x="15721" y="74698"/>
                  </a:lnTo>
                  <a:lnTo>
                    <a:pt x="10472" y="85168"/>
                  </a:lnTo>
                  <a:lnTo>
                    <a:pt x="5867" y="97675"/>
                  </a:lnTo>
                  <a:lnTo>
                    <a:pt x="1692" y="111540"/>
                  </a:lnTo>
                  <a:lnTo>
                    <a:pt x="14" y="124099"/>
                  </a:lnTo>
                  <a:lnTo>
                    <a:pt x="0" y="135788"/>
                  </a:lnTo>
                  <a:lnTo>
                    <a:pt x="1097" y="146896"/>
                  </a:lnTo>
                  <a:lnTo>
                    <a:pt x="5144" y="155407"/>
                  </a:lnTo>
                  <a:lnTo>
                    <a:pt x="11157" y="162186"/>
                  </a:lnTo>
                  <a:lnTo>
                    <a:pt x="18483" y="167810"/>
                  </a:lnTo>
                  <a:lnTo>
                    <a:pt x="26682" y="172666"/>
                  </a:lnTo>
                  <a:lnTo>
                    <a:pt x="35464" y="177008"/>
                  </a:lnTo>
                  <a:lnTo>
                    <a:pt x="44635" y="181008"/>
                  </a:lnTo>
                  <a:lnTo>
                    <a:pt x="54065" y="182569"/>
                  </a:lnTo>
                  <a:lnTo>
                    <a:pt x="63667" y="182505"/>
                  </a:lnTo>
                  <a:lnTo>
                    <a:pt x="112715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56891" y="3670730"/>
              <a:ext cx="71146" cy="137786"/>
            </a:xfrm>
            <a:custGeom>
              <a:avLst/>
              <a:gdLst/>
              <a:ahLst/>
              <a:cxnLst/>
              <a:rect l="0" t="0" r="0" b="0"/>
              <a:pathLst>
                <a:path w="71146" h="137786">
                  <a:moveTo>
                    <a:pt x="8565" y="49740"/>
                  </a:moveTo>
                  <a:lnTo>
                    <a:pt x="3284" y="65583"/>
                  </a:lnTo>
                  <a:lnTo>
                    <a:pt x="1729" y="74670"/>
                  </a:lnTo>
                  <a:lnTo>
                    <a:pt x="692" y="85150"/>
                  </a:lnTo>
                  <a:lnTo>
                    <a:pt x="0" y="96559"/>
                  </a:lnTo>
                  <a:lnTo>
                    <a:pt x="645" y="107480"/>
                  </a:lnTo>
                  <a:lnTo>
                    <a:pt x="2180" y="118076"/>
                  </a:lnTo>
                  <a:lnTo>
                    <a:pt x="4308" y="128457"/>
                  </a:lnTo>
                  <a:lnTo>
                    <a:pt x="9043" y="134271"/>
                  </a:lnTo>
                  <a:lnTo>
                    <a:pt x="15516" y="137043"/>
                  </a:lnTo>
                  <a:lnTo>
                    <a:pt x="23147" y="137785"/>
                  </a:lnTo>
                  <a:lnTo>
                    <a:pt x="30445" y="136069"/>
                  </a:lnTo>
                  <a:lnTo>
                    <a:pt x="37521" y="132715"/>
                  </a:lnTo>
                  <a:lnTo>
                    <a:pt x="44449" y="128268"/>
                  </a:lnTo>
                  <a:lnTo>
                    <a:pt x="50173" y="121987"/>
                  </a:lnTo>
                  <a:lnTo>
                    <a:pt x="55094" y="114485"/>
                  </a:lnTo>
                  <a:lnTo>
                    <a:pt x="59480" y="106166"/>
                  </a:lnTo>
                  <a:lnTo>
                    <a:pt x="63509" y="96200"/>
                  </a:lnTo>
                  <a:lnTo>
                    <a:pt x="67301" y="85134"/>
                  </a:lnTo>
                  <a:lnTo>
                    <a:pt x="70934" y="73336"/>
                  </a:lnTo>
                  <a:lnTo>
                    <a:pt x="71145" y="62155"/>
                  </a:lnTo>
                  <a:lnTo>
                    <a:pt x="69076" y="51385"/>
                  </a:lnTo>
                  <a:lnTo>
                    <a:pt x="65485" y="40888"/>
                  </a:lnTo>
                  <a:lnTo>
                    <a:pt x="60881" y="31680"/>
                  </a:lnTo>
                  <a:lnTo>
                    <a:pt x="55601" y="23331"/>
                  </a:lnTo>
                  <a:lnTo>
                    <a:pt x="85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94778" y="3667786"/>
              <a:ext cx="89531" cy="182006"/>
            </a:xfrm>
            <a:custGeom>
              <a:avLst/>
              <a:gdLst/>
              <a:ahLst/>
              <a:cxnLst/>
              <a:rect l="0" t="0" r="0" b="0"/>
              <a:pathLst>
                <a:path w="89531" h="182006">
                  <a:moveTo>
                    <a:pt x="0" y="82527"/>
                  </a:moveTo>
                  <a:lnTo>
                    <a:pt x="26404" y="82527"/>
                  </a:lnTo>
                  <a:lnTo>
                    <a:pt x="36393" y="80316"/>
                  </a:lnTo>
                  <a:lnTo>
                    <a:pt x="45263" y="76632"/>
                  </a:lnTo>
                  <a:lnTo>
                    <a:pt x="53386" y="71965"/>
                  </a:lnTo>
                  <a:lnTo>
                    <a:pt x="61013" y="65538"/>
                  </a:lnTo>
                  <a:lnTo>
                    <a:pt x="68308" y="57937"/>
                  </a:lnTo>
                  <a:lnTo>
                    <a:pt x="75382" y="49554"/>
                  </a:lnTo>
                  <a:lnTo>
                    <a:pt x="78992" y="39544"/>
                  </a:lnTo>
                  <a:lnTo>
                    <a:pt x="80294" y="28450"/>
                  </a:lnTo>
                  <a:lnTo>
                    <a:pt x="80057" y="16632"/>
                  </a:lnTo>
                  <a:lnTo>
                    <a:pt x="75477" y="8754"/>
                  </a:lnTo>
                  <a:lnTo>
                    <a:pt x="68003" y="3501"/>
                  </a:lnTo>
                  <a:lnTo>
                    <a:pt x="58599" y="0"/>
                  </a:lnTo>
                  <a:lnTo>
                    <a:pt x="50119" y="982"/>
                  </a:lnTo>
                  <a:lnTo>
                    <a:pt x="42255" y="4952"/>
                  </a:lnTo>
                  <a:lnTo>
                    <a:pt x="34802" y="10915"/>
                  </a:lnTo>
                  <a:lnTo>
                    <a:pt x="27622" y="19311"/>
                  </a:lnTo>
                  <a:lnTo>
                    <a:pt x="20625" y="29330"/>
                  </a:lnTo>
                  <a:lnTo>
                    <a:pt x="13750" y="40430"/>
                  </a:lnTo>
                  <a:lnTo>
                    <a:pt x="9167" y="53357"/>
                  </a:lnTo>
                  <a:lnTo>
                    <a:pt x="6111" y="67501"/>
                  </a:lnTo>
                  <a:lnTo>
                    <a:pt x="4074" y="82458"/>
                  </a:lnTo>
                  <a:lnTo>
                    <a:pt x="3821" y="95745"/>
                  </a:lnTo>
                  <a:lnTo>
                    <a:pt x="4758" y="107918"/>
                  </a:lnTo>
                  <a:lnTo>
                    <a:pt x="6488" y="119350"/>
                  </a:lnTo>
                  <a:lnTo>
                    <a:pt x="10957" y="130287"/>
                  </a:lnTo>
                  <a:lnTo>
                    <a:pt x="17252" y="140894"/>
                  </a:lnTo>
                  <a:lnTo>
                    <a:pt x="24765" y="151282"/>
                  </a:lnTo>
                  <a:lnTo>
                    <a:pt x="33090" y="159312"/>
                  </a:lnTo>
                  <a:lnTo>
                    <a:pt x="41955" y="165771"/>
                  </a:lnTo>
                  <a:lnTo>
                    <a:pt x="89530" y="1820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165060" y="3561305"/>
              <a:ext cx="68465" cy="298434"/>
            </a:xfrm>
            <a:custGeom>
              <a:avLst/>
              <a:gdLst/>
              <a:ahLst/>
              <a:cxnLst/>
              <a:rect l="0" t="0" r="0" b="0"/>
              <a:pathLst>
                <a:path w="68465" h="298434">
                  <a:moveTo>
                    <a:pt x="68464" y="0"/>
                  </a:moveTo>
                  <a:lnTo>
                    <a:pt x="52622" y="5281"/>
                  </a:lnTo>
                  <a:lnTo>
                    <a:pt x="45744" y="9047"/>
                  </a:lnTo>
                  <a:lnTo>
                    <a:pt x="38948" y="13769"/>
                  </a:lnTo>
                  <a:lnTo>
                    <a:pt x="32207" y="19127"/>
                  </a:lnTo>
                  <a:lnTo>
                    <a:pt x="25503" y="26015"/>
                  </a:lnTo>
                  <a:lnTo>
                    <a:pt x="18822" y="33923"/>
                  </a:lnTo>
                  <a:lnTo>
                    <a:pt x="12158" y="42511"/>
                  </a:lnTo>
                  <a:lnTo>
                    <a:pt x="7715" y="52657"/>
                  </a:lnTo>
                  <a:lnTo>
                    <a:pt x="4754" y="63843"/>
                  </a:lnTo>
                  <a:lnTo>
                    <a:pt x="2779" y="75721"/>
                  </a:lnTo>
                  <a:lnTo>
                    <a:pt x="1463" y="88062"/>
                  </a:lnTo>
                  <a:lnTo>
                    <a:pt x="585" y="100709"/>
                  </a:lnTo>
                  <a:lnTo>
                    <a:pt x="0" y="113562"/>
                  </a:lnTo>
                  <a:lnTo>
                    <a:pt x="715" y="125447"/>
                  </a:lnTo>
                  <a:lnTo>
                    <a:pt x="2297" y="136686"/>
                  </a:lnTo>
                  <a:lnTo>
                    <a:pt x="12779" y="189112"/>
                  </a:lnTo>
                  <a:lnTo>
                    <a:pt x="19030" y="217424"/>
                  </a:lnTo>
                  <a:lnTo>
                    <a:pt x="22244" y="231163"/>
                  </a:lnTo>
                  <a:lnTo>
                    <a:pt x="25493" y="243639"/>
                  </a:lnTo>
                  <a:lnTo>
                    <a:pt x="28763" y="255272"/>
                  </a:lnTo>
                  <a:lnTo>
                    <a:pt x="38621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53942" y="3700574"/>
              <a:ext cx="139270" cy="19897"/>
            </a:xfrm>
            <a:custGeom>
              <a:avLst/>
              <a:gdLst/>
              <a:ahLst/>
              <a:cxnLst/>
              <a:rect l="0" t="0" r="0" b="0"/>
              <a:pathLst>
                <a:path w="139270" h="19897">
                  <a:moveTo>
                    <a:pt x="0" y="0"/>
                  </a:moveTo>
                  <a:lnTo>
                    <a:pt x="55384" y="13846"/>
                  </a:lnTo>
                  <a:lnTo>
                    <a:pt x="67871" y="15863"/>
                  </a:lnTo>
                  <a:lnTo>
                    <a:pt x="80617" y="17207"/>
                  </a:lnTo>
                  <a:lnTo>
                    <a:pt x="139269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355487" y="3531462"/>
              <a:ext cx="86942" cy="288486"/>
            </a:xfrm>
            <a:custGeom>
              <a:avLst/>
              <a:gdLst/>
              <a:ahLst/>
              <a:cxnLst/>
              <a:rect l="0" t="0" r="0" b="0"/>
              <a:pathLst>
                <a:path w="86942" h="288486">
                  <a:moveTo>
                    <a:pt x="86941" y="0"/>
                  </a:moveTo>
                  <a:lnTo>
                    <a:pt x="65817" y="0"/>
                  </a:lnTo>
                  <a:lnTo>
                    <a:pt x="57384" y="2211"/>
                  </a:lnTo>
                  <a:lnTo>
                    <a:pt x="49551" y="5895"/>
                  </a:lnTo>
                  <a:lnTo>
                    <a:pt x="42119" y="10562"/>
                  </a:lnTo>
                  <a:lnTo>
                    <a:pt x="34953" y="15883"/>
                  </a:lnTo>
                  <a:lnTo>
                    <a:pt x="27966" y="21642"/>
                  </a:lnTo>
                  <a:lnTo>
                    <a:pt x="21097" y="27692"/>
                  </a:lnTo>
                  <a:lnTo>
                    <a:pt x="15412" y="35041"/>
                  </a:lnTo>
                  <a:lnTo>
                    <a:pt x="10517" y="43256"/>
                  </a:lnTo>
                  <a:lnTo>
                    <a:pt x="6148" y="52049"/>
                  </a:lnTo>
                  <a:lnTo>
                    <a:pt x="3236" y="63437"/>
                  </a:lnTo>
                  <a:lnTo>
                    <a:pt x="1294" y="76556"/>
                  </a:lnTo>
                  <a:lnTo>
                    <a:pt x="0" y="90828"/>
                  </a:lnTo>
                  <a:lnTo>
                    <a:pt x="242" y="104764"/>
                  </a:lnTo>
                  <a:lnTo>
                    <a:pt x="1509" y="118477"/>
                  </a:lnTo>
                  <a:lnTo>
                    <a:pt x="3459" y="132039"/>
                  </a:lnTo>
                  <a:lnTo>
                    <a:pt x="5864" y="144397"/>
                  </a:lnTo>
                  <a:lnTo>
                    <a:pt x="8573" y="155951"/>
                  </a:lnTo>
                  <a:lnTo>
                    <a:pt x="11484" y="166970"/>
                  </a:lnTo>
                  <a:lnTo>
                    <a:pt x="17666" y="193951"/>
                  </a:lnTo>
                  <a:lnTo>
                    <a:pt x="24098" y="223259"/>
                  </a:lnTo>
                  <a:lnTo>
                    <a:pt x="27361" y="237264"/>
                  </a:lnTo>
                  <a:lnTo>
                    <a:pt x="37202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42950" y="3690626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561801" y="3650835"/>
              <a:ext cx="49740" cy="119375"/>
            </a:xfrm>
            <a:custGeom>
              <a:avLst/>
              <a:gdLst/>
              <a:ahLst/>
              <a:cxnLst/>
              <a:rect l="0" t="0" r="0" b="0"/>
              <a:pathLst>
                <a:path w="49740" h="119375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6968" y="57740"/>
                  </a:lnTo>
                  <a:lnTo>
                    <a:pt x="23384" y="78717"/>
                  </a:lnTo>
                  <a:lnTo>
                    <a:pt x="27748" y="87848"/>
                  </a:lnTo>
                  <a:lnTo>
                    <a:pt x="32868" y="96146"/>
                  </a:lnTo>
                  <a:lnTo>
                    <a:pt x="49739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14152" y="3611044"/>
              <a:ext cx="57076" cy="179061"/>
            </a:xfrm>
            <a:custGeom>
              <a:avLst/>
              <a:gdLst/>
              <a:ahLst/>
              <a:cxnLst/>
              <a:rect l="0" t="0" r="0" b="0"/>
              <a:pathLst>
                <a:path w="57076" h="179061">
                  <a:moveTo>
                    <a:pt x="37179" y="0"/>
                  </a:moveTo>
                  <a:lnTo>
                    <a:pt x="21336" y="15843"/>
                  </a:lnTo>
                  <a:lnTo>
                    <a:pt x="15564" y="24931"/>
                  </a:lnTo>
                  <a:lnTo>
                    <a:pt x="10611" y="35410"/>
                  </a:lnTo>
                  <a:lnTo>
                    <a:pt x="6203" y="46819"/>
                  </a:lnTo>
                  <a:lnTo>
                    <a:pt x="3265" y="59950"/>
                  </a:lnTo>
                  <a:lnTo>
                    <a:pt x="1306" y="74231"/>
                  </a:lnTo>
                  <a:lnTo>
                    <a:pt x="0" y="89278"/>
                  </a:lnTo>
                  <a:lnTo>
                    <a:pt x="235" y="102626"/>
                  </a:lnTo>
                  <a:lnTo>
                    <a:pt x="1496" y="114840"/>
                  </a:lnTo>
                  <a:lnTo>
                    <a:pt x="3443" y="126299"/>
                  </a:lnTo>
                  <a:lnTo>
                    <a:pt x="6951" y="136149"/>
                  </a:lnTo>
                  <a:lnTo>
                    <a:pt x="11501" y="144926"/>
                  </a:lnTo>
                  <a:lnTo>
                    <a:pt x="16744" y="152988"/>
                  </a:lnTo>
                  <a:lnTo>
                    <a:pt x="23556" y="159468"/>
                  </a:lnTo>
                  <a:lnTo>
                    <a:pt x="31413" y="164894"/>
                  </a:lnTo>
                  <a:lnTo>
                    <a:pt x="57075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60757" y="3630939"/>
              <a:ext cx="29844" cy="89532"/>
            </a:xfrm>
            <a:custGeom>
              <a:avLst/>
              <a:gdLst/>
              <a:ahLst/>
              <a:cxnLst/>
              <a:rect l="0" t="0" r="0" b="0"/>
              <a:pathLst>
                <a:path w="29844" h="89532">
                  <a:moveTo>
                    <a:pt x="0" y="0"/>
                  </a:moveTo>
                  <a:lnTo>
                    <a:pt x="0" y="21124"/>
                  </a:lnTo>
                  <a:lnTo>
                    <a:pt x="2210" y="31768"/>
                  </a:lnTo>
                  <a:lnTo>
                    <a:pt x="5895" y="43285"/>
                  </a:lnTo>
                  <a:lnTo>
                    <a:pt x="29843" y="89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840339" y="3628669"/>
              <a:ext cx="119374" cy="124530"/>
            </a:xfrm>
            <a:custGeom>
              <a:avLst/>
              <a:gdLst/>
              <a:ahLst/>
              <a:cxnLst/>
              <a:rect l="0" t="0" r="0" b="0"/>
              <a:pathLst>
                <a:path w="119374" h="124530">
                  <a:moveTo>
                    <a:pt x="0" y="61957"/>
                  </a:moveTo>
                  <a:lnTo>
                    <a:pt x="15843" y="56676"/>
                  </a:lnTo>
                  <a:lnTo>
                    <a:pt x="24931" y="55120"/>
                  </a:lnTo>
                  <a:lnTo>
                    <a:pt x="35411" y="54084"/>
                  </a:lnTo>
                  <a:lnTo>
                    <a:pt x="46819" y="53392"/>
                  </a:lnTo>
                  <a:lnTo>
                    <a:pt x="57740" y="51826"/>
                  </a:lnTo>
                  <a:lnTo>
                    <a:pt x="68336" y="49676"/>
                  </a:lnTo>
                  <a:lnTo>
                    <a:pt x="78717" y="47138"/>
                  </a:lnTo>
                  <a:lnTo>
                    <a:pt x="84532" y="41025"/>
                  </a:lnTo>
                  <a:lnTo>
                    <a:pt x="87303" y="32528"/>
                  </a:lnTo>
                  <a:lnTo>
                    <a:pt x="88046" y="22442"/>
                  </a:lnTo>
                  <a:lnTo>
                    <a:pt x="85224" y="14613"/>
                  </a:lnTo>
                  <a:lnTo>
                    <a:pt x="80028" y="8288"/>
                  </a:lnTo>
                  <a:lnTo>
                    <a:pt x="73247" y="2966"/>
                  </a:lnTo>
                  <a:lnTo>
                    <a:pt x="65411" y="524"/>
                  </a:lnTo>
                  <a:lnTo>
                    <a:pt x="56871" y="0"/>
                  </a:lnTo>
                  <a:lnTo>
                    <a:pt x="47862" y="757"/>
                  </a:lnTo>
                  <a:lnTo>
                    <a:pt x="40750" y="4578"/>
                  </a:lnTo>
                  <a:lnTo>
                    <a:pt x="34904" y="10441"/>
                  </a:lnTo>
                  <a:lnTo>
                    <a:pt x="29901" y="17665"/>
                  </a:lnTo>
                  <a:lnTo>
                    <a:pt x="26566" y="26903"/>
                  </a:lnTo>
                  <a:lnTo>
                    <a:pt x="24343" y="37482"/>
                  </a:lnTo>
                  <a:lnTo>
                    <a:pt x="22860" y="48956"/>
                  </a:lnTo>
                  <a:lnTo>
                    <a:pt x="24083" y="59922"/>
                  </a:lnTo>
                  <a:lnTo>
                    <a:pt x="27108" y="70548"/>
                  </a:lnTo>
                  <a:lnTo>
                    <a:pt x="31336" y="80948"/>
                  </a:lnTo>
                  <a:lnTo>
                    <a:pt x="36365" y="90092"/>
                  </a:lnTo>
                  <a:lnTo>
                    <a:pt x="41928" y="98399"/>
                  </a:lnTo>
                  <a:lnTo>
                    <a:pt x="47848" y="106147"/>
                  </a:lnTo>
                  <a:lnTo>
                    <a:pt x="55110" y="112418"/>
                  </a:lnTo>
                  <a:lnTo>
                    <a:pt x="63267" y="117704"/>
                  </a:lnTo>
                  <a:lnTo>
                    <a:pt x="72021" y="122333"/>
                  </a:lnTo>
                  <a:lnTo>
                    <a:pt x="81174" y="124314"/>
                  </a:lnTo>
                  <a:lnTo>
                    <a:pt x="90591" y="124529"/>
                  </a:lnTo>
                  <a:lnTo>
                    <a:pt x="119373" y="121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19399" y="3624585"/>
              <a:ext cx="129322" cy="114406"/>
            </a:xfrm>
            <a:custGeom>
              <a:avLst/>
              <a:gdLst/>
              <a:ahLst/>
              <a:cxnLst/>
              <a:rect l="0" t="0" r="0" b="0"/>
              <a:pathLst>
                <a:path w="129322" h="114406">
                  <a:moveTo>
                    <a:pt x="0" y="6354"/>
                  </a:moveTo>
                  <a:lnTo>
                    <a:pt x="0" y="38040"/>
                  </a:lnTo>
                  <a:lnTo>
                    <a:pt x="1105" y="50690"/>
                  </a:lnTo>
                  <a:lnTo>
                    <a:pt x="2948" y="62439"/>
                  </a:lnTo>
                  <a:lnTo>
                    <a:pt x="5281" y="73587"/>
                  </a:lnTo>
                  <a:lnTo>
                    <a:pt x="13846" y="110402"/>
                  </a:lnTo>
                  <a:lnTo>
                    <a:pt x="15863" y="114405"/>
                  </a:lnTo>
                  <a:lnTo>
                    <a:pt x="17207" y="112653"/>
                  </a:lnTo>
                  <a:lnTo>
                    <a:pt x="18103" y="107063"/>
                  </a:lnTo>
                  <a:lnTo>
                    <a:pt x="24646" y="72792"/>
                  </a:lnTo>
                  <a:lnTo>
                    <a:pt x="28589" y="59489"/>
                  </a:lnTo>
                  <a:lnTo>
                    <a:pt x="33428" y="46199"/>
                  </a:lnTo>
                  <a:lnTo>
                    <a:pt x="38865" y="32917"/>
                  </a:lnTo>
                  <a:lnTo>
                    <a:pt x="44700" y="21852"/>
                  </a:lnTo>
                  <a:lnTo>
                    <a:pt x="50801" y="12265"/>
                  </a:lnTo>
                  <a:lnTo>
                    <a:pt x="57079" y="3663"/>
                  </a:lnTo>
                  <a:lnTo>
                    <a:pt x="64580" y="139"/>
                  </a:lnTo>
                  <a:lnTo>
                    <a:pt x="72897" y="0"/>
                  </a:lnTo>
                  <a:lnTo>
                    <a:pt x="81757" y="2118"/>
                  </a:lnTo>
                  <a:lnTo>
                    <a:pt x="89874" y="6846"/>
                  </a:lnTo>
                  <a:lnTo>
                    <a:pt x="97497" y="13315"/>
                  </a:lnTo>
                  <a:lnTo>
                    <a:pt x="104789" y="20942"/>
                  </a:lnTo>
                  <a:lnTo>
                    <a:pt x="110756" y="30449"/>
                  </a:lnTo>
                  <a:lnTo>
                    <a:pt x="115839" y="41208"/>
                  </a:lnTo>
                  <a:lnTo>
                    <a:pt x="129321" y="958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238250" y="3551357"/>
              <a:ext cx="49740" cy="198957"/>
            </a:xfrm>
            <a:custGeom>
              <a:avLst/>
              <a:gdLst/>
              <a:ahLst/>
              <a:cxnLst/>
              <a:rect l="0" t="0" r="0" b="0"/>
              <a:pathLst>
                <a:path w="49740" h="198957">
                  <a:moveTo>
                    <a:pt x="0" y="0"/>
                  </a:moveTo>
                  <a:lnTo>
                    <a:pt x="0" y="21124"/>
                  </a:lnTo>
                  <a:lnTo>
                    <a:pt x="2211" y="32873"/>
                  </a:lnTo>
                  <a:lnTo>
                    <a:pt x="5895" y="46232"/>
                  </a:lnTo>
                  <a:lnTo>
                    <a:pt x="10562" y="60665"/>
                  </a:lnTo>
                  <a:lnTo>
                    <a:pt x="14779" y="76919"/>
                  </a:lnTo>
                  <a:lnTo>
                    <a:pt x="18695" y="94386"/>
                  </a:lnTo>
                  <a:lnTo>
                    <a:pt x="25994" y="129269"/>
                  </a:lnTo>
                  <a:lnTo>
                    <a:pt x="29488" y="144761"/>
                  </a:lnTo>
                  <a:lnTo>
                    <a:pt x="49739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08407" y="3640887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949765" y="35513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591644" y="349167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447154" y="3720470"/>
              <a:ext cx="89531" cy="139269"/>
            </a:xfrm>
            <a:custGeom>
              <a:avLst/>
              <a:gdLst/>
              <a:ahLst/>
              <a:cxnLst/>
              <a:rect l="0" t="0" r="0" b="0"/>
              <a:pathLst>
                <a:path w="89531" h="139269">
                  <a:moveTo>
                    <a:pt x="89530" y="0"/>
                  </a:moveTo>
                  <a:lnTo>
                    <a:pt x="89530" y="26404"/>
                  </a:lnTo>
                  <a:lnTo>
                    <a:pt x="88424" y="38604"/>
                  </a:lnTo>
                  <a:lnTo>
                    <a:pt x="86582" y="51158"/>
                  </a:lnTo>
                  <a:lnTo>
                    <a:pt x="84249" y="63948"/>
                  </a:lnTo>
                  <a:lnTo>
                    <a:pt x="80482" y="76897"/>
                  </a:lnTo>
                  <a:lnTo>
                    <a:pt x="75761" y="89950"/>
                  </a:lnTo>
                  <a:lnTo>
                    <a:pt x="70403" y="103074"/>
                  </a:lnTo>
                  <a:lnTo>
                    <a:pt x="62409" y="112928"/>
                  </a:lnTo>
                  <a:lnTo>
                    <a:pt x="52659" y="120603"/>
                  </a:lnTo>
                  <a:lnTo>
                    <a:pt x="0" y="139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755535" y="3620992"/>
              <a:ext cx="99479" cy="69635"/>
            </a:xfrm>
            <a:custGeom>
              <a:avLst/>
              <a:gdLst/>
              <a:ahLst/>
              <a:cxnLst/>
              <a:rect l="0" t="0" r="0" b="0"/>
              <a:pathLst>
                <a:path w="99479" h="69635">
                  <a:moveTo>
                    <a:pt x="0" y="0"/>
                  </a:moveTo>
                  <a:lnTo>
                    <a:pt x="15843" y="5281"/>
                  </a:lnTo>
                  <a:lnTo>
                    <a:pt x="22720" y="9047"/>
                  </a:lnTo>
                  <a:lnTo>
                    <a:pt x="29516" y="13768"/>
                  </a:lnTo>
                  <a:lnTo>
                    <a:pt x="36257" y="19126"/>
                  </a:lnTo>
                  <a:lnTo>
                    <a:pt x="44066" y="26015"/>
                  </a:lnTo>
                  <a:lnTo>
                    <a:pt x="52589" y="33922"/>
                  </a:lnTo>
                  <a:lnTo>
                    <a:pt x="99478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864960" y="3601096"/>
              <a:ext cx="29845" cy="358121"/>
            </a:xfrm>
            <a:custGeom>
              <a:avLst/>
              <a:gdLst/>
              <a:ahLst/>
              <a:cxnLst/>
              <a:rect l="0" t="0" r="0" b="0"/>
              <a:pathLst>
                <a:path w="29845" h="358121">
                  <a:moveTo>
                    <a:pt x="29844" y="0"/>
                  </a:moveTo>
                  <a:lnTo>
                    <a:pt x="24563" y="21124"/>
                  </a:lnTo>
                  <a:lnTo>
                    <a:pt x="21902" y="33978"/>
                  </a:lnTo>
                  <a:lnTo>
                    <a:pt x="6460" y="115947"/>
                  </a:lnTo>
                  <a:lnTo>
                    <a:pt x="4307" y="131458"/>
                  </a:lnTo>
                  <a:lnTo>
                    <a:pt x="2871" y="146221"/>
                  </a:lnTo>
                  <a:lnTo>
                    <a:pt x="1914" y="160483"/>
                  </a:lnTo>
                  <a:lnTo>
                    <a:pt x="2382" y="175518"/>
                  </a:lnTo>
                  <a:lnTo>
                    <a:pt x="3799" y="191067"/>
                  </a:lnTo>
                  <a:lnTo>
                    <a:pt x="5848" y="206961"/>
                  </a:lnTo>
                  <a:lnTo>
                    <a:pt x="6110" y="221978"/>
                  </a:lnTo>
                  <a:lnTo>
                    <a:pt x="5178" y="236410"/>
                  </a:lnTo>
                  <a:lnTo>
                    <a:pt x="3453" y="250452"/>
                  </a:lnTo>
                  <a:lnTo>
                    <a:pt x="2302" y="264235"/>
                  </a:lnTo>
                  <a:lnTo>
                    <a:pt x="1535" y="277845"/>
                  </a:lnTo>
                  <a:lnTo>
                    <a:pt x="682" y="304758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008446" y="3611044"/>
              <a:ext cx="83844" cy="133914"/>
            </a:xfrm>
            <a:custGeom>
              <a:avLst/>
              <a:gdLst/>
              <a:ahLst/>
              <a:cxnLst/>
              <a:rect l="0" t="0" r="0" b="0"/>
              <a:pathLst>
                <a:path w="83844" h="133914">
                  <a:moveTo>
                    <a:pt x="5731" y="39791"/>
                  </a:moveTo>
                  <a:lnTo>
                    <a:pt x="450" y="60915"/>
                  </a:lnTo>
                  <a:lnTo>
                    <a:pt x="0" y="71559"/>
                  </a:lnTo>
                  <a:lnTo>
                    <a:pt x="805" y="83076"/>
                  </a:lnTo>
                  <a:lnTo>
                    <a:pt x="2447" y="95175"/>
                  </a:lnTo>
                  <a:lnTo>
                    <a:pt x="4647" y="106557"/>
                  </a:lnTo>
                  <a:lnTo>
                    <a:pt x="7219" y="117461"/>
                  </a:lnTo>
                  <a:lnTo>
                    <a:pt x="10039" y="128046"/>
                  </a:lnTo>
                  <a:lnTo>
                    <a:pt x="17446" y="132892"/>
                  </a:lnTo>
                  <a:lnTo>
                    <a:pt x="27910" y="133913"/>
                  </a:lnTo>
                  <a:lnTo>
                    <a:pt x="40413" y="132382"/>
                  </a:lnTo>
                  <a:lnTo>
                    <a:pt x="50958" y="128046"/>
                  </a:lnTo>
                  <a:lnTo>
                    <a:pt x="60199" y="121839"/>
                  </a:lnTo>
                  <a:lnTo>
                    <a:pt x="68571" y="114385"/>
                  </a:lnTo>
                  <a:lnTo>
                    <a:pt x="74152" y="104995"/>
                  </a:lnTo>
                  <a:lnTo>
                    <a:pt x="77872" y="94313"/>
                  </a:lnTo>
                  <a:lnTo>
                    <a:pt x="80353" y="82771"/>
                  </a:lnTo>
                  <a:lnTo>
                    <a:pt x="82006" y="70655"/>
                  </a:lnTo>
                  <a:lnTo>
                    <a:pt x="83108" y="58156"/>
                  </a:lnTo>
                  <a:lnTo>
                    <a:pt x="83843" y="45403"/>
                  </a:lnTo>
                  <a:lnTo>
                    <a:pt x="79912" y="34690"/>
                  </a:lnTo>
                  <a:lnTo>
                    <a:pt x="72870" y="25337"/>
                  </a:lnTo>
                  <a:lnTo>
                    <a:pt x="455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143498" y="3660783"/>
              <a:ext cx="139270" cy="143064"/>
            </a:xfrm>
            <a:custGeom>
              <a:avLst/>
              <a:gdLst/>
              <a:ahLst/>
              <a:cxnLst/>
              <a:rect l="0" t="0" r="0" b="0"/>
              <a:pathLst>
                <a:path w="139270" h="143064">
                  <a:moveTo>
                    <a:pt x="0" y="0"/>
                  </a:moveTo>
                  <a:lnTo>
                    <a:pt x="5281" y="26405"/>
                  </a:lnTo>
                  <a:lnTo>
                    <a:pt x="6837" y="39709"/>
                  </a:lnTo>
                  <a:lnTo>
                    <a:pt x="7874" y="54105"/>
                  </a:lnTo>
                  <a:lnTo>
                    <a:pt x="8565" y="69230"/>
                  </a:lnTo>
                  <a:lnTo>
                    <a:pt x="10131" y="83733"/>
                  </a:lnTo>
                  <a:lnTo>
                    <a:pt x="12281" y="97824"/>
                  </a:lnTo>
                  <a:lnTo>
                    <a:pt x="14819" y="111639"/>
                  </a:lnTo>
                  <a:lnTo>
                    <a:pt x="18722" y="123060"/>
                  </a:lnTo>
                  <a:lnTo>
                    <a:pt x="23534" y="132884"/>
                  </a:lnTo>
                  <a:lnTo>
                    <a:pt x="28953" y="141644"/>
                  </a:lnTo>
                  <a:lnTo>
                    <a:pt x="33671" y="143063"/>
                  </a:lnTo>
                  <a:lnTo>
                    <a:pt x="37922" y="139588"/>
                  </a:lnTo>
                  <a:lnTo>
                    <a:pt x="41861" y="132849"/>
                  </a:lnTo>
                  <a:lnTo>
                    <a:pt x="45593" y="122831"/>
                  </a:lnTo>
                  <a:lnTo>
                    <a:pt x="49185" y="110625"/>
                  </a:lnTo>
                  <a:lnTo>
                    <a:pt x="52686" y="96962"/>
                  </a:lnTo>
                  <a:lnTo>
                    <a:pt x="56125" y="84536"/>
                  </a:lnTo>
                  <a:lnTo>
                    <a:pt x="66246" y="50102"/>
                  </a:lnTo>
                  <a:lnTo>
                    <a:pt x="72918" y="25215"/>
                  </a:lnTo>
                  <a:lnTo>
                    <a:pt x="77350" y="20126"/>
                  </a:lnTo>
                  <a:lnTo>
                    <a:pt x="82515" y="20049"/>
                  </a:lnTo>
                  <a:lnTo>
                    <a:pt x="88170" y="23314"/>
                  </a:lnTo>
                  <a:lnTo>
                    <a:pt x="93044" y="28806"/>
                  </a:lnTo>
                  <a:lnTo>
                    <a:pt x="97400" y="35784"/>
                  </a:lnTo>
                  <a:lnTo>
                    <a:pt x="101408" y="43752"/>
                  </a:lnTo>
                  <a:lnTo>
                    <a:pt x="106292" y="52379"/>
                  </a:lnTo>
                  <a:lnTo>
                    <a:pt x="111757" y="61447"/>
                  </a:lnTo>
                  <a:lnTo>
                    <a:pt x="139269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521514" y="3611044"/>
              <a:ext cx="208904" cy="182652"/>
            </a:xfrm>
            <a:custGeom>
              <a:avLst/>
              <a:gdLst/>
              <a:ahLst/>
              <a:cxnLst/>
              <a:rect l="0" t="0" r="0" b="0"/>
              <a:pathLst>
                <a:path w="208904" h="182652">
                  <a:moveTo>
                    <a:pt x="0" y="0"/>
                  </a:moveTo>
                  <a:lnTo>
                    <a:pt x="0" y="74511"/>
                  </a:lnTo>
                  <a:lnTo>
                    <a:pt x="1105" y="91676"/>
                  </a:lnTo>
                  <a:lnTo>
                    <a:pt x="2948" y="108646"/>
                  </a:lnTo>
                  <a:lnTo>
                    <a:pt x="5281" y="125485"/>
                  </a:lnTo>
                  <a:lnTo>
                    <a:pt x="7942" y="140028"/>
                  </a:lnTo>
                  <a:lnTo>
                    <a:pt x="10821" y="153038"/>
                  </a:lnTo>
                  <a:lnTo>
                    <a:pt x="13846" y="165028"/>
                  </a:lnTo>
                  <a:lnTo>
                    <a:pt x="16968" y="169705"/>
                  </a:lnTo>
                  <a:lnTo>
                    <a:pt x="20154" y="169508"/>
                  </a:lnTo>
                  <a:lnTo>
                    <a:pt x="23384" y="166060"/>
                  </a:lnTo>
                  <a:lnTo>
                    <a:pt x="26642" y="158235"/>
                  </a:lnTo>
                  <a:lnTo>
                    <a:pt x="29920" y="147492"/>
                  </a:lnTo>
                  <a:lnTo>
                    <a:pt x="33210" y="134803"/>
                  </a:lnTo>
                  <a:lnTo>
                    <a:pt x="36509" y="119712"/>
                  </a:lnTo>
                  <a:lnTo>
                    <a:pt x="43122" y="85259"/>
                  </a:lnTo>
                  <a:lnTo>
                    <a:pt x="47538" y="70103"/>
                  </a:lnTo>
                  <a:lnTo>
                    <a:pt x="52693" y="56684"/>
                  </a:lnTo>
                  <a:lnTo>
                    <a:pt x="58340" y="44421"/>
                  </a:lnTo>
                  <a:lnTo>
                    <a:pt x="64315" y="38456"/>
                  </a:lnTo>
                  <a:lnTo>
                    <a:pt x="70510" y="36691"/>
                  </a:lnTo>
                  <a:lnTo>
                    <a:pt x="76850" y="37724"/>
                  </a:lnTo>
                  <a:lnTo>
                    <a:pt x="82182" y="42834"/>
                  </a:lnTo>
                  <a:lnTo>
                    <a:pt x="86842" y="50662"/>
                  </a:lnTo>
                  <a:lnTo>
                    <a:pt x="91054" y="60302"/>
                  </a:lnTo>
                  <a:lnTo>
                    <a:pt x="94967" y="73361"/>
                  </a:lnTo>
                  <a:lnTo>
                    <a:pt x="98681" y="88698"/>
                  </a:lnTo>
                  <a:lnTo>
                    <a:pt x="105756" y="121215"/>
                  </a:lnTo>
                  <a:lnTo>
                    <a:pt x="112584" y="150403"/>
                  </a:lnTo>
                  <a:lnTo>
                    <a:pt x="117058" y="162166"/>
                  </a:lnTo>
                  <a:lnTo>
                    <a:pt x="122251" y="172219"/>
                  </a:lnTo>
                  <a:lnTo>
                    <a:pt x="127924" y="181131"/>
                  </a:lnTo>
                  <a:lnTo>
                    <a:pt x="131706" y="182651"/>
                  </a:lnTo>
                  <a:lnTo>
                    <a:pt x="134227" y="179244"/>
                  </a:lnTo>
                  <a:lnTo>
                    <a:pt x="135908" y="172551"/>
                  </a:lnTo>
                  <a:lnTo>
                    <a:pt x="137028" y="161457"/>
                  </a:lnTo>
                  <a:lnTo>
                    <a:pt x="137775" y="147429"/>
                  </a:lnTo>
                  <a:lnTo>
                    <a:pt x="138273" y="131445"/>
                  </a:lnTo>
                  <a:lnTo>
                    <a:pt x="139710" y="117473"/>
                  </a:lnTo>
                  <a:lnTo>
                    <a:pt x="141774" y="104843"/>
                  </a:lnTo>
                  <a:lnTo>
                    <a:pt x="144255" y="93107"/>
                  </a:lnTo>
                  <a:lnTo>
                    <a:pt x="148119" y="80862"/>
                  </a:lnTo>
                  <a:lnTo>
                    <a:pt x="152906" y="68277"/>
                  </a:lnTo>
                  <a:lnTo>
                    <a:pt x="158308" y="55465"/>
                  </a:lnTo>
                  <a:lnTo>
                    <a:pt x="165226" y="45819"/>
                  </a:lnTo>
                  <a:lnTo>
                    <a:pt x="173153" y="38284"/>
                  </a:lnTo>
                  <a:lnTo>
                    <a:pt x="181754" y="32154"/>
                  </a:lnTo>
                  <a:lnTo>
                    <a:pt x="188593" y="33595"/>
                  </a:lnTo>
                  <a:lnTo>
                    <a:pt x="194258" y="40081"/>
                  </a:lnTo>
                  <a:lnTo>
                    <a:pt x="199140" y="49932"/>
                  </a:lnTo>
                  <a:lnTo>
                    <a:pt x="202394" y="62026"/>
                  </a:lnTo>
                  <a:lnTo>
                    <a:pt x="204563" y="75615"/>
                  </a:lnTo>
                  <a:lnTo>
                    <a:pt x="208903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829895" y="3630939"/>
              <a:ext cx="79584" cy="123804"/>
            </a:xfrm>
            <a:custGeom>
              <a:avLst/>
              <a:gdLst/>
              <a:ahLst/>
              <a:cxnLst/>
              <a:rect l="0" t="0" r="0" b="0"/>
              <a:pathLst>
                <a:path w="79584" h="123804">
                  <a:moveTo>
                    <a:pt x="0" y="0"/>
                  </a:moveTo>
                  <a:lnTo>
                    <a:pt x="5281" y="15843"/>
                  </a:lnTo>
                  <a:lnTo>
                    <a:pt x="6837" y="24932"/>
                  </a:lnTo>
                  <a:lnTo>
                    <a:pt x="7874" y="35412"/>
                  </a:lnTo>
                  <a:lnTo>
                    <a:pt x="8565" y="46819"/>
                  </a:lnTo>
                  <a:lnTo>
                    <a:pt x="10132" y="58846"/>
                  </a:lnTo>
                  <a:lnTo>
                    <a:pt x="12281" y="71285"/>
                  </a:lnTo>
                  <a:lnTo>
                    <a:pt x="14819" y="83998"/>
                  </a:lnTo>
                  <a:lnTo>
                    <a:pt x="17617" y="95790"/>
                  </a:lnTo>
                  <a:lnTo>
                    <a:pt x="20587" y="106967"/>
                  </a:lnTo>
                  <a:lnTo>
                    <a:pt x="23672" y="117735"/>
                  </a:lnTo>
                  <a:lnTo>
                    <a:pt x="29045" y="122702"/>
                  </a:lnTo>
                  <a:lnTo>
                    <a:pt x="35943" y="123803"/>
                  </a:lnTo>
                  <a:lnTo>
                    <a:pt x="43858" y="122327"/>
                  </a:lnTo>
                  <a:lnTo>
                    <a:pt x="50239" y="115816"/>
                  </a:lnTo>
                  <a:lnTo>
                    <a:pt x="55599" y="105949"/>
                  </a:lnTo>
                  <a:lnTo>
                    <a:pt x="79583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919607" y="3601096"/>
              <a:ext cx="9767" cy="189009"/>
            </a:xfrm>
            <a:custGeom>
              <a:avLst/>
              <a:gdLst/>
              <a:ahLst/>
              <a:cxnLst/>
              <a:rect l="0" t="0" r="0" b="0"/>
              <a:pathLst>
                <a:path w="9767" h="189009">
                  <a:moveTo>
                    <a:pt x="9766" y="0"/>
                  </a:moveTo>
                  <a:lnTo>
                    <a:pt x="4485" y="15843"/>
                  </a:lnTo>
                  <a:lnTo>
                    <a:pt x="2929" y="26036"/>
                  </a:lnTo>
                  <a:lnTo>
                    <a:pt x="1892" y="38358"/>
                  </a:lnTo>
                  <a:lnTo>
                    <a:pt x="1201" y="52100"/>
                  </a:lnTo>
                  <a:lnTo>
                    <a:pt x="433" y="85053"/>
                  </a:lnTo>
                  <a:lnTo>
                    <a:pt x="0" y="134995"/>
                  </a:lnTo>
                  <a:lnTo>
                    <a:pt x="9766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38799" y="3601096"/>
              <a:ext cx="59687" cy="169114"/>
            </a:xfrm>
            <a:custGeom>
              <a:avLst/>
              <a:gdLst/>
              <a:ahLst/>
              <a:cxnLst/>
              <a:rect l="0" t="0" r="0" b="0"/>
              <a:pathLst>
                <a:path w="59687" h="169114">
                  <a:moveTo>
                    <a:pt x="59686" y="0"/>
                  </a:moveTo>
                  <a:lnTo>
                    <a:pt x="43844" y="15843"/>
                  </a:lnTo>
                  <a:lnTo>
                    <a:pt x="36966" y="23826"/>
                  </a:lnTo>
                  <a:lnTo>
                    <a:pt x="30170" y="32463"/>
                  </a:lnTo>
                  <a:lnTo>
                    <a:pt x="23429" y="41538"/>
                  </a:lnTo>
                  <a:lnTo>
                    <a:pt x="20040" y="50904"/>
                  </a:lnTo>
                  <a:lnTo>
                    <a:pt x="18887" y="60463"/>
                  </a:lnTo>
                  <a:lnTo>
                    <a:pt x="19223" y="70152"/>
                  </a:lnTo>
                  <a:lnTo>
                    <a:pt x="21658" y="79928"/>
                  </a:lnTo>
                  <a:lnTo>
                    <a:pt x="25491" y="89760"/>
                  </a:lnTo>
                  <a:lnTo>
                    <a:pt x="30258" y="99631"/>
                  </a:lnTo>
                  <a:lnTo>
                    <a:pt x="34541" y="109528"/>
                  </a:lnTo>
                  <a:lnTo>
                    <a:pt x="38501" y="119442"/>
                  </a:lnTo>
                  <a:lnTo>
                    <a:pt x="42247" y="129367"/>
                  </a:lnTo>
                  <a:lnTo>
                    <a:pt x="42534" y="138194"/>
                  </a:lnTo>
                  <a:lnTo>
                    <a:pt x="40514" y="146289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188015" y="3591149"/>
              <a:ext cx="49740" cy="189008"/>
            </a:xfrm>
            <a:custGeom>
              <a:avLst/>
              <a:gdLst/>
              <a:ahLst/>
              <a:cxnLst/>
              <a:rect l="0" t="0" r="0" b="0"/>
              <a:pathLst>
                <a:path w="49740" h="189008">
                  <a:moveTo>
                    <a:pt x="0" y="0"/>
                  </a:moveTo>
                  <a:lnTo>
                    <a:pt x="5281" y="15842"/>
                  </a:lnTo>
                  <a:lnTo>
                    <a:pt x="7942" y="24930"/>
                  </a:lnTo>
                  <a:lnTo>
                    <a:pt x="16968" y="57739"/>
                  </a:lnTo>
                  <a:lnTo>
                    <a:pt x="23384" y="78716"/>
                  </a:lnTo>
                  <a:lnTo>
                    <a:pt x="33211" y="109169"/>
                  </a:lnTo>
                  <a:lnTo>
                    <a:pt x="35404" y="121413"/>
                  </a:lnTo>
                  <a:lnTo>
                    <a:pt x="36867" y="135102"/>
                  </a:lnTo>
                  <a:lnTo>
                    <a:pt x="49739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158172" y="3660783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552912" y="3470260"/>
              <a:ext cx="72807" cy="309897"/>
            </a:xfrm>
            <a:custGeom>
              <a:avLst/>
              <a:gdLst/>
              <a:ahLst/>
              <a:cxnLst/>
              <a:rect l="0" t="0" r="0" b="0"/>
              <a:pathLst>
                <a:path w="72807" h="309897">
                  <a:moveTo>
                    <a:pt x="72806" y="11463"/>
                  </a:moveTo>
                  <a:lnTo>
                    <a:pt x="56963" y="901"/>
                  </a:lnTo>
                  <a:lnTo>
                    <a:pt x="50085" y="0"/>
                  </a:lnTo>
                  <a:lnTo>
                    <a:pt x="43290" y="1611"/>
                  </a:lnTo>
                  <a:lnTo>
                    <a:pt x="36548" y="4894"/>
                  </a:lnTo>
                  <a:lnTo>
                    <a:pt x="29844" y="9295"/>
                  </a:lnTo>
                  <a:lnTo>
                    <a:pt x="23164" y="14438"/>
                  </a:lnTo>
                  <a:lnTo>
                    <a:pt x="16500" y="20078"/>
                  </a:lnTo>
                  <a:lnTo>
                    <a:pt x="10952" y="28260"/>
                  </a:lnTo>
                  <a:lnTo>
                    <a:pt x="6147" y="38135"/>
                  </a:lnTo>
                  <a:lnTo>
                    <a:pt x="1839" y="49140"/>
                  </a:lnTo>
                  <a:lnTo>
                    <a:pt x="72" y="63108"/>
                  </a:lnTo>
                  <a:lnTo>
                    <a:pt x="0" y="79052"/>
                  </a:lnTo>
                  <a:lnTo>
                    <a:pt x="1057" y="96314"/>
                  </a:lnTo>
                  <a:lnTo>
                    <a:pt x="2232" y="133178"/>
                  </a:lnTo>
                  <a:lnTo>
                    <a:pt x="2545" y="152293"/>
                  </a:lnTo>
                  <a:lnTo>
                    <a:pt x="3859" y="168352"/>
                  </a:lnTo>
                  <a:lnTo>
                    <a:pt x="5840" y="182374"/>
                  </a:lnTo>
                  <a:lnTo>
                    <a:pt x="8266" y="195038"/>
                  </a:lnTo>
                  <a:lnTo>
                    <a:pt x="9884" y="209008"/>
                  </a:lnTo>
                  <a:lnTo>
                    <a:pt x="10962" y="223847"/>
                  </a:lnTo>
                  <a:lnTo>
                    <a:pt x="12160" y="253967"/>
                  </a:lnTo>
                  <a:lnTo>
                    <a:pt x="13119" y="30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486449" y="3611044"/>
              <a:ext cx="159165" cy="29844"/>
            </a:xfrm>
            <a:custGeom>
              <a:avLst/>
              <a:gdLst/>
              <a:ahLst/>
              <a:cxnLst/>
              <a:rect l="0" t="0" r="0" b="0"/>
              <a:pathLst>
                <a:path w="159165" h="29844">
                  <a:moveTo>
                    <a:pt x="0" y="0"/>
                  </a:moveTo>
                  <a:lnTo>
                    <a:pt x="21123" y="5281"/>
                  </a:lnTo>
                  <a:lnTo>
                    <a:pt x="46232" y="10821"/>
                  </a:lnTo>
                  <a:lnTo>
                    <a:pt x="74707" y="16968"/>
                  </a:lnTo>
                  <a:lnTo>
                    <a:pt x="88491" y="20154"/>
                  </a:lnTo>
                  <a:lnTo>
                    <a:pt x="159164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774934" y="3531462"/>
              <a:ext cx="29845" cy="189009"/>
            </a:xfrm>
            <a:custGeom>
              <a:avLst/>
              <a:gdLst/>
              <a:ahLst/>
              <a:cxnLst/>
              <a:rect l="0" t="0" r="0" b="0"/>
              <a:pathLst>
                <a:path w="29845" h="189009">
                  <a:moveTo>
                    <a:pt x="0" y="0"/>
                  </a:moveTo>
                  <a:lnTo>
                    <a:pt x="0" y="21124"/>
                  </a:lnTo>
                  <a:lnTo>
                    <a:pt x="1106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7942" y="63245"/>
                  </a:lnTo>
                  <a:lnTo>
                    <a:pt x="13846" y="95533"/>
                  </a:lnTo>
                  <a:lnTo>
                    <a:pt x="15863" y="111217"/>
                  </a:lnTo>
                  <a:lnTo>
                    <a:pt x="17207" y="126094"/>
                  </a:lnTo>
                  <a:lnTo>
                    <a:pt x="29844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904256" y="3601096"/>
              <a:ext cx="9948" cy="139270"/>
            </a:xfrm>
            <a:custGeom>
              <a:avLst/>
              <a:gdLst/>
              <a:ahLst/>
              <a:cxnLst/>
              <a:rect l="0" t="0" r="0" b="0"/>
              <a:pathLst>
                <a:path w="9948" h="139270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6" y="61035"/>
                  </a:lnTo>
                  <a:lnTo>
                    <a:pt x="7873" y="72744"/>
                  </a:lnTo>
                  <a:lnTo>
                    <a:pt x="9947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043525" y="3630939"/>
              <a:ext cx="49739" cy="308383"/>
            </a:xfrm>
            <a:custGeom>
              <a:avLst/>
              <a:gdLst/>
              <a:ahLst/>
              <a:cxnLst/>
              <a:rect l="0" t="0" r="0" b="0"/>
              <a:pathLst>
                <a:path w="49739" h="308383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7" y="43285"/>
                  </a:lnTo>
                  <a:lnTo>
                    <a:pt x="5280" y="55384"/>
                  </a:lnTo>
                  <a:lnTo>
                    <a:pt x="6836" y="67872"/>
                  </a:lnTo>
                  <a:lnTo>
                    <a:pt x="7873" y="80618"/>
                  </a:lnTo>
                  <a:lnTo>
                    <a:pt x="8564" y="93536"/>
                  </a:lnTo>
                  <a:lnTo>
                    <a:pt x="10130" y="107675"/>
                  </a:lnTo>
                  <a:lnTo>
                    <a:pt x="12280" y="122628"/>
                  </a:lnTo>
                  <a:lnTo>
                    <a:pt x="14818" y="138123"/>
                  </a:lnTo>
                  <a:lnTo>
                    <a:pt x="16511" y="152874"/>
                  </a:lnTo>
                  <a:lnTo>
                    <a:pt x="17639" y="167129"/>
                  </a:lnTo>
                  <a:lnTo>
                    <a:pt x="18391" y="181054"/>
                  </a:lnTo>
                  <a:lnTo>
                    <a:pt x="19998" y="193653"/>
                  </a:lnTo>
                  <a:lnTo>
                    <a:pt x="22174" y="205369"/>
                  </a:lnTo>
                  <a:lnTo>
                    <a:pt x="27540" y="229439"/>
                  </a:lnTo>
                  <a:lnTo>
                    <a:pt x="30518" y="243595"/>
                  </a:lnTo>
                  <a:lnTo>
                    <a:pt x="49738" y="308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063420" y="3561305"/>
              <a:ext cx="71052" cy="179061"/>
            </a:xfrm>
            <a:custGeom>
              <a:avLst/>
              <a:gdLst/>
              <a:ahLst/>
              <a:cxnLst/>
              <a:rect l="0" t="0" r="0" b="0"/>
              <a:pathLst>
                <a:path w="71052" h="179061">
                  <a:moveTo>
                    <a:pt x="0" y="0"/>
                  </a:moveTo>
                  <a:lnTo>
                    <a:pt x="26404" y="5281"/>
                  </a:lnTo>
                  <a:lnTo>
                    <a:pt x="36393" y="10152"/>
                  </a:lnTo>
                  <a:lnTo>
                    <a:pt x="45263" y="16716"/>
                  </a:lnTo>
                  <a:lnTo>
                    <a:pt x="53387" y="24408"/>
                  </a:lnTo>
                  <a:lnTo>
                    <a:pt x="59908" y="33957"/>
                  </a:lnTo>
                  <a:lnTo>
                    <a:pt x="65361" y="44744"/>
                  </a:lnTo>
                  <a:lnTo>
                    <a:pt x="70101" y="56357"/>
                  </a:lnTo>
                  <a:lnTo>
                    <a:pt x="71051" y="68520"/>
                  </a:lnTo>
                  <a:lnTo>
                    <a:pt x="69474" y="81050"/>
                  </a:lnTo>
                  <a:lnTo>
                    <a:pt x="66211" y="93824"/>
                  </a:lnTo>
                  <a:lnTo>
                    <a:pt x="61826" y="105657"/>
                  </a:lnTo>
                  <a:lnTo>
                    <a:pt x="56691" y="116861"/>
                  </a:lnTo>
                  <a:lnTo>
                    <a:pt x="51058" y="127646"/>
                  </a:lnTo>
                  <a:lnTo>
                    <a:pt x="45092" y="137047"/>
                  </a:lnTo>
                  <a:lnTo>
                    <a:pt x="38904" y="145524"/>
                  </a:lnTo>
                  <a:lnTo>
                    <a:pt x="9948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944047" y="3491670"/>
              <a:ext cx="9948" cy="9949"/>
            </a:xfrm>
            <a:custGeom>
              <a:avLst/>
              <a:gdLst/>
              <a:ahLst/>
              <a:cxnLst/>
              <a:rect l="0" t="0" r="0" b="0"/>
              <a:pathLst>
                <a:path w="9948" h="9949">
                  <a:moveTo>
                    <a:pt x="0" y="0"/>
                  </a:moveTo>
                  <a:lnTo>
                    <a:pt x="994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441436" y="3571253"/>
              <a:ext cx="29844" cy="218852"/>
            </a:xfrm>
            <a:custGeom>
              <a:avLst/>
              <a:gdLst/>
              <a:ahLst/>
              <a:cxnLst/>
              <a:rect l="0" t="0" r="0" b="0"/>
              <a:pathLst>
                <a:path w="29844" h="218852">
                  <a:moveTo>
                    <a:pt x="0" y="0"/>
                  </a:moveTo>
                  <a:lnTo>
                    <a:pt x="0" y="21123"/>
                  </a:lnTo>
                  <a:lnTo>
                    <a:pt x="1105" y="33978"/>
                  </a:lnTo>
                  <a:lnTo>
                    <a:pt x="2947" y="49179"/>
                  </a:lnTo>
                  <a:lnTo>
                    <a:pt x="5281" y="65945"/>
                  </a:lnTo>
                  <a:lnTo>
                    <a:pt x="6836" y="81544"/>
                  </a:lnTo>
                  <a:lnTo>
                    <a:pt x="7873" y="96364"/>
                  </a:lnTo>
                  <a:lnTo>
                    <a:pt x="8565" y="110666"/>
                  </a:lnTo>
                  <a:lnTo>
                    <a:pt x="10131" y="123516"/>
                  </a:lnTo>
                  <a:lnTo>
                    <a:pt x="12281" y="135399"/>
                  </a:lnTo>
                  <a:lnTo>
                    <a:pt x="17616" y="159655"/>
                  </a:lnTo>
                  <a:lnTo>
                    <a:pt x="29843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371801" y="3650835"/>
              <a:ext cx="169114" cy="14758"/>
            </a:xfrm>
            <a:custGeom>
              <a:avLst/>
              <a:gdLst/>
              <a:ahLst/>
              <a:cxnLst/>
              <a:rect l="0" t="0" r="0" b="0"/>
              <a:pathLst>
                <a:path w="169114" h="14758">
                  <a:moveTo>
                    <a:pt x="0" y="0"/>
                  </a:moveTo>
                  <a:lnTo>
                    <a:pt x="15843" y="5281"/>
                  </a:lnTo>
                  <a:lnTo>
                    <a:pt x="26036" y="7942"/>
                  </a:lnTo>
                  <a:lnTo>
                    <a:pt x="52100" y="13846"/>
                  </a:lnTo>
                  <a:lnTo>
                    <a:pt x="65682" y="14757"/>
                  </a:lnTo>
                  <a:lnTo>
                    <a:pt x="79158" y="14260"/>
                  </a:lnTo>
                  <a:lnTo>
                    <a:pt x="92563" y="12823"/>
                  </a:lnTo>
                  <a:lnTo>
                    <a:pt x="105921" y="11864"/>
                  </a:lnTo>
                  <a:lnTo>
                    <a:pt x="119248" y="11225"/>
                  </a:lnTo>
                  <a:lnTo>
                    <a:pt x="16911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90652" y="3491670"/>
              <a:ext cx="149218" cy="297395"/>
            </a:xfrm>
            <a:custGeom>
              <a:avLst/>
              <a:gdLst/>
              <a:ahLst/>
              <a:cxnLst/>
              <a:rect l="0" t="0" r="0" b="0"/>
              <a:pathLst>
                <a:path w="149218" h="297395">
                  <a:moveTo>
                    <a:pt x="0" y="0"/>
                  </a:moveTo>
                  <a:lnTo>
                    <a:pt x="5282" y="15843"/>
                  </a:lnTo>
                  <a:lnTo>
                    <a:pt x="7942" y="28248"/>
                  </a:lnTo>
                  <a:lnTo>
                    <a:pt x="10821" y="44254"/>
                  </a:lnTo>
                  <a:lnTo>
                    <a:pt x="13846" y="62662"/>
                  </a:lnTo>
                  <a:lnTo>
                    <a:pt x="15863" y="79355"/>
                  </a:lnTo>
                  <a:lnTo>
                    <a:pt x="17207" y="94906"/>
                  </a:lnTo>
                  <a:lnTo>
                    <a:pt x="18103" y="109694"/>
                  </a:lnTo>
                  <a:lnTo>
                    <a:pt x="19806" y="125079"/>
                  </a:lnTo>
                  <a:lnTo>
                    <a:pt x="22047" y="140862"/>
                  </a:lnTo>
                  <a:lnTo>
                    <a:pt x="24646" y="156911"/>
                  </a:lnTo>
                  <a:lnTo>
                    <a:pt x="27484" y="172031"/>
                  </a:lnTo>
                  <a:lnTo>
                    <a:pt x="36759" y="216646"/>
                  </a:lnTo>
                  <a:lnTo>
                    <a:pt x="43233" y="252136"/>
                  </a:lnTo>
                  <a:lnTo>
                    <a:pt x="46507" y="267569"/>
                  </a:lnTo>
                  <a:lnTo>
                    <a:pt x="49795" y="281173"/>
                  </a:lnTo>
                  <a:lnTo>
                    <a:pt x="53093" y="293559"/>
                  </a:lnTo>
                  <a:lnTo>
                    <a:pt x="55291" y="297394"/>
                  </a:lnTo>
                  <a:lnTo>
                    <a:pt x="56756" y="295530"/>
                  </a:lnTo>
                  <a:lnTo>
                    <a:pt x="57733" y="289867"/>
                  </a:lnTo>
                  <a:lnTo>
                    <a:pt x="58384" y="280564"/>
                  </a:lnTo>
                  <a:lnTo>
                    <a:pt x="58819" y="268836"/>
                  </a:lnTo>
                  <a:lnTo>
                    <a:pt x="59108" y="255490"/>
                  </a:lnTo>
                  <a:lnTo>
                    <a:pt x="60406" y="243277"/>
                  </a:lnTo>
                  <a:lnTo>
                    <a:pt x="62378" y="231820"/>
                  </a:lnTo>
                  <a:lnTo>
                    <a:pt x="64796" y="220865"/>
                  </a:lnTo>
                  <a:lnTo>
                    <a:pt x="67515" y="210246"/>
                  </a:lnTo>
                  <a:lnTo>
                    <a:pt x="70432" y="199851"/>
                  </a:lnTo>
                  <a:lnTo>
                    <a:pt x="73482" y="189605"/>
                  </a:lnTo>
                  <a:lnTo>
                    <a:pt x="78832" y="183880"/>
                  </a:lnTo>
                  <a:lnTo>
                    <a:pt x="85714" y="181168"/>
                  </a:lnTo>
                  <a:lnTo>
                    <a:pt x="93618" y="180465"/>
                  </a:lnTo>
                  <a:lnTo>
                    <a:pt x="101098" y="184418"/>
                  </a:lnTo>
                  <a:lnTo>
                    <a:pt x="108295" y="191475"/>
                  </a:lnTo>
                  <a:lnTo>
                    <a:pt x="115304" y="200601"/>
                  </a:lnTo>
                  <a:lnTo>
                    <a:pt x="121082" y="211105"/>
                  </a:lnTo>
                  <a:lnTo>
                    <a:pt x="126039" y="222530"/>
                  </a:lnTo>
                  <a:lnTo>
                    <a:pt x="149217" y="27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789608" y="3633763"/>
              <a:ext cx="109427" cy="126499"/>
            </a:xfrm>
            <a:custGeom>
              <a:avLst/>
              <a:gdLst/>
              <a:ahLst/>
              <a:cxnLst/>
              <a:rect l="0" t="0" r="0" b="0"/>
              <a:pathLst>
                <a:path w="109427" h="126499">
                  <a:moveTo>
                    <a:pt x="0" y="86707"/>
                  </a:moveTo>
                  <a:lnTo>
                    <a:pt x="41538" y="72861"/>
                  </a:lnTo>
                  <a:lnTo>
                    <a:pt x="49798" y="68633"/>
                  </a:lnTo>
                  <a:lnTo>
                    <a:pt x="57516" y="63605"/>
                  </a:lnTo>
                  <a:lnTo>
                    <a:pt x="64871" y="58041"/>
                  </a:lnTo>
                  <a:lnTo>
                    <a:pt x="69775" y="49912"/>
                  </a:lnTo>
                  <a:lnTo>
                    <a:pt x="73044" y="40070"/>
                  </a:lnTo>
                  <a:lnTo>
                    <a:pt x="75223" y="29089"/>
                  </a:lnTo>
                  <a:lnTo>
                    <a:pt x="74466" y="19557"/>
                  </a:lnTo>
                  <a:lnTo>
                    <a:pt x="71750" y="10991"/>
                  </a:lnTo>
                  <a:lnTo>
                    <a:pt x="67729" y="3070"/>
                  </a:lnTo>
                  <a:lnTo>
                    <a:pt x="61732" y="0"/>
                  </a:lnTo>
                  <a:lnTo>
                    <a:pt x="54419" y="164"/>
                  </a:lnTo>
                  <a:lnTo>
                    <a:pt x="46227" y="2484"/>
                  </a:lnTo>
                  <a:lnTo>
                    <a:pt x="39660" y="7347"/>
                  </a:lnTo>
                  <a:lnTo>
                    <a:pt x="34177" y="13905"/>
                  </a:lnTo>
                  <a:lnTo>
                    <a:pt x="29417" y="21592"/>
                  </a:lnTo>
                  <a:lnTo>
                    <a:pt x="26243" y="31138"/>
                  </a:lnTo>
                  <a:lnTo>
                    <a:pt x="24127" y="41924"/>
                  </a:lnTo>
                  <a:lnTo>
                    <a:pt x="22717" y="53535"/>
                  </a:lnTo>
                  <a:lnTo>
                    <a:pt x="23987" y="64593"/>
                  </a:lnTo>
                  <a:lnTo>
                    <a:pt x="27045" y="75280"/>
                  </a:lnTo>
                  <a:lnTo>
                    <a:pt x="31294" y="85721"/>
                  </a:lnTo>
                  <a:lnTo>
                    <a:pt x="37442" y="94892"/>
                  </a:lnTo>
                  <a:lnTo>
                    <a:pt x="44857" y="103216"/>
                  </a:lnTo>
                  <a:lnTo>
                    <a:pt x="53116" y="110977"/>
                  </a:lnTo>
                  <a:lnTo>
                    <a:pt x="63044" y="116150"/>
                  </a:lnTo>
                  <a:lnTo>
                    <a:pt x="74083" y="119600"/>
                  </a:lnTo>
                  <a:lnTo>
                    <a:pt x="109426" y="126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078094" y="3640887"/>
              <a:ext cx="29844" cy="169114"/>
            </a:xfrm>
            <a:custGeom>
              <a:avLst/>
              <a:gdLst/>
              <a:ahLst/>
              <a:cxnLst/>
              <a:rect l="0" t="0" r="0" b="0"/>
              <a:pathLst>
                <a:path w="29844" h="169114">
                  <a:moveTo>
                    <a:pt x="0" y="0"/>
                  </a:moveTo>
                  <a:lnTo>
                    <a:pt x="5280" y="15843"/>
                  </a:lnTo>
                  <a:lnTo>
                    <a:pt x="6836" y="26036"/>
                  </a:lnTo>
                  <a:lnTo>
                    <a:pt x="7874" y="38359"/>
                  </a:lnTo>
                  <a:lnTo>
                    <a:pt x="8565" y="52100"/>
                  </a:lnTo>
                  <a:lnTo>
                    <a:pt x="10131" y="64577"/>
                  </a:lnTo>
                  <a:lnTo>
                    <a:pt x="12280" y="76211"/>
                  </a:lnTo>
                  <a:lnTo>
                    <a:pt x="14819" y="87282"/>
                  </a:lnTo>
                  <a:lnTo>
                    <a:pt x="17616" y="97980"/>
                  </a:lnTo>
                  <a:lnTo>
                    <a:pt x="20586" y="108427"/>
                  </a:lnTo>
                  <a:lnTo>
                    <a:pt x="29843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177571" y="3630939"/>
              <a:ext cx="129322" cy="145117"/>
            </a:xfrm>
            <a:custGeom>
              <a:avLst/>
              <a:gdLst/>
              <a:ahLst/>
              <a:cxnLst/>
              <a:rect l="0" t="0" r="0" b="0"/>
              <a:pathLst>
                <a:path w="129322" h="145117">
                  <a:moveTo>
                    <a:pt x="0" y="0"/>
                  </a:moveTo>
                  <a:lnTo>
                    <a:pt x="0" y="21124"/>
                  </a:lnTo>
                  <a:lnTo>
                    <a:pt x="1106" y="31768"/>
                  </a:lnTo>
                  <a:lnTo>
                    <a:pt x="2948" y="43285"/>
                  </a:lnTo>
                  <a:lnTo>
                    <a:pt x="5281" y="55384"/>
                  </a:lnTo>
                  <a:lnTo>
                    <a:pt x="6837" y="68977"/>
                  </a:lnTo>
                  <a:lnTo>
                    <a:pt x="7874" y="83565"/>
                  </a:lnTo>
                  <a:lnTo>
                    <a:pt x="8566" y="98817"/>
                  </a:lnTo>
                  <a:lnTo>
                    <a:pt x="10132" y="113407"/>
                  </a:lnTo>
                  <a:lnTo>
                    <a:pt x="12281" y="127554"/>
                  </a:lnTo>
                  <a:lnTo>
                    <a:pt x="14820" y="141407"/>
                  </a:lnTo>
                  <a:lnTo>
                    <a:pt x="16512" y="145116"/>
                  </a:lnTo>
                  <a:lnTo>
                    <a:pt x="17639" y="142062"/>
                  </a:lnTo>
                  <a:lnTo>
                    <a:pt x="18392" y="134499"/>
                  </a:lnTo>
                  <a:lnTo>
                    <a:pt x="18893" y="121720"/>
                  </a:lnTo>
                  <a:lnTo>
                    <a:pt x="19451" y="86889"/>
                  </a:lnTo>
                  <a:lnTo>
                    <a:pt x="21810" y="68979"/>
                  </a:lnTo>
                  <a:lnTo>
                    <a:pt x="25593" y="51513"/>
                  </a:lnTo>
                  <a:lnTo>
                    <a:pt x="30326" y="34342"/>
                  </a:lnTo>
                  <a:lnTo>
                    <a:pt x="36797" y="21789"/>
                  </a:lnTo>
                  <a:lnTo>
                    <a:pt x="44427" y="12316"/>
                  </a:lnTo>
                  <a:lnTo>
                    <a:pt x="52830" y="4895"/>
                  </a:lnTo>
                  <a:lnTo>
                    <a:pt x="60642" y="3263"/>
                  </a:lnTo>
                  <a:lnTo>
                    <a:pt x="68061" y="5492"/>
                  </a:lnTo>
                  <a:lnTo>
                    <a:pt x="75218" y="10293"/>
                  </a:lnTo>
                  <a:lnTo>
                    <a:pt x="82199" y="17915"/>
                  </a:lnTo>
                  <a:lnTo>
                    <a:pt x="89064" y="27418"/>
                  </a:lnTo>
                  <a:lnTo>
                    <a:pt x="95851" y="38175"/>
                  </a:lnTo>
                  <a:lnTo>
                    <a:pt x="101482" y="50872"/>
                  </a:lnTo>
                  <a:lnTo>
                    <a:pt x="106341" y="64864"/>
                  </a:lnTo>
                  <a:lnTo>
                    <a:pt x="114687" y="92936"/>
                  </a:lnTo>
                  <a:lnTo>
                    <a:pt x="129321" y="139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366579" y="3622195"/>
              <a:ext cx="96395" cy="148015"/>
            </a:xfrm>
            <a:custGeom>
              <a:avLst/>
              <a:gdLst/>
              <a:ahLst/>
              <a:cxnLst/>
              <a:rect l="0" t="0" r="0" b="0"/>
              <a:pathLst>
                <a:path w="96395" h="148015">
                  <a:moveTo>
                    <a:pt x="0" y="118170"/>
                  </a:moveTo>
                  <a:lnTo>
                    <a:pt x="15843" y="112889"/>
                  </a:lnTo>
                  <a:lnTo>
                    <a:pt x="23826" y="109123"/>
                  </a:lnTo>
                  <a:lnTo>
                    <a:pt x="32464" y="104401"/>
                  </a:lnTo>
                  <a:lnTo>
                    <a:pt x="41538" y="99043"/>
                  </a:lnTo>
                  <a:lnTo>
                    <a:pt x="60463" y="87195"/>
                  </a:lnTo>
                  <a:lnTo>
                    <a:pt x="70152" y="80940"/>
                  </a:lnTo>
                  <a:lnTo>
                    <a:pt x="77717" y="73455"/>
                  </a:lnTo>
                  <a:lnTo>
                    <a:pt x="83865" y="65148"/>
                  </a:lnTo>
                  <a:lnTo>
                    <a:pt x="89069" y="56295"/>
                  </a:lnTo>
                  <a:lnTo>
                    <a:pt x="92539" y="45971"/>
                  </a:lnTo>
                  <a:lnTo>
                    <a:pt x="94852" y="34668"/>
                  </a:lnTo>
                  <a:lnTo>
                    <a:pt x="96394" y="22711"/>
                  </a:lnTo>
                  <a:lnTo>
                    <a:pt x="94106" y="13634"/>
                  </a:lnTo>
                  <a:lnTo>
                    <a:pt x="89265" y="6478"/>
                  </a:lnTo>
                  <a:lnTo>
                    <a:pt x="82721" y="601"/>
                  </a:lnTo>
                  <a:lnTo>
                    <a:pt x="75043" y="0"/>
                  </a:lnTo>
                  <a:lnTo>
                    <a:pt x="66608" y="2915"/>
                  </a:lnTo>
                  <a:lnTo>
                    <a:pt x="57669" y="8174"/>
                  </a:lnTo>
                  <a:lnTo>
                    <a:pt x="49499" y="14996"/>
                  </a:lnTo>
                  <a:lnTo>
                    <a:pt x="41843" y="22860"/>
                  </a:lnTo>
                  <a:lnTo>
                    <a:pt x="34527" y="31418"/>
                  </a:lnTo>
                  <a:lnTo>
                    <a:pt x="28544" y="41545"/>
                  </a:lnTo>
                  <a:lnTo>
                    <a:pt x="23451" y="52718"/>
                  </a:lnTo>
                  <a:lnTo>
                    <a:pt x="18950" y="64588"/>
                  </a:lnTo>
                  <a:lnTo>
                    <a:pt x="17054" y="76922"/>
                  </a:lnTo>
                  <a:lnTo>
                    <a:pt x="16896" y="89566"/>
                  </a:lnTo>
                  <a:lnTo>
                    <a:pt x="17896" y="102417"/>
                  </a:lnTo>
                  <a:lnTo>
                    <a:pt x="21879" y="113194"/>
                  </a:lnTo>
                  <a:lnTo>
                    <a:pt x="27850" y="122590"/>
                  </a:lnTo>
                  <a:lnTo>
                    <a:pt x="69635" y="1480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533263" y="3601096"/>
              <a:ext cx="111855" cy="338226"/>
            </a:xfrm>
            <a:custGeom>
              <a:avLst/>
              <a:gdLst/>
              <a:ahLst/>
              <a:cxnLst/>
              <a:rect l="0" t="0" r="0" b="0"/>
              <a:pathLst>
                <a:path w="111855" h="338226">
                  <a:moveTo>
                    <a:pt x="82011" y="0"/>
                  </a:moveTo>
                  <a:lnTo>
                    <a:pt x="21397" y="60614"/>
                  </a:lnTo>
                  <a:lnTo>
                    <a:pt x="13969" y="70253"/>
                  </a:lnTo>
                  <a:lnTo>
                    <a:pt x="7911" y="79994"/>
                  </a:lnTo>
                  <a:lnTo>
                    <a:pt x="2768" y="89805"/>
                  </a:lnTo>
                  <a:lnTo>
                    <a:pt x="444" y="99661"/>
                  </a:lnTo>
                  <a:lnTo>
                    <a:pt x="0" y="109548"/>
                  </a:lnTo>
                  <a:lnTo>
                    <a:pt x="809" y="119455"/>
                  </a:lnTo>
                  <a:lnTo>
                    <a:pt x="4665" y="127165"/>
                  </a:lnTo>
                  <a:lnTo>
                    <a:pt x="10551" y="133410"/>
                  </a:lnTo>
                  <a:lnTo>
                    <a:pt x="17792" y="138679"/>
                  </a:lnTo>
                  <a:lnTo>
                    <a:pt x="24829" y="139981"/>
                  </a:lnTo>
                  <a:lnTo>
                    <a:pt x="31731" y="138638"/>
                  </a:lnTo>
                  <a:lnTo>
                    <a:pt x="38543" y="135533"/>
                  </a:lnTo>
                  <a:lnTo>
                    <a:pt x="44190" y="130146"/>
                  </a:lnTo>
                  <a:lnTo>
                    <a:pt x="49060" y="123239"/>
                  </a:lnTo>
                  <a:lnTo>
                    <a:pt x="53412" y="115319"/>
                  </a:lnTo>
                  <a:lnTo>
                    <a:pt x="70099" y="83048"/>
                  </a:lnTo>
                  <a:lnTo>
                    <a:pt x="76280" y="79682"/>
                  </a:lnTo>
                  <a:lnTo>
                    <a:pt x="82611" y="81860"/>
                  </a:lnTo>
                  <a:lnTo>
                    <a:pt x="89043" y="87733"/>
                  </a:lnTo>
                  <a:lnTo>
                    <a:pt x="93330" y="98280"/>
                  </a:lnTo>
                  <a:lnTo>
                    <a:pt x="96189" y="111943"/>
                  </a:lnTo>
                  <a:lnTo>
                    <a:pt x="98095" y="127683"/>
                  </a:lnTo>
                  <a:lnTo>
                    <a:pt x="99366" y="142598"/>
                  </a:lnTo>
                  <a:lnTo>
                    <a:pt x="100213" y="156963"/>
                  </a:lnTo>
                  <a:lnTo>
                    <a:pt x="101153" y="184714"/>
                  </a:lnTo>
                  <a:lnTo>
                    <a:pt x="101572" y="211784"/>
                  </a:lnTo>
                  <a:lnTo>
                    <a:pt x="102789" y="224088"/>
                  </a:lnTo>
                  <a:lnTo>
                    <a:pt x="104705" y="235606"/>
                  </a:lnTo>
                  <a:lnTo>
                    <a:pt x="107089" y="246601"/>
                  </a:lnTo>
                  <a:lnTo>
                    <a:pt x="108677" y="258352"/>
                  </a:lnTo>
                  <a:lnTo>
                    <a:pt x="109736" y="270607"/>
                  </a:lnTo>
                  <a:lnTo>
                    <a:pt x="111854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744595" y="3561305"/>
              <a:ext cx="109427" cy="163062"/>
            </a:xfrm>
            <a:custGeom>
              <a:avLst/>
              <a:gdLst/>
              <a:ahLst/>
              <a:cxnLst/>
              <a:rect l="0" t="0" r="0" b="0"/>
              <a:pathLst>
                <a:path w="109427" h="163062">
                  <a:moveTo>
                    <a:pt x="0" y="0"/>
                  </a:moveTo>
                  <a:lnTo>
                    <a:pt x="7942" y="46546"/>
                  </a:lnTo>
                  <a:lnTo>
                    <a:pt x="13846" y="77795"/>
                  </a:lnTo>
                  <a:lnTo>
                    <a:pt x="15862" y="93865"/>
                  </a:lnTo>
                  <a:lnTo>
                    <a:pt x="17207" y="110105"/>
                  </a:lnTo>
                  <a:lnTo>
                    <a:pt x="18103" y="126458"/>
                  </a:lnTo>
                  <a:lnTo>
                    <a:pt x="20912" y="139571"/>
                  </a:lnTo>
                  <a:lnTo>
                    <a:pt x="24994" y="150523"/>
                  </a:lnTo>
                  <a:lnTo>
                    <a:pt x="29926" y="160036"/>
                  </a:lnTo>
                  <a:lnTo>
                    <a:pt x="35425" y="163061"/>
                  </a:lnTo>
                  <a:lnTo>
                    <a:pt x="41302" y="161762"/>
                  </a:lnTo>
                  <a:lnTo>
                    <a:pt x="47430" y="157580"/>
                  </a:lnTo>
                  <a:lnTo>
                    <a:pt x="52621" y="150371"/>
                  </a:lnTo>
                  <a:lnTo>
                    <a:pt x="57188" y="141144"/>
                  </a:lnTo>
                  <a:lnTo>
                    <a:pt x="61336" y="130571"/>
                  </a:lnTo>
                  <a:lnTo>
                    <a:pt x="65208" y="117996"/>
                  </a:lnTo>
                  <a:lnTo>
                    <a:pt x="68894" y="104086"/>
                  </a:lnTo>
                  <a:lnTo>
                    <a:pt x="72457" y="89286"/>
                  </a:lnTo>
                  <a:lnTo>
                    <a:pt x="74832" y="74999"/>
                  </a:lnTo>
                  <a:lnTo>
                    <a:pt x="76416" y="61052"/>
                  </a:lnTo>
                  <a:lnTo>
                    <a:pt x="77472" y="47334"/>
                  </a:lnTo>
                  <a:lnTo>
                    <a:pt x="79280" y="42609"/>
                  </a:lnTo>
                  <a:lnTo>
                    <a:pt x="81592" y="43880"/>
                  </a:lnTo>
                  <a:lnTo>
                    <a:pt x="84238" y="49149"/>
                  </a:lnTo>
                  <a:lnTo>
                    <a:pt x="86002" y="58188"/>
                  </a:lnTo>
                  <a:lnTo>
                    <a:pt x="87177" y="69741"/>
                  </a:lnTo>
                  <a:lnTo>
                    <a:pt x="87962" y="82969"/>
                  </a:lnTo>
                  <a:lnTo>
                    <a:pt x="89590" y="95104"/>
                  </a:lnTo>
                  <a:lnTo>
                    <a:pt x="91780" y="106509"/>
                  </a:lnTo>
                  <a:lnTo>
                    <a:pt x="109426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20548" y="3602425"/>
              <a:ext cx="142377" cy="137941"/>
            </a:xfrm>
            <a:custGeom>
              <a:avLst/>
              <a:gdLst/>
              <a:ahLst/>
              <a:cxnLst/>
              <a:rect l="0" t="0" r="0" b="0"/>
              <a:pathLst>
                <a:path w="142377" h="137941">
                  <a:moveTo>
                    <a:pt x="112532" y="8619"/>
                  </a:moveTo>
                  <a:lnTo>
                    <a:pt x="91409" y="3338"/>
                  </a:lnTo>
                  <a:lnTo>
                    <a:pt x="81871" y="2888"/>
                  </a:lnTo>
                  <a:lnTo>
                    <a:pt x="72195" y="3693"/>
                  </a:lnTo>
                  <a:lnTo>
                    <a:pt x="62429" y="5335"/>
                  </a:lnTo>
                  <a:lnTo>
                    <a:pt x="53708" y="9745"/>
                  </a:lnTo>
                  <a:lnTo>
                    <a:pt x="45684" y="16002"/>
                  </a:lnTo>
                  <a:lnTo>
                    <a:pt x="38124" y="23489"/>
                  </a:lnTo>
                  <a:lnTo>
                    <a:pt x="30873" y="32901"/>
                  </a:lnTo>
                  <a:lnTo>
                    <a:pt x="23828" y="43597"/>
                  </a:lnTo>
                  <a:lnTo>
                    <a:pt x="16921" y="55149"/>
                  </a:lnTo>
                  <a:lnTo>
                    <a:pt x="11211" y="67272"/>
                  </a:lnTo>
                  <a:lnTo>
                    <a:pt x="6299" y="79775"/>
                  </a:lnTo>
                  <a:lnTo>
                    <a:pt x="1919" y="92532"/>
                  </a:lnTo>
                  <a:lnTo>
                    <a:pt x="104" y="104352"/>
                  </a:lnTo>
                  <a:lnTo>
                    <a:pt x="0" y="115548"/>
                  </a:lnTo>
                  <a:lnTo>
                    <a:pt x="1036" y="126328"/>
                  </a:lnTo>
                  <a:lnTo>
                    <a:pt x="6147" y="132409"/>
                  </a:lnTo>
                  <a:lnTo>
                    <a:pt x="13977" y="135358"/>
                  </a:lnTo>
                  <a:lnTo>
                    <a:pt x="23617" y="136219"/>
                  </a:lnTo>
                  <a:lnTo>
                    <a:pt x="32254" y="134582"/>
                  </a:lnTo>
                  <a:lnTo>
                    <a:pt x="40224" y="131280"/>
                  </a:lnTo>
                  <a:lnTo>
                    <a:pt x="47747" y="126868"/>
                  </a:lnTo>
                  <a:lnTo>
                    <a:pt x="54973" y="118400"/>
                  </a:lnTo>
                  <a:lnTo>
                    <a:pt x="62001" y="107229"/>
                  </a:lnTo>
                  <a:lnTo>
                    <a:pt x="68897" y="94254"/>
                  </a:lnTo>
                  <a:lnTo>
                    <a:pt x="75705" y="80078"/>
                  </a:lnTo>
                  <a:lnTo>
                    <a:pt x="82454" y="65101"/>
                  </a:lnTo>
                  <a:lnTo>
                    <a:pt x="89164" y="49590"/>
                  </a:lnTo>
                  <a:lnTo>
                    <a:pt x="94743" y="34827"/>
                  </a:lnTo>
                  <a:lnTo>
                    <a:pt x="99567" y="20565"/>
                  </a:lnTo>
                  <a:lnTo>
                    <a:pt x="105665" y="665"/>
                  </a:lnTo>
                  <a:lnTo>
                    <a:pt x="105744" y="0"/>
                  </a:lnTo>
                  <a:lnTo>
                    <a:pt x="104691" y="2873"/>
                  </a:lnTo>
                  <a:lnTo>
                    <a:pt x="103989" y="9209"/>
                  </a:lnTo>
                  <a:lnTo>
                    <a:pt x="103521" y="17855"/>
                  </a:lnTo>
                  <a:lnTo>
                    <a:pt x="103001" y="40357"/>
                  </a:lnTo>
                  <a:lnTo>
                    <a:pt x="102769" y="68779"/>
                  </a:lnTo>
                  <a:lnTo>
                    <a:pt x="104919" y="81885"/>
                  </a:lnTo>
                  <a:lnTo>
                    <a:pt x="108562" y="93938"/>
                  </a:lnTo>
                  <a:lnTo>
                    <a:pt x="142376" y="137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132559" y="3461827"/>
              <a:ext cx="29844" cy="288487"/>
            </a:xfrm>
            <a:custGeom>
              <a:avLst/>
              <a:gdLst/>
              <a:ahLst/>
              <a:cxnLst/>
              <a:rect l="0" t="0" r="0" b="0"/>
              <a:pathLst>
                <a:path w="29844" h="288487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7" y="46232"/>
                  </a:lnTo>
                  <a:lnTo>
                    <a:pt x="5281" y="60665"/>
                  </a:lnTo>
                  <a:lnTo>
                    <a:pt x="6837" y="74708"/>
                  </a:lnTo>
                  <a:lnTo>
                    <a:pt x="7874" y="88491"/>
                  </a:lnTo>
                  <a:lnTo>
                    <a:pt x="8565" y="102101"/>
                  </a:lnTo>
                  <a:lnTo>
                    <a:pt x="9333" y="129013"/>
                  </a:lnTo>
                  <a:lnTo>
                    <a:pt x="9538" y="142380"/>
                  </a:lnTo>
                  <a:lnTo>
                    <a:pt x="10780" y="155712"/>
                  </a:lnTo>
                  <a:lnTo>
                    <a:pt x="12713" y="169021"/>
                  </a:lnTo>
                  <a:lnTo>
                    <a:pt x="15107" y="182316"/>
                  </a:lnTo>
                  <a:lnTo>
                    <a:pt x="16703" y="197810"/>
                  </a:lnTo>
                  <a:lnTo>
                    <a:pt x="17767" y="214771"/>
                  </a:lnTo>
                  <a:lnTo>
                    <a:pt x="29843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281775" y="3541409"/>
              <a:ext cx="9949" cy="189009"/>
            </a:xfrm>
            <a:custGeom>
              <a:avLst/>
              <a:gdLst/>
              <a:ahLst/>
              <a:cxnLst/>
              <a:rect l="0" t="0" r="0" b="0"/>
              <a:pathLst>
                <a:path w="9949" h="189009">
                  <a:moveTo>
                    <a:pt x="0" y="0"/>
                  </a:moveTo>
                  <a:lnTo>
                    <a:pt x="0" y="21124"/>
                  </a:lnTo>
                  <a:lnTo>
                    <a:pt x="1106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6836" y="63246"/>
                  </a:lnTo>
                  <a:lnTo>
                    <a:pt x="7873" y="78639"/>
                  </a:lnTo>
                  <a:lnTo>
                    <a:pt x="9026" y="112323"/>
                  </a:lnTo>
                  <a:lnTo>
                    <a:pt x="994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411096" y="3511566"/>
              <a:ext cx="9949" cy="198957"/>
            </a:xfrm>
            <a:custGeom>
              <a:avLst/>
              <a:gdLst/>
              <a:ahLst/>
              <a:cxnLst/>
              <a:rect l="0" t="0" r="0" b="0"/>
              <a:pathLst>
                <a:path w="9949" h="198957">
                  <a:moveTo>
                    <a:pt x="0" y="0"/>
                  </a:moveTo>
                  <a:lnTo>
                    <a:pt x="5281" y="15843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8565" y="46819"/>
                  </a:lnTo>
                  <a:lnTo>
                    <a:pt x="9334" y="77179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411096" y="3577129"/>
              <a:ext cx="248118" cy="349544"/>
            </a:xfrm>
            <a:custGeom>
              <a:avLst/>
              <a:gdLst/>
              <a:ahLst/>
              <a:cxnLst/>
              <a:rect l="0" t="0" r="0" b="0"/>
              <a:pathLst>
                <a:path w="248118" h="349544">
                  <a:moveTo>
                    <a:pt x="0" y="23967"/>
                  </a:moveTo>
                  <a:lnTo>
                    <a:pt x="10562" y="34529"/>
                  </a:lnTo>
                  <a:lnTo>
                    <a:pt x="19200" y="37640"/>
                  </a:lnTo>
                  <a:lnTo>
                    <a:pt x="30485" y="39714"/>
                  </a:lnTo>
                  <a:lnTo>
                    <a:pt x="43535" y="41097"/>
                  </a:lnTo>
                  <a:lnTo>
                    <a:pt x="55551" y="40914"/>
                  </a:lnTo>
                  <a:lnTo>
                    <a:pt x="66877" y="39686"/>
                  </a:lnTo>
                  <a:lnTo>
                    <a:pt x="77744" y="37762"/>
                  </a:lnTo>
                  <a:lnTo>
                    <a:pt x="88305" y="34269"/>
                  </a:lnTo>
                  <a:lnTo>
                    <a:pt x="98661" y="29730"/>
                  </a:lnTo>
                  <a:lnTo>
                    <a:pt x="108882" y="24493"/>
                  </a:lnTo>
                  <a:lnTo>
                    <a:pt x="116800" y="17686"/>
                  </a:lnTo>
                  <a:lnTo>
                    <a:pt x="123185" y="9832"/>
                  </a:lnTo>
                  <a:lnTo>
                    <a:pt x="128546" y="1280"/>
                  </a:lnTo>
                  <a:lnTo>
                    <a:pt x="132121" y="0"/>
                  </a:lnTo>
                  <a:lnTo>
                    <a:pt x="134503" y="3568"/>
                  </a:lnTo>
                  <a:lnTo>
                    <a:pt x="143608" y="41061"/>
                  </a:lnTo>
                  <a:lnTo>
                    <a:pt x="147689" y="53048"/>
                  </a:lnTo>
                  <a:lnTo>
                    <a:pt x="152619" y="65461"/>
                  </a:lnTo>
                  <a:lnTo>
                    <a:pt x="158117" y="78157"/>
                  </a:lnTo>
                  <a:lnTo>
                    <a:pt x="165098" y="87726"/>
                  </a:lnTo>
                  <a:lnTo>
                    <a:pt x="173068" y="95211"/>
                  </a:lnTo>
                  <a:lnTo>
                    <a:pt x="181697" y="101307"/>
                  </a:lnTo>
                  <a:lnTo>
                    <a:pt x="189661" y="100949"/>
                  </a:lnTo>
                  <a:lnTo>
                    <a:pt x="197180" y="96289"/>
                  </a:lnTo>
                  <a:lnTo>
                    <a:pt x="204405" y="88761"/>
                  </a:lnTo>
                  <a:lnTo>
                    <a:pt x="208114" y="79322"/>
                  </a:lnTo>
                  <a:lnTo>
                    <a:pt x="209483" y="68607"/>
                  </a:lnTo>
                  <a:lnTo>
                    <a:pt x="209018" y="19644"/>
                  </a:lnTo>
                  <a:lnTo>
                    <a:pt x="210085" y="15559"/>
                  </a:lnTo>
                  <a:lnTo>
                    <a:pt x="211902" y="17256"/>
                  </a:lnTo>
                  <a:lnTo>
                    <a:pt x="214219" y="22809"/>
                  </a:lnTo>
                  <a:lnTo>
                    <a:pt x="216868" y="29827"/>
                  </a:lnTo>
                  <a:lnTo>
                    <a:pt x="225878" y="55547"/>
                  </a:lnTo>
                  <a:lnTo>
                    <a:pt x="232290" y="74478"/>
                  </a:lnTo>
                  <a:lnTo>
                    <a:pt x="235548" y="88589"/>
                  </a:lnTo>
                  <a:lnTo>
                    <a:pt x="238825" y="105734"/>
                  </a:lnTo>
                  <a:lnTo>
                    <a:pt x="242115" y="124902"/>
                  </a:lnTo>
                  <a:lnTo>
                    <a:pt x="244308" y="145417"/>
                  </a:lnTo>
                  <a:lnTo>
                    <a:pt x="245771" y="166831"/>
                  </a:lnTo>
                  <a:lnTo>
                    <a:pt x="247396" y="209046"/>
                  </a:lnTo>
                  <a:lnTo>
                    <a:pt x="248117" y="246231"/>
                  </a:lnTo>
                  <a:lnTo>
                    <a:pt x="247205" y="261673"/>
                  </a:lnTo>
                  <a:lnTo>
                    <a:pt x="245490" y="275283"/>
                  </a:lnTo>
                  <a:lnTo>
                    <a:pt x="243242" y="287673"/>
                  </a:lnTo>
                  <a:lnTo>
                    <a:pt x="240639" y="299249"/>
                  </a:lnTo>
                  <a:lnTo>
                    <a:pt x="237798" y="310282"/>
                  </a:lnTo>
                  <a:lnTo>
                    <a:pt x="234798" y="320953"/>
                  </a:lnTo>
                  <a:lnTo>
                    <a:pt x="230587" y="330278"/>
                  </a:lnTo>
                  <a:lnTo>
                    <a:pt x="225570" y="338706"/>
                  </a:lnTo>
                  <a:lnTo>
                    <a:pt x="220014" y="346534"/>
                  </a:lnTo>
                  <a:lnTo>
                    <a:pt x="211889" y="349543"/>
                  </a:lnTo>
                  <a:lnTo>
                    <a:pt x="202052" y="349338"/>
                  </a:lnTo>
                  <a:lnTo>
                    <a:pt x="169113" y="3422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985531" y="3441932"/>
              <a:ext cx="73964" cy="219773"/>
            </a:xfrm>
            <a:custGeom>
              <a:avLst/>
              <a:gdLst/>
              <a:ahLst/>
              <a:cxnLst/>
              <a:rect l="0" t="0" r="0" b="0"/>
              <a:pathLst>
                <a:path w="73964" h="219773">
                  <a:moveTo>
                    <a:pt x="62223" y="0"/>
                  </a:moveTo>
                  <a:lnTo>
                    <a:pt x="20686" y="27691"/>
                  </a:lnTo>
                  <a:lnTo>
                    <a:pt x="13531" y="35041"/>
                  </a:lnTo>
                  <a:lnTo>
                    <a:pt x="7655" y="43256"/>
                  </a:lnTo>
                  <a:lnTo>
                    <a:pt x="2633" y="52048"/>
                  </a:lnTo>
                  <a:lnTo>
                    <a:pt x="390" y="61226"/>
                  </a:lnTo>
                  <a:lnTo>
                    <a:pt x="0" y="70661"/>
                  </a:lnTo>
                  <a:lnTo>
                    <a:pt x="845" y="80266"/>
                  </a:lnTo>
                  <a:lnTo>
                    <a:pt x="3620" y="88881"/>
                  </a:lnTo>
                  <a:lnTo>
                    <a:pt x="7681" y="96834"/>
                  </a:lnTo>
                  <a:lnTo>
                    <a:pt x="12598" y="104347"/>
                  </a:lnTo>
                  <a:lnTo>
                    <a:pt x="19192" y="111566"/>
                  </a:lnTo>
                  <a:lnTo>
                    <a:pt x="26904" y="118590"/>
                  </a:lnTo>
                  <a:lnTo>
                    <a:pt x="35361" y="125483"/>
                  </a:lnTo>
                  <a:lnTo>
                    <a:pt x="43210" y="132289"/>
                  </a:lnTo>
                  <a:lnTo>
                    <a:pt x="50653" y="139037"/>
                  </a:lnTo>
                  <a:lnTo>
                    <a:pt x="57826" y="145746"/>
                  </a:lnTo>
                  <a:lnTo>
                    <a:pt x="63713" y="153535"/>
                  </a:lnTo>
                  <a:lnTo>
                    <a:pt x="68743" y="162043"/>
                  </a:lnTo>
                  <a:lnTo>
                    <a:pt x="73201" y="171031"/>
                  </a:lnTo>
                  <a:lnTo>
                    <a:pt x="73963" y="179234"/>
                  </a:lnTo>
                  <a:lnTo>
                    <a:pt x="72260" y="186913"/>
                  </a:lnTo>
                  <a:lnTo>
                    <a:pt x="68915" y="194243"/>
                  </a:lnTo>
                  <a:lnTo>
                    <a:pt x="64473" y="201340"/>
                  </a:lnTo>
                  <a:lnTo>
                    <a:pt x="59301" y="208283"/>
                  </a:lnTo>
                  <a:lnTo>
                    <a:pt x="53644" y="215121"/>
                  </a:lnTo>
                  <a:lnTo>
                    <a:pt x="45450" y="218575"/>
                  </a:lnTo>
                  <a:lnTo>
                    <a:pt x="35567" y="219772"/>
                  </a:lnTo>
                  <a:lnTo>
                    <a:pt x="2537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157180" y="3481723"/>
              <a:ext cx="19897" cy="139270"/>
            </a:xfrm>
            <a:custGeom>
              <a:avLst/>
              <a:gdLst/>
              <a:ahLst/>
              <a:cxnLst/>
              <a:rect l="0" t="0" r="0" b="0"/>
              <a:pathLst>
                <a:path w="19897" h="139270">
                  <a:moveTo>
                    <a:pt x="0" y="0"/>
                  </a:moveTo>
                  <a:lnTo>
                    <a:pt x="5281" y="15842"/>
                  </a:lnTo>
                  <a:lnTo>
                    <a:pt x="6837" y="26036"/>
                  </a:lnTo>
                  <a:lnTo>
                    <a:pt x="7874" y="38358"/>
                  </a:lnTo>
                  <a:lnTo>
                    <a:pt x="8565" y="52099"/>
                  </a:lnTo>
                  <a:lnTo>
                    <a:pt x="10131" y="64576"/>
                  </a:lnTo>
                  <a:lnTo>
                    <a:pt x="12281" y="76210"/>
                  </a:lnTo>
                  <a:lnTo>
                    <a:pt x="1989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228921" y="3422036"/>
              <a:ext cx="135191" cy="440422"/>
            </a:xfrm>
            <a:custGeom>
              <a:avLst/>
              <a:gdLst/>
              <a:ahLst/>
              <a:cxnLst/>
              <a:rect l="0" t="0" r="0" b="0"/>
              <a:pathLst>
                <a:path w="135191" h="440422">
                  <a:moveTo>
                    <a:pt x="57580" y="0"/>
                  </a:moveTo>
                  <a:lnTo>
                    <a:pt x="47018" y="15843"/>
                  </a:lnTo>
                  <a:lnTo>
                    <a:pt x="41697" y="22720"/>
                  </a:lnTo>
                  <a:lnTo>
                    <a:pt x="35938" y="29516"/>
                  </a:lnTo>
                  <a:lnTo>
                    <a:pt x="29888" y="36257"/>
                  </a:lnTo>
                  <a:lnTo>
                    <a:pt x="24750" y="44067"/>
                  </a:lnTo>
                  <a:lnTo>
                    <a:pt x="20219" y="52589"/>
                  </a:lnTo>
                  <a:lnTo>
                    <a:pt x="16093" y="61587"/>
                  </a:lnTo>
                  <a:lnTo>
                    <a:pt x="12237" y="73112"/>
                  </a:lnTo>
                  <a:lnTo>
                    <a:pt x="8561" y="86322"/>
                  </a:lnTo>
                  <a:lnTo>
                    <a:pt x="5005" y="100655"/>
                  </a:lnTo>
                  <a:lnTo>
                    <a:pt x="2634" y="114632"/>
                  </a:lnTo>
                  <a:lnTo>
                    <a:pt x="1054" y="128371"/>
                  </a:lnTo>
                  <a:lnTo>
                    <a:pt x="0" y="141951"/>
                  </a:lnTo>
                  <a:lnTo>
                    <a:pt x="3719" y="151005"/>
                  </a:lnTo>
                  <a:lnTo>
                    <a:pt x="10621" y="157041"/>
                  </a:lnTo>
                  <a:lnTo>
                    <a:pt x="19642" y="161065"/>
                  </a:lnTo>
                  <a:lnTo>
                    <a:pt x="27867" y="160431"/>
                  </a:lnTo>
                  <a:lnTo>
                    <a:pt x="35561" y="156693"/>
                  </a:lnTo>
                  <a:lnTo>
                    <a:pt x="42901" y="150885"/>
                  </a:lnTo>
                  <a:lnTo>
                    <a:pt x="48899" y="143697"/>
                  </a:lnTo>
                  <a:lnTo>
                    <a:pt x="54003" y="135589"/>
                  </a:lnTo>
                  <a:lnTo>
                    <a:pt x="58511" y="126868"/>
                  </a:lnTo>
                  <a:lnTo>
                    <a:pt x="62622" y="116633"/>
                  </a:lnTo>
                  <a:lnTo>
                    <a:pt x="66468" y="105388"/>
                  </a:lnTo>
                  <a:lnTo>
                    <a:pt x="70137" y="93470"/>
                  </a:lnTo>
                  <a:lnTo>
                    <a:pt x="72583" y="81104"/>
                  </a:lnTo>
                  <a:lnTo>
                    <a:pt x="74214" y="68438"/>
                  </a:lnTo>
                  <a:lnTo>
                    <a:pt x="75301" y="55573"/>
                  </a:lnTo>
                  <a:lnTo>
                    <a:pt x="76026" y="51418"/>
                  </a:lnTo>
                  <a:lnTo>
                    <a:pt x="76510" y="53069"/>
                  </a:lnTo>
                  <a:lnTo>
                    <a:pt x="76831" y="58591"/>
                  </a:lnTo>
                  <a:lnTo>
                    <a:pt x="79257" y="67799"/>
                  </a:lnTo>
                  <a:lnTo>
                    <a:pt x="83084" y="79463"/>
                  </a:lnTo>
                  <a:lnTo>
                    <a:pt x="99830" y="127333"/>
                  </a:lnTo>
                  <a:lnTo>
                    <a:pt x="103432" y="139049"/>
                  </a:lnTo>
                  <a:lnTo>
                    <a:pt x="110380" y="163856"/>
                  </a:lnTo>
                  <a:lnTo>
                    <a:pt x="123849" y="214702"/>
                  </a:lnTo>
                  <a:lnTo>
                    <a:pt x="130508" y="236903"/>
                  </a:lnTo>
                  <a:lnTo>
                    <a:pt x="132726" y="248570"/>
                  </a:lnTo>
                  <a:lnTo>
                    <a:pt x="134205" y="260770"/>
                  </a:lnTo>
                  <a:lnTo>
                    <a:pt x="135190" y="273325"/>
                  </a:lnTo>
                  <a:lnTo>
                    <a:pt x="134742" y="288326"/>
                  </a:lnTo>
                  <a:lnTo>
                    <a:pt x="133338" y="304959"/>
                  </a:lnTo>
                  <a:lnTo>
                    <a:pt x="131297" y="322680"/>
                  </a:lnTo>
                  <a:lnTo>
                    <a:pt x="126082" y="360054"/>
                  </a:lnTo>
                  <a:lnTo>
                    <a:pt x="123143" y="379305"/>
                  </a:lnTo>
                  <a:lnTo>
                    <a:pt x="118974" y="395455"/>
                  </a:lnTo>
                  <a:lnTo>
                    <a:pt x="113983" y="409537"/>
                  </a:lnTo>
                  <a:lnTo>
                    <a:pt x="108446" y="422242"/>
                  </a:lnTo>
                  <a:lnTo>
                    <a:pt x="99228" y="430711"/>
                  </a:lnTo>
                  <a:lnTo>
                    <a:pt x="87556" y="436357"/>
                  </a:lnTo>
                  <a:lnTo>
                    <a:pt x="74248" y="440122"/>
                  </a:lnTo>
                  <a:lnTo>
                    <a:pt x="63165" y="440421"/>
                  </a:lnTo>
                  <a:lnTo>
                    <a:pt x="53566" y="438409"/>
                  </a:lnTo>
                  <a:lnTo>
                    <a:pt x="17789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435718" y="3422036"/>
              <a:ext cx="179061" cy="268591"/>
            </a:xfrm>
            <a:custGeom>
              <a:avLst/>
              <a:gdLst/>
              <a:ahLst/>
              <a:cxnLst/>
              <a:rect l="0" t="0" r="0" b="0"/>
              <a:pathLst>
                <a:path w="179061" h="268591">
                  <a:moveTo>
                    <a:pt x="0" y="0"/>
                  </a:moveTo>
                  <a:lnTo>
                    <a:pt x="5281" y="15843"/>
                  </a:lnTo>
                  <a:lnTo>
                    <a:pt x="7942" y="27141"/>
                  </a:lnTo>
                  <a:lnTo>
                    <a:pt x="10821" y="41306"/>
                  </a:lnTo>
                  <a:lnTo>
                    <a:pt x="13846" y="57381"/>
                  </a:lnTo>
                  <a:lnTo>
                    <a:pt x="15863" y="72518"/>
                  </a:lnTo>
                  <a:lnTo>
                    <a:pt x="17207" y="87031"/>
                  </a:lnTo>
                  <a:lnTo>
                    <a:pt x="18103" y="101128"/>
                  </a:lnTo>
                  <a:lnTo>
                    <a:pt x="19806" y="114947"/>
                  </a:lnTo>
                  <a:lnTo>
                    <a:pt x="22046" y="128581"/>
                  </a:lnTo>
                  <a:lnTo>
                    <a:pt x="24645" y="142091"/>
                  </a:lnTo>
                  <a:lnTo>
                    <a:pt x="26377" y="157730"/>
                  </a:lnTo>
                  <a:lnTo>
                    <a:pt x="27532" y="174788"/>
                  </a:lnTo>
                  <a:lnTo>
                    <a:pt x="28303" y="192792"/>
                  </a:lnTo>
                  <a:lnTo>
                    <a:pt x="27711" y="200373"/>
                  </a:lnTo>
                  <a:lnTo>
                    <a:pt x="26212" y="201006"/>
                  </a:lnTo>
                  <a:lnTo>
                    <a:pt x="24106" y="197007"/>
                  </a:lnTo>
                  <a:lnTo>
                    <a:pt x="22702" y="189919"/>
                  </a:lnTo>
                  <a:lnTo>
                    <a:pt x="21767" y="180773"/>
                  </a:lnTo>
                  <a:lnTo>
                    <a:pt x="21143" y="170254"/>
                  </a:lnTo>
                  <a:lnTo>
                    <a:pt x="21833" y="159926"/>
                  </a:lnTo>
                  <a:lnTo>
                    <a:pt x="23397" y="149725"/>
                  </a:lnTo>
                  <a:lnTo>
                    <a:pt x="25546" y="139607"/>
                  </a:lnTo>
                  <a:lnTo>
                    <a:pt x="30881" y="110681"/>
                  </a:lnTo>
                  <a:lnTo>
                    <a:pt x="33851" y="93683"/>
                  </a:lnTo>
                  <a:lnTo>
                    <a:pt x="38041" y="80140"/>
                  </a:lnTo>
                  <a:lnTo>
                    <a:pt x="43045" y="68901"/>
                  </a:lnTo>
                  <a:lnTo>
                    <a:pt x="48592" y="59198"/>
                  </a:lnTo>
                  <a:lnTo>
                    <a:pt x="55607" y="56045"/>
                  </a:lnTo>
                  <a:lnTo>
                    <a:pt x="63598" y="57259"/>
                  </a:lnTo>
                  <a:lnTo>
                    <a:pt x="72242" y="61384"/>
                  </a:lnTo>
                  <a:lnTo>
                    <a:pt x="80215" y="69661"/>
                  </a:lnTo>
                  <a:lnTo>
                    <a:pt x="87740" y="80705"/>
                  </a:lnTo>
                  <a:lnTo>
                    <a:pt x="94969" y="93594"/>
                  </a:lnTo>
                  <a:lnTo>
                    <a:pt x="108895" y="119706"/>
                  </a:lnTo>
                  <a:lnTo>
                    <a:pt x="115704" y="132859"/>
                  </a:lnTo>
                  <a:lnTo>
                    <a:pt x="121348" y="144943"/>
                  </a:lnTo>
                  <a:lnTo>
                    <a:pt x="126216" y="156316"/>
                  </a:lnTo>
                  <a:lnTo>
                    <a:pt x="130567" y="167213"/>
                  </a:lnTo>
                  <a:lnTo>
                    <a:pt x="135678" y="177794"/>
                  </a:lnTo>
                  <a:lnTo>
                    <a:pt x="141296" y="188164"/>
                  </a:lnTo>
                  <a:lnTo>
                    <a:pt x="147252" y="198393"/>
                  </a:lnTo>
                  <a:lnTo>
                    <a:pt x="152328" y="208528"/>
                  </a:lnTo>
                  <a:lnTo>
                    <a:pt x="179060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763995" y="36010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754047" y="36010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342900"/>
            <a:ext cx="10033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Complete the following steps: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Step 1: Write the integers from -5 to 5 on index cards.  Place the cards face up in order from least to greatest. 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Step 2: Determine whether each integers is a solution of 4x ≥ 8.  If the integers is NOT a solution, turn over the card.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Step 3: Turn all the cards face up. 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Step 4: Determine whether each integer is a solution of -4x ≥ 8.  If the integer is NOT a solution, turn over the card.</a:t>
            </a:r>
            <a:endParaRPr lang="en-US" sz="1500">
              <a:solidFill>
                <a:srgbClr val="0000FF"/>
              </a:solidFill>
              <a:latin typeface="Comic Sans MS - 2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89530" y="2506840"/>
            <a:ext cx="805771" cy="29845"/>
          </a:xfrm>
          <a:custGeom>
            <a:avLst/>
            <a:gdLst/>
            <a:ahLst/>
            <a:cxnLst/>
            <a:rect l="0" t="0" r="0" b="0"/>
            <a:pathLst>
              <a:path w="805771" h="29845">
                <a:moveTo>
                  <a:pt x="0" y="29844"/>
                </a:moveTo>
                <a:lnTo>
                  <a:pt x="15842" y="24563"/>
                </a:lnTo>
                <a:lnTo>
                  <a:pt x="35410" y="24917"/>
                </a:lnTo>
                <a:lnTo>
                  <a:pt x="46818" y="26560"/>
                </a:lnTo>
                <a:lnTo>
                  <a:pt x="61055" y="26549"/>
                </a:lnTo>
                <a:lnTo>
                  <a:pt x="77179" y="25437"/>
                </a:lnTo>
                <a:lnTo>
                  <a:pt x="94559" y="23590"/>
                </a:lnTo>
                <a:lnTo>
                  <a:pt x="110568" y="22358"/>
                </a:lnTo>
                <a:lnTo>
                  <a:pt x="125661" y="21538"/>
                </a:lnTo>
                <a:lnTo>
                  <a:pt x="140145" y="20990"/>
                </a:lnTo>
                <a:lnTo>
                  <a:pt x="197495" y="20220"/>
                </a:lnTo>
                <a:lnTo>
                  <a:pt x="677562" y="19896"/>
                </a:lnTo>
                <a:lnTo>
                  <a:pt x="690455" y="18790"/>
                </a:lnTo>
                <a:lnTo>
                  <a:pt x="702366" y="16948"/>
                </a:lnTo>
                <a:lnTo>
                  <a:pt x="713622" y="14615"/>
                </a:lnTo>
                <a:lnTo>
                  <a:pt x="725548" y="13059"/>
                </a:lnTo>
                <a:lnTo>
                  <a:pt x="737919" y="12022"/>
                </a:lnTo>
                <a:lnTo>
                  <a:pt x="750588" y="11331"/>
                </a:lnTo>
                <a:lnTo>
                  <a:pt x="761245" y="8659"/>
                </a:lnTo>
                <a:lnTo>
                  <a:pt x="770560" y="4668"/>
                </a:lnTo>
                <a:lnTo>
                  <a:pt x="8057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914297" y="2118913"/>
            <a:ext cx="889645" cy="433362"/>
            <a:chOff x="6914297" y="2118913"/>
            <a:chExt cx="889645" cy="433362"/>
          </a:xfrm>
        </p:grpSpPr>
        <p:sp>
          <p:nvSpPr>
            <p:cNvPr id="4" name="Freeform 3"/>
            <p:cNvSpPr/>
            <p:nvPr/>
          </p:nvSpPr>
          <p:spPr>
            <a:xfrm>
              <a:off x="6914297" y="2118913"/>
              <a:ext cx="889645" cy="433362"/>
            </a:xfrm>
            <a:custGeom>
              <a:avLst/>
              <a:gdLst/>
              <a:ahLst/>
              <a:cxnLst/>
              <a:rect l="0" t="0" r="0" b="0"/>
              <a:pathLst>
                <a:path w="889645" h="433362">
                  <a:moveTo>
                    <a:pt x="128732" y="368032"/>
                  </a:moveTo>
                  <a:lnTo>
                    <a:pt x="170269" y="381878"/>
                  </a:lnTo>
                  <a:lnTo>
                    <a:pt x="195089" y="388186"/>
                  </a:lnTo>
                  <a:lnTo>
                    <a:pt x="209445" y="391416"/>
                  </a:lnTo>
                  <a:lnTo>
                    <a:pt x="224542" y="393569"/>
                  </a:lnTo>
                  <a:lnTo>
                    <a:pt x="240134" y="395004"/>
                  </a:lnTo>
                  <a:lnTo>
                    <a:pt x="256055" y="395961"/>
                  </a:lnTo>
                  <a:lnTo>
                    <a:pt x="272195" y="397705"/>
                  </a:lnTo>
                  <a:lnTo>
                    <a:pt x="288482" y="399972"/>
                  </a:lnTo>
                  <a:lnTo>
                    <a:pt x="304867" y="402589"/>
                  </a:lnTo>
                  <a:lnTo>
                    <a:pt x="321316" y="404333"/>
                  </a:lnTo>
                  <a:lnTo>
                    <a:pt x="337809" y="405497"/>
                  </a:lnTo>
                  <a:lnTo>
                    <a:pt x="354331" y="406272"/>
                  </a:lnTo>
                  <a:lnTo>
                    <a:pt x="371976" y="407894"/>
                  </a:lnTo>
                  <a:lnTo>
                    <a:pt x="390373" y="410081"/>
                  </a:lnTo>
                  <a:lnTo>
                    <a:pt x="409269" y="412644"/>
                  </a:lnTo>
                  <a:lnTo>
                    <a:pt x="428498" y="414353"/>
                  </a:lnTo>
                  <a:lnTo>
                    <a:pt x="447948" y="415492"/>
                  </a:lnTo>
                  <a:lnTo>
                    <a:pt x="467548" y="416252"/>
                  </a:lnTo>
                  <a:lnTo>
                    <a:pt x="487246" y="417863"/>
                  </a:lnTo>
                  <a:lnTo>
                    <a:pt x="507010" y="420043"/>
                  </a:lnTo>
                  <a:lnTo>
                    <a:pt x="526818" y="422602"/>
                  </a:lnTo>
                  <a:lnTo>
                    <a:pt x="545549" y="424307"/>
                  </a:lnTo>
                  <a:lnTo>
                    <a:pt x="563564" y="425444"/>
                  </a:lnTo>
                  <a:lnTo>
                    <a:pt x="597212" y="426708"/>
                  </a:lnTo>
                  <a:lnTo>
                    <a:pt x="626904" y="427269"/>
                  </a:lnTo>
                  <a:lnTo>
                    <a:pt x="642117" y="428524"/>
                  </a:lnTo>
                  <a:lnTo>
                    <a:pt x="657786" y="430466"/>
                  </a:lnTo>
                  <a:lnTo>
                    <a:pt x="673758" y="432866"/>
                  </a:lnTo>
                  <a:lnTo>
                    <a:pt x="688828" y="433361"/>
                  </a:lnTo>
                  <a:lnTo>
                    <a:pt x="703295" y="432585"/>
                  </a:lnTo>
                  <a:lnTo>
                    <a:pt x="717361" y="430963"/>
                  </a:lnTo>
                  <a:lnTo>
                    <a:pt x="744781" y="429161"/>
                  </a:lnTo>
                  <a:lnTo>
                    <a:pt x="771705" y="428360"/>
                  </a:lnTo>
                  <a:lnTo>
                    <a:pt x="838298" y="427803"/>
                  </a:lnTo>
                  <a:lnTo>
                    <a:pt x="849365" y="424459"/>
                  </a:lnTo>
                  <a:lnTo>
                    <a:pt x="858954" y="418914"/>
                  </a:lnTo>
                  <a:lnTo>
                    <a:pt x="867556" y="411901"/>
                  </a:lnTo>
                  <a:lnTo>
                    <a:pt x="873292" y="401699"/>
                  </a:lnTo>
                  <a:lnTo>
                    <a:pt x="877115" y="389371"/>
                  </a:lnTo>
                  <a:lnTo>
                    <a:pt x="879665" y="375626"/>
                  </a:lnTo>
                  <a:lnTo>
                    <a:pt x="881364" y="360936"/>
                  </a:lnTo>
                  <a:lnTo>
                    <a:pt x="882496" y="345616"/>
                  </a:lnTo>
                  <a:lnTo>
                    <a:pt x="883252" y="329877"/>
                  </a:lnTo>
                  <a:lnTo>
                    <a:pt x="884091" y="300598"/>
                  </a:lnTo>
                  <a:lnTo>
                    <a:pt x="884315" y="286601"/>
                  </a:lnTo>
                  <a:lnTo>
                    <a:pt x="883359" y="272848"/>
                  </a:lnTo>
                  <a:lnTo>
                    <a:pt x="881616" y="259258"/>
                  </a:lnTo>
                  <a:lnTo>
                    <a:pt x="879348" y="245777"/>
                  </a:lnTo>
                  <a:lnTo>
                    <a:pt x="877838" y="231263"/>
                  </a:lnTo>
                  <a:lnTo>
                    <a:pt x="876830" y="216061"/>
                  </a:lnTo>
                  <a:lnTo>
                    <a:pt x="875711" y="185537"/>
                  </a:lnTo>
                  <a:lnTo>
                    <a:pt x="875213" y="157233"/>
                  </a:lnTo>
                  <a:lnTo>
                    <a:pt x="876185" y="143496"/>
                  </a:lnTo>
                  <a:lnTo>
                    <a:pt x="877939" y="129916"/>
                  </a:lnTo>
                  <a:lnTo>
                    <a:pt x="880214" y="116442"/>
                  </a:lnTo>
                  <a:lnTo>
                    <a:pt x="881730" y="103038"/>
                  </a:lnTo>
                  <a:lnTo>
                    <a:pt x="882741" y="89681"/>
                  </a:lnTo>
                  <a:lnTo>
                    <a:pt x="883415" y="76355"/>
                  </a:lnTo>
                  <a:lnTo>
                    <a:pt x="884970" y="64155"/>
                  </a:lnTo>
                  <a:lnTo>
                    <a:pt x="887111" y="52706"/>
                  </a:lnTo>
                  <a:lnTo>
                    <a:pt x="889644" y="41757"/>
                  </a:lnTo>
                  <a:lnTo>
                    <a:pt x="889122" y="32247"/>
                  </a:lnTo>
                  <a:lnTo>
                    <a:pt x="886564" y="23697"/>
                  </a:lnTo>
                  <a:lnTo>
                    <a:pt x="882648" y="15786"/>
                  </a:lnTo>
                  <a:lnTo>
                    <a:pt x="875615" y="10512"/>
                  </a:lnTo>
                  <a:lnTo>
                    <a:pt x="866506" y="6996"/>
                  </a:lnTo>
                  <a:lnTo>
                    <a:pt x="844595" y="3089"/>
                  </a:lnTo>
                  <a:lnTo>
                    <a:pt x="820119" y="1353"/>
                  </a:lnTo>
                  <a:lnTo>
                    <a:pt x="791555" y="581"/>
                  </a:lnTo>
                  <a:lnTo>
                    <a:pt x="673680" y="0"/>
                  </a:lnTo>
                  <a:lnTo>
                    <a:pt x="655616" y="1093"/>
                  </a:lnTo>
                  <a:lnTo>
                    <a:pt x="638047" y="2927"/>
                  </a:lnTo>
                  <a:lnTo>
                    <a:pt x="620808" y="5255"/>
                  </a:lnTo>
                  <a:lnTo>
                    <a:pt x="602683" y="6808"/>
                  </a:lnTo>
                  <a:lnTo>
                    <a:pt x="583968" y="7842"/>
                  </a:lnTo>
                  <a:lnTo>
                    <a:pt x="545489" y="8992"/>
                  </a:lnTo>
                  <a:lnTo>
                    <a:pt x="506281" y="9503"/>
                  </a:lnTo>
                  <a:lnTo>
                    <a:pt x="486541" y="10744"/>
                  </a:lnTo>
                  <a:lnTo>
                    <a:pt x="466749" y="12678"/>
                  </a:lnTo>
                  <a:lnTo>
                    <a:pt x="446922" y="15072"/>
                  </a:lnTo>
                  <a:lnTo>
                    <a:pt x="427073" y="16668"/>
                  </a:lnTo>
                  <a:lnTo>
                    <a:pt x="407208" y="17731"/>
                  </a:lnTo>
                  <a:lnTo>
                    <a:pt x="367451" y="18914"/>
                  </a:lnTo>
                  <a:lnTo>
                    <a:pt x="256045" y="19776"/>
                  </a:lnTo>
                  <a:lnTo>
                    <a:pt x="81913" y="19858"/>
                  </a:lnTo>
                  <a:lnTo>
                    <a:pt x="66571" y="20964"/>
                  </a:lnTo>
                  <a:lnTo>
                    <a:pt x="51921" y="22806"/>
                  </a:lnTo>
                  <a:lnTo>
                    <a:pt x="37734" y="25140"/>
                  </a:lnTo>
                  <a:lnTo>
                    <a:pt x="16074" y="33628"/>
                  </a:lnTo>
                  <a:lnTo>
                    <a:pt x="7203" y="38986"/>
                  </a:lnTo>
                  <a:lnTo>
                    <a:pt x="2395" y="45874"/>
                  </a:lnTo>
                  <a:lnTo>
                    <a:pt x="294" y="53782"/>
                  </a:lnTo>
                  <a:lnTo>
                    <a:pt x="0" y="62370"/>
                  </a:lnTo>
                  <a:lnTo>
                    <a:pt x="908" y="71412"/>
                  </a:lnTo>
                  <a:lnTo>
                    <a:pt x="2620" y="80755"/>
                  </a:lnTo>
                  <a:lnTo>
                    <a:pt x="4866" y="90300"/>
                  </a:lnTo>
                  <a:lnTo>
                    <a:pt x="7469" y="99979"/>
                  </a:lnTo>
                  <a:lnTo>
                    <a:pt x="13308" y="119576"/>
                  </a:lnTo>
                  <a:lnTo>
                    <a:pt x="22810" y="149251"/>
                  </a:lnTo>
                  <a:lnTo>
                    <a:pt x="26063" y="160281"/>
                  </a:lnTo>
                  <a:lnTo>
                    <a:pt x="32625" y="184326"/>
                  </a:lnTo>
                  <a:lnTo>
                    <a:pt x="34817" y="196928"/>
                  </a:lnTo>
                  <a:lnTo>
                    <a:pt x="36278" y="209750"/>
                  </a:lnTo>
                  <a:lnTo>
                    <a:pt x="37253" y="222719"/>
                  </a:lnTo>
                  <a:lnTo>
                    <a:pt x="37902" y="236892"/>
                  </a:lnTo>
                  <a:lnTo>
                    <a:pt x="38624" y="267377"/>
                  </a:lnTo>
                  <a:lnTo>
                    <a:pt x="39151" y="351058"/>
                  </a:lnTo>
                  <a:lnTo>
                    <a:pt x="42483" y="357821"/>
                  </a:lnTo>
                  <a:lnTo>
                    <a:pt x="48022" y="360119"/>
                  </a:lnTo>
                  <a:lnTo>
                    <a:pt x="65228" y="357883"/>
                  </a:lnTo>
                  <a:lnTo>
                    <a:pt x="91297" y="353205"/>
                  </a:lnTo>
                  <a:lnTo>
                    <a:pt x="105986" y="351515"/>
                  </a:lnTo>
                  <a:lnTo>
                    <a:pt x="121304" y="350389"/>
                  </a:lnTo>
                  <a:lnTo>
                    <a:pt x="137043" y="349638"/>
                  </a:lnTo>
                  <a:lnTo>
                    <a:pt x="153063" y="350243"/>
                  </a:lnTo>
                  <a:lnTo>
                    <a:pt x="169269" y="351751"/>
                  </a:lnTo>
                  <a:lnTo>
                    <a:pt x="185599" y="353862"/>
                  </a:lnTo>
                  <a:lnTo>
                    <a:pt x="212588" y="359155"/>
                  </a:lnTo>
                  <a:lnTo>
                    <a:pt x="235635" y="365192"/>
                  </a:lnTo>
                  <a:lnTo>
                    <a:pt x="277948" y="377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7202193" y="24968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252428" y="2731376"/>
            <a:ext cx="2387468" cy="342489"/>
            <a:chOff x="5252428" y="2731376"/>
            <a:chExt cx="2387468" cy="342489"/>
          </a:xfrm>
        </p:grpSpPr>
        <p:sp>
          <p:nvSpPr>
            <p:cNvPr id="7" name="Freeform 6"/>
            <p:cNvSpPr/>
            <p:nvPr/>
          </p:nvSpPr>
          <p:spPr>
            <a:xfrm>
              <a:off x="5252428" y="2731376"/>
              <a:ext cx="457599" cy="246753"/>
            </a:xfrm>
            <a:custGeom>
              <a:avLst/>
              <a:gdLst/>
              <a:ahLst/>
              <a:cxnLst/>
              <a:rect l="0" t="0" r="0" b="0"/>
              <a:pathLst>
                <a:path w="457599" h="246753">
                  <a:moveTo>
                    <a:pt x="0" y="34107"/>
                  </a:moveTo>
                  <a:lnTo>
                    <a:pt x="10561" y="23545"/>
                  </a:lnTo>
                  <a:lnTo>
                    <a:pt x="16989" y="19328"/>
                  </a:lnTo>
                  <a:lnTo>
                    <a:pt x="24589" y="15412"/>
                  </a:lnTo>
                  <a:lnTo>
                    <a:pt x="32973" y="11696"/>
                  </a:lnTo>
                  <a:lnTo>
                    <a:pt x="42982" y="8113"/>
                  </a:lnTo>
                  <a:lnTo>
                    <a:pt x="54077" y="4619"/>
                  </a:lnTo>
                  <a:lnTo>
                    <a:pt x="65895" y="1185"/>
                  </a:lnTo>
                  <a:lnTo>
                    <a:pt x="78194" y="0"/>
                  </a:lnTo>
                  <a:lnTo>
                    <a:pt x="90816" y="316"/>
                  </a:lnTo>
                  <a:lnTo>
                    <a:pt x="103650" y="1632"/>
                  </a:lnTo>
                  <a:lnTo>
                    <a:pt x="114418" y="4719"/>
                  </a:lnTo>
                  <a:lnTo>
                    <a:pt x="123807" y="8989"/>
                  </a:lnTo>
                  <a:lnTo>
                    <a:pt x="132277" y="14045"/>
                  </a:lnTo>
                  <a:lnTo>
                    <a:pt x="140134" y="20732"/>
                  </a:lnTo>
                  <a:lnTo>
                    <a:pt x="147583" y="28506"/>
                  </a:lnTo>
                  <a:lnTo>
                    <a:pt x="154759" y="37005"/>
                  </a:lnTo>
                  <a:lnTo>
                    <a:pt x="161754" y="47092"/>
                  </a:lnTo>
                  <a:lnTo>
                    <a:pt x="168628" y="58238"/>
                  </a:lnTo>
                  <a:lnTo>
                    <a:pt x="175421" y="70090"/>
                  </a:lnTo>
                  <a:lnTo>
                    <a:pt x="181055" y="81307"/>
                  </a:lnTo>
                  <a:lnTo>
                    <a:pt x="185917" y="92101"/>
                  </a:lnTo>
                  <a:lnTo>
                    <a:pt x="190263" y="102613"/>
                  </a:lnTo>
                  <a:lnTo>
                    <a:pt x="196477" y="114042"/>
                  </a:lnTo>
                  <a:lnTo>
                    <a:pt x="203935" y="126083"/>
                  </a:lnTo>
                  <a:lnTo>
                    <a:pt x="212223" y="138531"/>
                  </a:lnTo>
                  <a:lnTo>
                    <a:pt x="219959" y="149041"/>
                  </a:lnTo>
                  <a:lnTo>
                    <a:pt x="227327" y="158257"/>
                  </a:lnTo>
                  <a:lnTo>
                    <a:pt x="234449" y="166613"/>
                  </a:lnTo>
                  <a:lnTo>
                    <a:pt x="242514" y="174394"/>
                  </a:lnTo>
                  <a:lnTo>
                    <a:pt x="251206" y="181791"/>
                  </a:lnTo>
                  <a:lnTo>
                    <a:pt x="260316" y="188934"/>
                  </a:lnTo>
                  <a:lnTo>
                    <a:pt x="271917" y="197011"/>
                  </a:lnTo>
                  <a:lnTo>
                    <a:pt x="285177" y="205712"/>
                  </a:lnTo>
                  <a:lnTo>
                    <a:pt x="299543" y="214829"/>
                  </a:lnTo>
                  <a:lnTo>
                    <a:pt x="312437" y="222012"/>
                  </a:lnTo>
                  <a:lnTo>
                    <a:pt x="324349" y="227906"/>
                  </a:lnTo>
                  <a:lnTo>
                    <a:pt x="335606" y="232941"/>
                  </a:lnTo>
                  <a:lnTo>
                    <a:pt x="349742" y="237403"/>
                  </a:lnTo>
                  <a:lnTo>
                    <a:pt x="365798" y="241482"/>
                  </a:lnTo>
                  <a:lnTo>
                    <a:pt x="383134" y="245307"/>
                  </a:lnTo>
                  <a:lnTo>
                    <a:pt x="399113" y="246752"/>
                  </a:lnTo>
                  <a:lnTo>
                    <a:pt x="414187" y="246610"/>
                  </a:lnTo>
                  <a:lnTo>
                    <a:pt x="457598" y="243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361853" y="2765483"/>
              <a:ext cx="159166" cy="198956"/>
            </a:xfrm>
            <a:custGeom>
              <a:avLst/>
              <a:gdLst/>
              <a:ahLst/>
              <a:cxnLst/>
              <a:rect l="0" t="0" r="0" b="0"/>
              <a:pathLst>
                <a:path w="159166" h="198956">
                  <a:moveTo>
                    <a:pt x="159165" y="0"/>
                  </a:moveTo>
                  <a:lnTo>
                    <a:pt x="138041" y="15842"/>
                  </a:lnTo>
                  <a:lnTo>
                    <a:pt x="127397" y="22720"/>
                  </a:lnTo>
                  <a:lnTo>
                    <a:pt x="115881" y="29516"/>
                  </a:lnTo>
                  <a:lnTo>
                    <a:pt x="103781" y="36257"/>
                  </a:lnTo>
                  <a:lnTo>
                    <a:pt x="92399" y="45172"/>
                  </a:lnTo>
                  <a:lnTo>
                    <a:pt x="81495" y="55537"/>
                  </a:lnTo>
                  <a:lnTo>
                    <a:pt x="70910" y="66868"/>
                  </a:lnTo>
                  <a:lnTo>
                    <a:pt x="61643" y="78843"/>
                  </a:lnTo>
                  <a:lnTo>
                    <a:pt x="53253" y="91248"/>
                  </a:lnTo>
                  <a:lnTo>
                    <a:pt x="38037" y="115715"/>
                  </a:lnTo>
                  <a:lnTo>
                    <a:pt x="23906" y="137643"/>
                  </a:lnTo>
                  <a:lnTo>
                    <a:pt x="18148" y="148133"/>
                  </a:lnTo>
                  <a:lnTo>
                    <a:pt x="13204" y="158442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779660" y="2832265"/>
              <a:ext cx="129322" cy="12801"/>
            </a:xfrm>
            <a:custGeom>
              <a:avLst/>
              <a:gdLst/>
              <a:ahLst/>
              <a:cxnLst/>
              <a:rect l="0" t="0" r="0" b="0"/>
              <a:pathLst>
                <a:path w="129322" h="12801">
                  <a:moveTo>
                    <a:pt x="0" y="12800"/>
                  </a:moveTo>
                  <a:lnTo>
                    <a:pt x="21124" y="2238"/>
                  </a:lnTo>
                  <a:lnTo>
                    <a:pt x="31768" y="232"/>
                  </a:lnTo>
                  <a:lnTo>
                    <a:pt x="43285" y="0"/>
                  </a:lnTo>
                  <a:lnTo>
                    <a:pt x="55384" y="951"/>
                  </a:lnTo>
                  <a:lnTo>
                    <a:pt x="68977" y="1585"/>
                  </a:lnTo>
                  <a:lnTo>
                    <a:pt x="129321" y="28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809503" y="2904751"/>
              <a:ext cx="119375" cy="29845"/>
            </a:xfrm>
            <a:custGeom>
              <a:avLst/>
              <a:gdLst/>
              <a:ahLst/>
              <a:cxnLst/>
              <a:rect l="0" t="0" r="0" b="0"/>
              <a:pathLst>
                <a:path w="119375" h="29845">
                  <a:moveTo>
                    <a:pt x="0" y="29844"/>
                  </a:moveTo>
                  <a:lnTo>
                    <a:pt x="10563" y="19282"/>
                  </a:lnTo>
                  <a:lnTo>
                    <a:pt x="18095" y="16171"/>
                  </a:lnTo>
                  <a:lnTo>
                    <a:pt x="27538" y="14097"/>
                  </a:lnTo>
                  <a:lnTo>
                    <a:pt x="38254" y="12714"/>
                  </a:lnTo>
                  <a:lnTo>
                    <a:pt x="48715" y="10687"/>
                  </a:lnTo>
                  <a:lnTo>
                    <a:pt x="59004" y="8230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86997" y="2748153"/>
              <a:ext cx="152094" cy="207823"/>
            </a:xfrm>
            <a:custGeom>
              <a:avLst/>
              <a:gdLst/>
              <a:ahLst/>
              <a:cxnLst/>
              <a:rect l="0" t="0" r="0" b="0"/>
              <a:pathLst>
                <a:path w="152094" h="207823">
                  <a:moveTo>
                    <a:pt x="0" y="57121"/>
                  </a:moveTo>
                  <a:lnTo>
                    <a:pt x="5281" y="41278"/>
                  </a:lnTo>
                  <a:lnTo>
                    <a:pt x="9047" y="34400"/>
                  </a:lnTo>
                  <a:lnTo>
                    <a:pt x="13769" y="27605"/>
                  </a:lnTo>
                  <a:lnTo>
                    <a:pt x="19127" y="20864"/>
                  </a:lnTo>
                  <a:lnTo>
                    <a:pt x="26015" y="15264"/>
                  </a:lnTo>
                  <a:lnTo>
                    <a:pt x="33923" y="10426"/>
                  </a:lnTo>
                  <a:lnTo>
                    <a:pt x="42511" y="6095"/>
                  </a:lnTo>
                  <a:lnTo>
                    <a:pt x="52657" y="3208"/>
                  </a:lnTo>
                  <a:lnTo>
                    <a:pt x="63843" y="1284"/>
                  </a:lnTo>
                  <a:lnTo>
                    <a:pt x="75721" y="0"/>
                  </a:lnTo>
                  <a:lnTo>
                    <a:pt x="86956" y="2461"/>
                  </a:lnTo>
                  <a:lnTo>
                    <a:pt x="97762" y="7417"/>
                  </a:lnTo>
                  <a:lnTo>
                    <a:pt x="108282" y="14037"/>
                  </a:lnTo>
                  <a:lnTo>
                    <a:pt x="117506" y="22872"/>
                  </a:lnTo>
                  <a:lnTo>
                    <a:pt x="125865" y="33183"/>
                  </a:lnTo>
                  <a:lnTo>
                    <a:pt x="133649" y="44478"/>
                  </a:lnTo>
                  <a:lnTo>
                    <a:pt x="139944" y="57535"/>
                  </a:lnTo>
                  <a:lnTo>
                    <a:pt x="145245" y="71766"/>
                  </a:lnTo>
                  <a:lnTo>
                    <a:pt x="149885" y="86780"/>
                  </a:lnTo>
                  <a:lnTo>
                    <a:pt x="151873" y="101210"/>
                  </a:lnTo>
                  <a:lnTo>
                    <a:pt x="152093" y="115252"/>
                  </a:lnTo>
                  <a:lnTo>
                    <a:pt x="151134" y="129034"/>
                  </a:lnTo>
                  <a:lnTo>
                    <a:pt x="147179" y="141538"/>
                  </a:lnTo>
                  <a:lnTo>
                    <a:pt x="141226" y="153190"/>
                  </a:lnTo>
                  <a:lnTo>
                    <a:pt x="133942" y="164274"/>
                  </a:lnTo>
                  <a:lnTo>
                    <a:pt x="125770" y="173874"/>
                  </a:lnTo>
                  <a:lnTo>
                    <a:pt x="117006" y="182484"/>
                  </a:lnTo>
                  <a:lnTo>
                    <a:pt x="107847" y="190436"/>
                  </a:lnTo>
                  <a:lnTo>
                    <a:pt x="97320" y="196842"/>
                  </a:lnTo>
                  <a:lnTo>
                    <a:pt x="85881" y="202217"/>
                  </a:lnTo>
                  <a:lnTo>
                    <a:pt x="73833" y="206907"/>
                  </a:lnTo>
                  <a:lnTo>
                    <a:pt x="62486" y="207822"/>
                  </a:lnTo>
                  <a:lnTo>
                    <a:pt x="51605" y="206222"/>
                  </a:lnTo>
                  <a:lnTo>
                    <a:pt x="41035" y="202944"/>
                  </a:lnTo>
                  <a:lnTo>
                    <a:pt x="31778" y="197444"/>
                  </a:lnTo>
                  <a:lnTo>
                    <a:pt x="23396" y="190461"/>
                  </a:lnTo>
                  <a:lnTo>
                    <a:pt x="15597" y="182489"/>
                  </a:lnTo>
                  <a:lnTo>
                    <a:pt x="11503" y="173859"/>
                  </a:lnTo>
                  <a:lnTo>
                    <a:pt x="9880" y="164789"/>
                  </a:lnTo>
                  <a:lnTo>
                    <a:pt x="9903" y="155427"/>
                  </a:lnTo>
                  <a:lnTo>
                    <a:pt x="12128" y="146975"/>
                  </a:lnTo>
                  <a:lnTo>
                    <a:pt x="15822" y="139130"/>
                  </a:lnTo>
                  <a:lnTo>
                    <a:pt x="20496" y="131689"/>
                  </a:lnTo>
                  <a:lnTo>
                    <a:pt x="26928" y="127834"/>
                  </a:lnTo>
                  <a:lnTo>
                    <a:pt x="34531" y="126369"/>
                  </a:lnTo>
                  <a:lnTo>
                    <a:pt x="42917" y="126498"/>
                  </a:lnTo>
                  <a:lnTo>
                    <a:pt x="51823" y="127689"/>
                  </a:lnTo>
                  <a:lnTo>
                    <a:pt x="61076" y="129588"/>
                  </a:lnTo>
                  <a:lnTo>
                    <a:pt x="70561" y="131960"/>
                  </a:lnTo>
                  <a:lnTo>
                    <a:pt x="80200" y="135751"/>
                  </a:lnTo>
                  <a:lnTo>
                    <a:pt x="89942" y="140490"/>
                  </a:lnTo>
                  <a:lnTo>
                    <a:pt x="129321" y="156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595378" y="2954490"/>
              <a:ext cx="9949" cy="119375"/>
            </a:xfrm>
            <a:custGeom>
              <a:avLst/>
              <a:gdLst/>
              <a:ahLst/>
              <a:cxnLst/>
              <a:rect l="0" t="0" r="0" b="0"/>
              <a:pathLst>
                <a:path w="9949" h="119375">
                  <a:moveTo>
                    <a:pt x="0" y="0"/>
                  </a:moveTo>
                  <a:lnTo>
                    <a:pt x="0" y="21124"/>
                  </a:lnTo>
                  <a:lnTo>
                    <a:pt x="1106" y="31768"/>
                  </a:lnTo>
                  <a:lnTo>
                    <a:pt x="2948" y="43285"/>
                  </a:lnTo>
                  <a:lnTo>
                    <a:pt x="5281" y="55384"/>
                  </a:lnTo>
                  <a:lnTo>
                    <a:pt x="6837" y="67872"/>
                  </a:lnTo>
                  <a:lnTo>
                    <a:pt x="7874" y="80618"/>
                  </a:lnTo>
                  <a:lnTo>
                    <a:pt x="9948" y="119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754543" y="2761595"/>
              <a:ext cx="165619" cy="185358"/>
            </a:xfrm>
            <a:custGeom>
              <a:avLst/>
              <a:gdLst/>
              <a:ahLst/>
              <a:cxnLst/>
              <a:rect l="0" t="0" r="0" b="0"/>
              <a:pathLst>
                <a:path w="165619" h="185358">
                  <a:moveTo>
                    <a:pt x="0" y="23783"/>
                  </a:moveTo>
                  <a:lnTo>
                    <a:pt x="10561" y="13221"/>
                  </a:lnTo>
                  <a:lnTo>
                    <a:pt x="16989" y="9005"/>
                  </a:lnTo>
                  <a:lnTo>
                    <a:pt x="24589" y="5089"/>
                  </a:lnTo>
                  <a:lnTo>
                    <a:pt x="32972" y="1372"/>
                  </a:lnTo>
                  <a:lnTo>
                    <a:pt x="42983" y="0"/>
                  </a:lnTo>
                  <a:lnTo>
                    <a:pt x="54077" y="191"/>
                  </a:lnTo>
                  <a:lnTo>
                    <a:pt x="65894" y="1423"/>
                  </a:lnTo>
                  <a:lnTo>
                    <a:pt x="75984" y="4455"/>
                  </a:lnTo>
                  <a:lnTo>
                    <a:pt x="84920" y="8687"/>
                  </a:lnTo>
                  <a:lnTo>
                    <a:pt x="93088" y="13719"/>
                  </a:lnTo>
                  <a:lnTo>
                    <a:pt x="97428" y="21495"/>
                  </a:lnTo>
                  <a:lnTo>
                    <a:pt x="99217" y="31100"/>
                  </a:lnTo>
                  <a:lnTo>
                    <a:pt x="99304" y="41925"/>
                  </a:lnTo>
                  <a:lnTo>
                    <a:pt x="97151" y="51352"/>
                  </a:lnTo>
                  <a:lnTo>
                    <a:pt x="93505" y="59847"/>
                  </a:lnTo>
                  <a:lnTo>
                    <a:pt x="88864" y="67722"/>
                  </a:lnTo>
                  <a:lnTo>
                    <a:pt x="82454" y="74076"/>
                  </a:lnTo>
                  <a:lnTo>
                    <a:pt x="74865" y="79418"/>
                  </a:lnTo>
                  <a:lnTo>
                    <a:pt x="66490" y="84085"/>
                  </a:lnTo>
                  <a:lnTo>
                    <a:pt x="66432" y="87196"/>
                  </a:lnTo>
                  <a:lnTo>
                    <a:pt x="71920" y="89270"/>
                  </a:lnTo>
                  <a:lnTo>
                    <a:pt x="81107" y="90652"/>
                  </a:lnTo>
                  <a:lnTo>
                    <a:pt x="90546" y="92679"/>
                  </a:lnTo>
                  <a:lnTo>
                    <a:pt x="100154" y="95136"/>
                  </a:lnTo>
                  <a:lnTo>
                    <a:pt x="109877" y="97879"/>
                  </a:lnTo>
                  <a:lnTo>
                    <a:pt x="119674" y="101919"/>
                  </a:lnTo>
                  <a:lnTo>
                    <a:pt x="129522" y="106822"/>
                  </a:lnTo>
                  <a:lnTo>
                    <a:pt x="139402" y="112302"/>
                  </a:lnTo>
                  <a:lnTo>
                    <a:pt x="148200" y="119271"/>
                  </a:lnTo>
                  <a:lnTo>
                    <a:pt x="156276" y="127233"/>
                  </a:lnTo>
                  <a:lnTo>
                    <a:pt x="163871" y="135857"/>
                  </a:lnTo>
                  <a:lnTo>
                    <a:pt x="165618" y="144922"/>
                  </a:lnTo>
                  <a:lnTo>
                    <a:pt x="163467" y="154281"/>
                  </a:lnTo>
                  <a:lnTo>
                    <a:pt x="158717" y="163837"/>
                  </a:lnTo>
                  <a:lnTo>
                    <a:pt x="151129" y="171312"/>
                  </a:lnTo>
                  <a:lnTo>
                    <a:pt x="141649" y="177401"/>
                  </a:lnTo>
                  <a:lnTo>
                    <a:pt x="130908" y="182566"/>
                  </a:lnTo>
                  <a:lnTo>
                    <a:pt x="118220" y="184904"/>
                  </a:lnTo>
                  <a:lnTo>
                    <a:pt x="104235" y="185357"/>
                  </a:lnTo>
                  <a:lnTo>
                    <a:pt x="59686" y="182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052976" y="2944543"/>
              <a:ext cx="25627" cy="99478"/>
            </a:xfrm>
            <a:custGeom>
              <a:avLst/>
              <a:gdLst/>
              <a:ahLst/>
              <a:cxnLst/>
              <a:rect l="0" t="0" r="0" b="0"/>
              <a:pathLst>
                <a:path w="25627" h="99478">
                  <a:moveTo>
                    <a:pt x="19896" y="0"/>
                  </a:moveTo>
                  <a:lnTo>
                    <a:pt x="25177" y="15842"/>
                  </a:lnTo>
                  <a:lnTo>
                    <a:pt x="25626" y="24930"/>
                  </a:lnTo>
                  <a:lnTo>
                    <a:pt x="24821" y="35411"/>
                  </a:lnTo>
                  <a:lnTo>
                    <a:pt x="23179" y="46818"/>
                  </a:lnTo>
                  <a:lnTo>
                    <a:pt x="19874" y="57740"/>
                  </a:lnTo>
                  <a:lnTo>
                    <a:pt x="15460" y="68337"/>
                  </a:lnTo>
                  <a:lnTo>
                    <a:pt x="0" y="994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052976" y="30539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173732" y="2795326"/>
              <a:ext cx="177679" cy="79286"/>
            </a:xfrm>
            <a:custGeom>
              <a:avLst/>
              <a:gdLst/>
              <a:ahLst/>
              <a:cxnLst/>
              <a:rect l="0" t="0" r="0" b="0"/>
              <a:pathLst>
                <a:path w="177679" h="79286">
                  <a:moveTo>
                    <a:pt x="8566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9"/>
                  </a:lnTo>
                  <a:lnTo>
                    <a:pt x="2855" y="55529"/>
                  </a:lnTo>
                  <a:lnTo>
                    <a:pt x="8075" y="62442"/>
                  </a:lnTo>
                  <a:lnTo>
                    <a:pt x="14871" y="68155"/>
                  </a:lnTo>
                  <a:lnTo>
                    <a:pt x="23822" y="71964"/>
                  </a:lnTo>
                  <a:lnTo>
                    <a:pt x="34210" y="74503"/>
                  </a:lnTo>
                  <a:lnTo>
                    <a:pt x="45558" y="76196"/>
                  </a:lnTo>
                  <a:lnTo>
                    <a:pt x="57544" y="77325"/>
                  </a:lnTo>
                  <a:lnTo>
                    <a:pt x="69956" y="78077"/>
                  </a:lnTo>
                  <a:lnTo>
                    <a:pt x="95537" y="78913"/>
                  </a:lnTo>
                  <a:lnTo>
                    <a:pt x="121644" y="79285"/>
                  </a:lnTo>
                  <a:lnTo>
                    <a:pt x="133690" y="78279"/>
                  </a:lnTo>
                  <a:lnTo>
                    <a:pt x="145036" y="76502"/>
                  </a:lnTo>
                  <a:lnTo>
                    <a:pt x="177678" y="696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321567" y="2755535"/>
              <a:ext cx="9948" cy="218852"/>
            </a:xfrm>
            <a:custGeom>
              <a:avLst/>
              <a:gdLst/>
              <a:ahLst/>
              <a:cxnLst/>
              <a:rect l="0" t="0" r="0" b="0"/>
              <a:pathLst>
                <a:path w="9948" h="218852">
                  <a:moveTo>
                    <a:pt x="9947" y="0"/>
                  </a:moveTo>
                  <a:lnTo>
                    <a:pt x="4666" y="15843"/>
                  </a:lnTo>
                  <a:lnTo>
                    <a:pt x="3111" y="26036"/>
                  </a:lnTo>
                  <a:lnTo>
                    <a:pt x="2074" y="38358"/>
                  </a:lnTo>
                  <a:lnTo>
                    <a:pt x="1382" y="52100"/>
                  </a:lnTo>
                  <a:lnTo>
                    <a:pt x="2027" y="66787"/>
                  </a:lnTo>
                  <a:lnTo>
                    <a:pt x="3561" y="82105"/>
                  </a:lnTo>
                  <a:lnTo>
                    <a:pt x="5690" y="97844"/>
                  </a:lnTo>
                  <a:lnTo>
                    <a:pt x="7109" y="113863"/>
                  </a:lnTo>
                  <a:lnTo>
                    <a:pt x="8055" y="130069"/>
                  </a:lnTo>
                  <a:lnTo>
                    <a:pt x="8686" y="146399"/>
                  </a:lnTo>
                  <a:lnTo>
                    <a:pt x="8001" y="160602"/>
                  </a:lnTo>
                  <a:lnTo>
                    <a:pt x="6439" y="173386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454472" y="2785378"/>
              <a:ext cx="131678" cy="192132"/>
            </a:xfrm>
            <a:custGeom>
              <a:avLst/>
              <a:gdLst/>
              <a:ahLst/>
              <a:cxnLst/>
              <a:rect l="0" t="0" r="0" b="0"/>
              <a:pathLst>
                <a:path w="131678" h="192132">
                  <a:moveTo>
                    <a:pt x="36207" y="0"/>
                  </a:moveTo>
                  <a:lnTo>
                    <a:pt x="8515" y="27692"/>
                  </a:lnTo>
                  <a:lnTo>
                    <a:pt x="4482" y="36146"/>
                  </a:lnTo>
                  <a:lnTo>
                    <a:pt x="1793" y="46204"/>
                  </a:lnTo>
                  <a:lnTo>
                    <a:pt x="0" y="57330"/>
                  </a:lnTo>
                  <a:lnTo>
                    <a:pt x="1016" y="66958"/>
                  </a:lnTo>
                  <a:lnTo>
                    <a:pt x="3903" y="75587"/>
                  </a:lnTo>
                  <a:lnTo>
                    <a:pt x="8039" y="83551"/>
                  </a:lnTo>
                  <a:lnTo>
                    <a:pt x="14113" y="91071"/>
                  </a:lnTo>
                  <a:lnTo>
                    <a:pt x="21477" y="98294"/>
                  </a:lnTo>
                  <a:lnTo>
                    <a:pt x="29702" y="105321"/>
                  </a:lnTo>
                  <a:lnTo>
                    <a:pt x="40713" y="113321"/>
                  </a:lnTo>
                  <a:lnTo>
                    <a:pt x="53580" y="121970"/>
                  </a:lnTo>
                  <a:lnTo>
                    <a:pt x="103378" y="154397"/>
                  </a:lnTo>
                  <a:lnTo>
                    <a:pt x="113042" y="161513"/>
                  </a:lnTo>
                  <a:lnTo>
                    <a:pt x="121695" y="168467"/>
                  </a:lnTo>
                  <a:lnTo>
                    <a:pt x="129673" y="175314"/>
                  </a:lnTo>
                  <a:lnTo>
                    <a:pt x="131677" y="180984"/>
                  </a:lnTo>
                  <a:lnTo>
                    <a:pt x="129697" y="185869"/>
                  </a:lnTo>
                  <a:lnTo>
                    <a:pt x="125061" y="190231"/>
                  </a:lnTo>
                  <a:lnTo>
                    <a:pt x="117549" y="192034"/>
                  </a:lnTo>
                  <a:lnTo>
                    <a:pt x="108120" y="192131"/>
                  </a:lnTo>
                  <a:lnTo>
                    <a:pt x="97412" y="191090"/>
                  </a:lnTo>
                  <a:lnTo>
                    <a:pt x="86958" y="189291"/>
                  </a:lnTo>
                  <a:lnTo>
                    <a:pt x="76672" y="186986"/>
                  </a:lnTo>
                  <a:lnTo>
                    <a:pt x="26258" y="169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80730" y="2766865"/>
              <a:ext cx="159166" cy="8566"/>
            </a:xfrm>
            <a:custGeom>
              <a:avLst/>
              <a:gdLst/>
              <a:ahLst/>
              <a:cxnLst/>
              <a:rect l="0" t="0" r="0" b="0"/>
              <a:pathLst>
                <a:path w="159166" h="8566">
                  <a:moveTo>
                    <a:pt x="0" y="8565"/>
                  </a:moveTo>
                  <a:lnTo>
                    <a:pt x="21124" y="3284"/>
                  </a:lnTo>
                  <a:lnTo>
                    <a:pt x="31768" y="1729"/>
                  </a:lnTo>
                  <a:lnTo>
                    <a:pt x="43285" y="692"/>
                  </a:lnTo>
                  <a:lnTo>
                    <a:pt x="55385" y="0"/>
                  </a:lnTo>
                  <a:lnTo>
                    <a:pt x="66767" y="645"/>
                  </a:lnTo>
                  <a:lnTo>
                    <a:pt x="77670" y="2180"/>
                  </a:lnTo>
                  <a:lnTo>
                    <a:pt x="88256" y="4308"/>
                  </a:lnTo>
                  <a:lnTo>
                    <a:pt x="99734" y="5727"/>
                  </a:lnTo>
                  <a:lnTo>
                    <a:pt x="111808" y="6673"/>
                  </a:lnTo>
                  <a:lnTo>
                    <a:pt x="159165" y="85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381253" y="2984334"/>
              <a:ext cx="49740" cy="69635"/>
            </a:xfrm>
            <a:custGeom>
              <a:avLst/>
              <a:gdLst/>
              <a:ahLst/>
              <a:cxnLst/>
              <a:rect l="0" t="0" r="0" b="0"/>
              <a:pathLst>
                <a:path w="49740" h="69635">
                  <a:moveTo>
                    <a:pt x="49739" y="0"/>
                  </a:moveTo>
                  <a:lnTo>
                    <a:pt x="44458" y="15843"/>
                  </a:lnTo>
                  <a:lnTo>
                    <a:pt x="40692" y="23825"/>
                  </a:lnTo>
                  <a:lnTo>
                    <a:pt x="35971" y="32463"/>
                  </a:ln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5590652" y="3268556"/>
            <a:ext cx="427756" cy="203220"/>
          </a:xfrm>
          <a:custGeom>
            <a:avLst/>
            <a:gdLst/>
            <a:ahLst/>
            <a:cxnLst/>
            <a:rect l="0" t="0" r="0" b="0"/>
            <a:pathLst>
              <a:path w="427756" h="203220">
                <a:moveTo>
                  <a:pt x="0" y="34107"/>
                </a:moveTo>
                <a:lnTo>
                  <a:pt x="10562" y="23545"/>
                </a:lnTo>
                <a:lnTo>
                  <a:pt x="16989" y="19328"/>
                </a:lnTo>
                <a:lnTo>
                  <a:pt x="24590" y="15412"/>
                </a:lnTo>
                <a:lnTo>
                  <a:pt x="32973" y="11696"/>
                </a:lnTo>
                <a:lnTo>
                  <a:pt x="41878" y="8113"/>
                </a:lnTo>
                <a:lnTo>
                  <a:pt x="60614" y="1185"/>
                </a:lnTo>
                <a:lnTo>
                  <a:pt x="70253" y="0"/>
                </a:lnTo>
                <a:lnTo>
                  <a:pt x="79995" y="316"/>
                </a:lnTo>
                <a:lnTo>
                  <a:pt x="89805" y="1632"/>
                </a:lnTo>
                <a:lnTo>
                  <a:pt x="98556" y="4720"/>
                </a:lnTo>
                <a:lnTo>
                  <a:pt x="106601" y="8989"/>
                </a:lnTo>
                <a:lnTo>
                  <a:pt x="114174" y="14045"/>
                </a:lnTo>
                <a:lnTo>
                  <a:pt x="120329" y="20733"/>
                </a:lnTo>
                <a:lnTo>
                  <a:pt x="125537" y="28507"/>
                </a:lnTo>
                <a:lnTo>
                  <a:pt x="130115" y="37005"/>
                </a:lnTo>
                <a:lnTo>
                  <a:pt x="136482" y="45987"/>
                </a:lnTo>
                <a:lnTo>
                  <a:pt x="144043" y="55291"/>
                </a:lnTo>
                <a:lnTo>
                  <a:pt x="152400" y="64809"/>
                </a:lnTo>
                <a:lnTo>
                  <a:pt x="167580" y="81280"/>
                </a:lnTo>
                <a:lnTo>
                  <a:pt x="188554" y="102981"/>
                </a:lnTo>
                <a:lnTo>
                  <a:pt x="195337" y="109866"/>
                </a:lnTo>
                <a:lnTo>
                  <a:pt x="203176" y="116667"/>
                </a:lnTo>
                <a:lnTo>
                  <a:pt x="211717" y="123412"/>
                </a:lnTo>
                <a:lnTo>
                  <a:pt x="220727" y="130119"/>
                </a:lnTo>
                <a:lnTo>
                  <a:pt x="239580" y="143466"/>
                </a:lnTo>
                <a:lnTo>
                  <a:pt x="249250" y="150120"/>
                </a:lnTo>
                <a:lnTo>
                  <a:pt x="259013" y="155661"/>
                </a:lnTo>
                <a:lnTo>
                  <a:pt x="268838" y="160461"/>
                </a:lnTo>
                <a:lnTo>
                  <a:pt x="278703" y="164766"/>
                </a:lnTo>
                <a:lnTo>
                  <a:pt x="288596" y="168741"/>
                </a:lnTo>
                <a:lnTo>
                  <a:pt x="348801" y="191747"/>
                </a:lnTo>
                <a:lnTo>
                  <a:pt x="362961" y="195571"/>
                </a:lnTo>
                <a:lnTo>
                  <a:pt x="376821" y="198120"/>
                </a:lnTo>
                <a:lnTo>
                  <a:pt x="427755" y="203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729921" y="3282767"/>
            <a:ext cx="139270" cy="198957"/>
          </a:xfrm>
          <a:custGeom>
            <a:avLst/>
            <a:gdLst/>
            <a:ahLst/>
            <a:cxnLst/>
            <a:rect l="0" t="0" r="0" b="0"/>
            <a:pathLst>
              <a:path w="139270" h="198957">
                <a:moveTo>
                  <a:pt x="139269" y="0"/>
                </a:moveTo>
                <a:lnTo>
                  <a:pt x="123427" y="10562"/>
                </a:lnTo>
                <a:lnTo>
                  <a:pt x="103858" y="24590"/>
                </a:lnTo>
                <a:lnTo>
                  <a:pt x="92451" y="32973"/>
                </a:lnTo>
                <a:lnTo>
                  <a:pt x="82635" y="41878"/>
                </a:lnTo>
                <a:lnTo>
                  <a:pt x="73880" y="51130"/>
                </a:lnTo>
                <a:lnTo>
                  <a:pt x="65833" y="60614"/>
                </a:lnTo>
                <a:lnTo>
                  <a:pt x="58258" y="70253"/>
                </a:lnTo>
                <a:lnTo>
                  <a:pt x="50997" y="79994"/>
                </a:lnTo>
                <a:lnTo>
                  <a:pt x="43946" y="89805"/>
                </a:lnTo>
                <a:lnTo>
                  <a:pt x="38140" y="99661"/>
                </a:lnTo>
                <a:lnTo>
                  <a:pt x="33164" y="109548"/>
                </a:lnTo>
                <a:lnTo>
                  <a:pt x="28741" y="119455"/>
                </a:lnTo>
                <a:lnTo>
                  <a:pt x="24687" y="129375"/>
                </a:lnTo>
                <a:lnTo>
                  <a:pt x="20879" y="139305"/>
                </a:lnTo>
                <a:lnTo>
                  <a:pt x="13701" y="159181"/>
                </a:lnTo>
                <a:lnTo>
                  <a:pt x="6827" y="179067"/>
                </a:lnTo>
                <a:lnTo>
                  <a:pt x="4551" y="184591"/>
                </a:lnTo>
                <a:lnTo>
                  <a:pt x="3034" y="187169"/>
                </a:lnTo>
                <a:lnTo>
                  <a:pt x="16" y="188999"/>
                </a:lnTo>
                <a:lnTo>
                  <a:pt x="0" y="1989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217363" y="3262872"/>
            <a:ext cx="208191" cy="99478"/>
          </a:xfrm>
          <a:custGeom>
            <a:avLst/>
            <a:gdLst/>
            <a:ahLst/>
            <a:cxnLst/>
            <a:rect l="0" t="0" r="0" b="0"/>
            <a:pathLst>
              <a:path w="208191" h="99478">
                <a:moveTo>
                  <a:pt x="0" y="0"/>
                </a:moveTo>
                <a:lnTo>
                  <a:pt x="21123" y="5281"/>
                </a:lnTo>
                <a:lnTo>
                  <a:pt x="30661" y="7941"/>
                </a:lnTo>
                <a:lnTo>
                  <a:pt x="61034" y="16968"/>
                </a:lnTo>
                <a:lnTo>
                  <a:pt x="97543" y="26642"/>
                </a:lnTo>
                <a:lnTo>
                  <a:pt x="162662" y="43122"/>
                </a:lnTo>
                <a:lnTo>
                  <a:pt x="175865" y="45327"/>
                </a:lnTo>
                <a:lnTo>
                  <a:pt x="189088" y="46798"/>
                </a:lnTo>
                <a:lnTo>
                  <a:pt x="202325" y="47778"/>
                </a:lnTo>
                <a:lnTo>
                  <a:pt x="207834" y="49537"/>
                </a:lnTo>
                <a:lnTo>
                  <a:pt x="208190" y="51815"/>
                </a:lnTo>
                <a:lnTo>
                  <a:pt x="205112" y="54439"/>
                </a:lnTo>
                <a:lnTo>
                  <a:pt x="198638" y="57293"/>
                </a:lnTo>
                <a:lnTo>
                  <a:pt x="189902" y="60301"/>
                </a:lnTo>
                <a:lnTo>
                  <a:pt x="179656" y="63412"/>
                </a:lnTo>
                <a:lnTo>
                  <a:pt x="169509" y="67697"/>
                </a:lnTo>
                <a:lnTo>
                  <a:pt x="159429" y="72764"/>
                </a:lnTo>
                <a:lnTo>
                  <a:pt x="149393" y="78352"/>
                </a:lnTo>
                <a:lnTo>
                  <a:pt x="139386" y="83183"/>
                </a:lnTo>
                <a:lnTo>
                  <a:pt x="129399" y="87509"/>
                </a:lnTo>
                <a:lnTo>
                  <a:pt x="79582" y="994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296945" y="3272819"/>
            <a:ext cx="636659" cy="288487"/>
            <a:chOff x="6296945" y="3272819"/>
            <a:chExt cx="636659" cy="288487"/>
          </a:xfrm>
        </p:grpSpPr>
        <p:sp>
          <p:nvSpPr>
            <p:cNvPr id="25" name="Freeform 24"/>
            <p:cNvSpPr/>
            <p:nvPr/>
          </p:nvSpPr>
          <p:spPr>
            <a:xfrm>
              <a:off x="6296945" y="3451893"/>
              <a:ext cx="198956" cy="19883"/>
            </a:xfrm>
            <a:custGeom>
              <a:avLst/>
              <a:gdLst/>
              <a:ahLst/>
              <a:cxnLst/>
              <a:rect l="0" t="0" r="0" b="0"/>
              <a:pathLst>
                <a:path w="198956" h="19883">
                  <a:moveTo>
                    <a:pt x="0" y="19882"/>
                  </a:moveTo>
                  <a:lnTo>
                    <a:pt x="15842" y="14601"/>
                  </a:lnTo>
                  <a:lnTo>
                    <a:pt x="23825" y="14151"/>
                  </a:lnTo>
                  <a:lnTo>
                    <a:pt x="32463" y="14956"/>
                  </a:lnTo>
                  <a:lnTo>
                    <a:pt x="41538" y="16598"/>
                  </a:lnTo>
                  <a:lnTo>
                    <a:pt x="53114" y="17693"/>
                  </a:lnTo>
                  <a:lnTo>
                    <a:pt x="66358" y="18423"/>
                  </a:lnTo>
                  <a:lnTo>
                    <a:pt x="94705" y="19233"/>
                  </a:lnTo>
                  <a:lnTo>
                    <a:pt x="122042" y="19594"/>
                  </a:lnTo>
                  <a:lnTo>
                    <a:pt x="134416" y="18585"/>
                  </a:lnTo>
                  <a:lnTo>
                    <a:pt x="145982" y="16807"/>
                  </a:lnTo>
                  <a:lnTo>
                    <a:pt x="157008" y="14516"/>
                  </a:lnTo>
                  <a:lnTo>
                    <a:pt x="166569" y="11883"/>
                  </a:lnTo>
                  <a:lnTo>
                    <a:pt x="175154" y="9023"/>
                  </a:lnTo>
                  <a:lnTo>
                    <a:pt x="198919" y="0"/>
                  </a:lnTo>
                  <a:lnTo>
                    <a:pt x="198955" y="99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622432" y="3272819"/>
              <a:ext cx="311172" cy="288487"/>
            </a:xfrm>
            <a:custGeom>
              <a:avLst/>
              <a:gdLst/>
              <a:ahLst/>
              <a:cxnLst/>
              <a:rect l="0" t="0" r="0" b="0"/>
              <a:pathLst>
                <a:path w="311172" h="288487">
                  <a:moveTo>
                    <a:pt x="52528" y="0"/>
                  </a:moveTo>
                  <a:lnTo>
                    <a:pt x="10991" y="13847"/>
                  </a:lnTo>
                  <a:lnTo>
                    <a:pt x="11573" y="15863"/>
                  </a:lnTo>
                  <a:lnTo>
                    <a:pt x="18592" y="17208"/>
                  </a:lnTo>
                  <a:lnTo>
                    <a:pt x="29905" y="18104"/>
                  </a:lnTo>
                  <a:lnTo>
                    <a:pt x="41867" y="20912"/>
                  </a:lnTo>
                  <a:lnTo>
                    <a:pt x="54263" y="24994"/>
                  </a:lnTo>
                  <a:lnTo>
                    <a:pt x="66948" y="29927"/>
                  </a:lnTo>
                  <a:lnTo>
                    <a:pt x="78721" y="35425"/>
                  </a:lnTo>
                  <a:lnTo>
                    <a:pt x="89886" y="41302"/>
                  </a:lnTo>
                  <a:lnTo>
                    <a:pt x="100645" y="47431"/>
                  </a:lnTo>
                  <a:lnTo>
                    <a:pt x="108923" y="54832"/>
                  </a:lnTo>
                  <a:lnTo>
                    <a:pt x="115547" y="63082"/>
                  </a:lnTo>
                  <a:lnTo>
                    <a:pt x="121068" y="71898"/>
                  </a:lnTo>
                  <a:lnTo>
                    <a:pt x="124749" y="83302"/>
                  </a:lnTo>
                  <a:lnTo>
                    <a:pt x="127204" y="96431"/>
                  </a:lnTo>
                  <a:lnTo>
                    <a:pt x="128839" y="110711"/>
                  </a:lnTo>
                  <a:lnTo>
                    <a:pt x="127719" y="123546"/>
                  </a:lnTo>
                  <a:lnTo>
                    <a:pt x="124762" y="135419"/>
                  </a:lnTo>
                  <a:lnTo>
                    <a:pt x="120580" y="146650"/>
                  </a:lnTo>
                  <a:lnTo>
                    <a:pt x="115581" y="156348"/>
                  </a:lnTo>
                  <a:lnTo>
                    <a:pt x="110038" y="165025"/>
                  </a:lnTo>
                  <a:lnTo>
                    <a:pt x="104132" y="173019"/>
                  </a:lnTo>
                  <a:lnTo>
                    <a:pt x="97984" y="180560"/>
                  </a:lnTo>
                  <a:lnTo>
                    <a:pt x="91675" y="187797"/>
                  </a:lnTo>
                  <a:lnTo>
                    <a:pt x="85258" y="194832"/>
                  </a:lnTo>
                  <a:lnTo>
                    <a:pt x="72233" y="208545"/>
                  </a:lnTo>
                  <a:lnTo>
                    <a:pt x="65665" y="215296"/>
                  </a:lnTo>
                  <a:lnTo>
                    <a:pt x="56864" y="223113"/>
                  </a:lnTo>
                  <a:lnTo>
                    <a:pt x="46577" y="231641"/>
                  </a:lnTo>
                  <a:lnTo>
                    <a:pt x="35297" y="240641"/>
                  </a:lnTo>
                  <a:lnTo>
                    <a:pt x="24461" y="247747"/>
                  </a:lnTo>
                  <a:lnTo>
                    <a:pt x="13921" y="253590"/>
                  </a:lnTo>
                  <a:lnTo>
                    <a:pt x="3579" y="258590"/>
                  </a:lnTo>
                  <a:lnTo>
                    <a:pt x="0" y="260818"/>
                  </a:lnTo>
                  <a:lnTo>
                    <a:pt x="930" y="261198"/>
                  </a:lnTo>
                  <a:lnTo>
                    <a:pt x="4865" y="260346"/>
                  </a:lnTo>
                  <a:lnTo>
                    <a:pt x="10805" y="258673"/>
                  </a:lnTo>
                  <a:lnTo>
                    <a:pt x="26248" y="253867"/>
                  </a:lnTo>
                  <a:lnTo>
                    <a:pt x="36113" y="252143"/>
                  </a:lnTo>
                  <a:lnTo>
                    <a:pt x="47112" y="250994"/>
                  </a:lnTo>
                  <a:lnTo>
                    <a:pt x="58865" y="250227"/>
                  </a:lnTo>
                  <a:lnTo>
                    <a:pt x="71122" y="249717"/>
                  </a:lnTo>
                  <a:lnTo>
                    <a:pt x="96530" y="249149"/>
                  </a:lnTo>
                  <a:lnTo>
                    <a:pt x="108390" y="250103"/>
                  </a:lnTo>
                  <a:lnTo>
                    <a:pt x="119613" y="251844"/>
                  </a:lnTo>
                  <a:lnTo>
                    <a:pt x="130411" y="254111"/>
                  </a:lnTo>
                  <a:lnTo>
                    <a:pt x="142031" y="255621"/>
                  </a:lnTo>
                  <a:lnTo>
                    <a:pt x="154199" y="256629"/>
                  </a:lnTo>
                  <a:lnTo>
                    <a:pt x="166731" y="257300"/>
                  </a:lnTo>
                  <a:lnTo>
                    <a:pt x="179508" y="258853"/>
                  </a:lnTo>
                  <a:lnTo>
                    <a:pt x="192448" y="260993"/>
                  </a:lnTo>
                  <a:lnTo>
                    <a:pt x="205494" y="263525"/>
                  </a:lnTo>
                  <a:lnTo>
                    <a:pt x="231781" y="269287"/>
                  </a:lnTo>
                  <a:lnTo>
                    <a:pt x="244980" y="272371"/>
                  </a:lnTo>
                  <a:lnTo>
                    <a:pt x="257096" y="275532"/>
                  </a:lnTo>
                  <a:lnTo>
                    <a:pt x="268489" y="278745"/>
                  </a:lnTo>
                  <a:lnTo>
                    <a:pt x="311171" y="288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>
            <a:off x="198955" y="3620992"/>
            <a:ext cx="815719" cy="39792"/>
          </a:xfrm>
          <a:custGeom>
            <a:avLst/>
            <a:gdLst/>
            <a:ahLst/>
            <a:cxnLst/>
            <a:rect l="0" t="0" r="0" b="0"/>
            <a:pathLst>
              <a:path w="815719" h="39792">
                <a:moveTo>
                  <a:pt x="0" y="0"/>
                </a:moveTo>
                <a:lnTo>
                  <a:pt x="328866" y="0"/>
                </a:lnTo>
                <a:lnTo>
                  <a:pt x="348565" y="1105"/>
                </a:lnTo>
                <a:lnTo>
                  <a:pt x="368330" y="2947"/>
                </a:lnTo>
                <a:lnTo>
                  <a:pt x="388138" y="5281"/>
                </a:lnTo>
                <a:lnTo>
                  <a:pt x="409081" y="6836"/>
                </a:lnTo>
                <a:lnTo>
                  <a:pt x="430780" y="7873"/>
                </a:lnTo>
                <a:lnTo>
                  <a:pt x="452983" y="8565"/>
                </a:lnTo>
                <a:lnTo>
                  <a:pt x="475522" y="10131"/>
                </a:lnTo>
                <a:lnTo>
                  <a:pt x="498285" y="12281"/>
                </a:lnTo>
                <a:lnTo>
                  <a:pt x="521198" y="14819"/>
                </a:lnTo>
                <a:lnTo>
                  <a:pt x="543105" y="16511"/>
                </a:lnTo>
                <a:lnTo>
                  <a:pt x="564342" y="17639"/>
                </a:lnTo>
                <a:lnTo>
                  <a:pt x="585131" y="18391"/>
                </a:lnTo>
                <a:lnTo>
                  <a:pt x="605623" y="19998"/>
                </a:lnTo>
                <a:lnTo>
                  <a:pt x="625916" y="22174"/>
                </a:lnTo>
                <a:lnTo>
                  <a:pt x="646076" y="24731"/>
                </a:lnTo>
                <a:lnTo>
                  <a:pt x="666148" y="26435"/>
                </a:lnTo>
                <a:lnTo>
                  <a:pt x="686162" y="27571"/>
                </a:lnTo>
                <a:lnTo>
                  <a:pt x="706136" y="28328"/>
                </a:lnTo>
                <a:lnTo>
                  <a:pt x="723873" y="29939"/>
                </a:lnTo>
                <a:lnTo>
                  <a:pt x="740119" y="32117"/>
                </a:lnTo>
                <a:lnTo>
                  <a:pt x="815718" y="397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9947" y="4237754"/>
            <a:ext cx="987692" cy="129322"/>
          </a:xfrm>
          <a:custGeom>
            <a:avLst/>
            <a:gdLst/>
            <a:ahLst/>
            <a:cxnLst/>
            <a:rect l="0" t="0" r="0" b="0"/>
            <a:pathLst>
              <a:path w="987692" h="129322">
                <a:moveTo>
                  <a:pt x="39790" y="129321"/>
                </a:moveTo>
                <a:lnTo>
                  <a:pt x="193020" y="129321"/>
                </a:lnTo>
                <a:lnTo>
                  <a:pt x="210472" y="128216"/>
                </a:lnTo>
                <a:lnTo>
                  <a:pt x="227634" y="126374"/>
                </a:lnTo>
                <a:lnTo>
                  <a:pt x="244601" y="124040"/>
                </a:lnTo>
                <a:lnTo>
                  <a:pt x="262545" y="122485"/>
                </a:lnTo>
                <a:lnTo>
                  <a:pt x="281139" y="121448"/>
                </a:lnTo>
                <a:lnTo>
                  <a:pt x="300167" y="120756"/>
                </a:lnTo>
                <a:lnTo>
                  <a:pt x="318379" y="119190"/>
                </a:lnTo>
                <a:lnTo>
                  <a:pt x="336047" y="117041"/>
                </a:lnTo>
                <a:lnTo>
                  <a:pt x="353352" y="114502"/>
                </a:lnTo>
                <a:lnTo>
                  <a:pt x="369310" y="112810"/>
                </a:lnTo>
                <a:lnTo>
                  <a:pt x="398831" y="110930"/>
                </a:lnTo>
                <a:lnTo>
                  <a:pt x="432584" y="110094"/>
                </a:lnTo>
                <a:lnTo>
                  <a:pt x="625769" y="109437"/>
                </a:lnTo>
                <a:lnTo>
                  <a:pt x="651713" y="106483"/>
                </a:lnTo>
                <a:lnTo>
                  <a:pt x="677613" y="102591"/>
                </a:lnTo>
                <a:lnTo>
                  <a:pt x="693804" y="101554"/>
                </a:lnTo>
                <a:lnTo>
                  <a:pt x="711230" y="100862"/>
                </a:lnTo>
                <a:lnTo>
                  <a:pt x="729479" y="99295"/>
                </a:lnTo>
                <a:lnTo>
                  <a:pt x="748277" y="97145"/>
                </a:lnTo>
                <a:lnTo>
                  <a:pt x="767441" y="94607"/>
                </a:lnTo>
                <a:lnTo>
                  <a:pt x="786849" y="92914"/>
                </a:lnTo>
                <a:lnTo>
                  <a:pt x="806419" y="91787"/>
                </a:lnTo>
                <a:lnTo>
                  <a:pt x="843639" y="90533"/>
                </a:lnTo>
                <a:lnTo>
                  <a:pt x="903557" y="89728"/>
                </a:lnTo>
                <a:lnTo>
                  <a:pt x="929918" y="88513"/>
                </a:lnTo>
                <a:lnTo>
                  <a:pt x="941590" y="86641"/>
                </a:lnTo>
                <a:lnTo>
                  <a:pt x="952687" y="84288"/>
                </a:lnTo>
                <a:lnTo>
                  <a:pt x="963401" y="81614"/>
                </a:lnTo>
                <a:lnTo>
                  <a:pt x="973860" y="78727"/>
                </a:lnTo>
                <a:lnTo>
                  <a:pt x="987691" y="74781"/>
                </a:lnTo>
                <a:lnTo>
                  <a:pt x="976834" y="78773"/>
                </a:lnTo>
                <a:lnTo>
                  <a:pt x="961380" y="84013"/>
                </a:lnTo>
                <a:lnTo>
                  <a:pt x="950406" y="86957"/>
                </a:lnTo>
                <a:lnTo>
                  <a:pt x="937564" y="90026"/>
                </a:lnTo>
                <a:lnTo>
                  <a:pt x="893084" y="99625"/>
                </a:lnTo>
                <a:lnTo>
                  <a:pt x="877243" y="102892"/>
                </a:lnTo>
                <a:lnTo>
                  <a:pt x="861155" y="105070"/>
                </a:lnTo>
                <a:lnTo>
                  <a:pt x="844904" y="106522"/>
                </a:lnTo>
                <a:lnTo>
                  <a:pt x="828543" y="107490"/>
                </a:lnTo>
                <a:lnTo>
                  <a:pt x="792679" y="108565"/>
                </a:lnTo>
                <a:lnTo>
                  <a:pt x="673498" y="109376"/>
                </a:lnTo>
                <a:lnTo>
                  <a:pt x="508846" y="109424"/>
                </a:lnTo>
                <a:lnTo>
                  <a:pt x="482585" y="112373"/>
                </a:lnTo>
                <a:lnTo>
                  <a:pt x="455439" y="116262"/>
                </a:lnTo>
                <a:lnTo>
                  <a:pt x="437368" y="117299"/>
                </a:lnTo>
                <a:lnTo>
                  <a:pt x="396657" y="118452"/>
                </a:lnTo>
                <a:lnTo>
                  <a:pt x="352772" y="118964"/>
                </a:lnTo>
                <a:lnTo>
                  <a:pt x="331343" y="117995"/>
                </a:lnTo>
                <a:lnTo>
                  <a:pt x="310425" y="116244"/>
                </a:lnTo>
                <a:lnTo>
                  <a:pt x="289848" y="113971"/>
                </a:lnTo>
                <a:lnTo>
                  <a:pt x="269498" y="112456"/>
                </a:lnTo>
                <a:lnTo>
                  <a:pt x="249299" y="111446"/>
                </a:lnTo>
                <a:lnTo>
                  <a:pt x="210277" y="110324"/>
                </a:lnTo>
                <a:lnTo>
                  <a:pt x="128587" y="109544"/>
                </a:lnTo>
                <a:lnTo>
                  <a:pt x="103572" y="112426"/>
                </a:lnTo>
                <a:lnTo>
                  <a:pt x="89138" y="115180"/>
                </a:lnTo>
                <a:lnTo>
                  <a:pt x="97461" y="112720"/>
                </a:lnTo>
                <a:lnTo>
                  <a:pt x="115897" y="113838"/>
                </a:lnTo>
                <a:lnTo>
                  <a:pt x="141039" y="116913"/>
                </a:lnTo>
                <a:lnTo>
                  <a:pt x="157028" y="117733"/>
                </a:lnTo>
                <a:lnTo>
                  <a:pt x="192479" y="118645"/>
                </a:lnTo>
                <a:lnTo>
                  <a:pt x="378260" y="119365"/>
                </a:lnTo>
                <a:lnTo>
                  <a:pt x="403546" y="116422"/>
                </a:lnTo>
                <a:lnTo>
                  <a:pt x="430258" y="112535"/>
                </a:lnTo>
                <a:lnTo>
                  <a:pt x="448213" y="111499"/>
                </a:lnTo>
                <a:lnTo>
                  <a:pt x="467921" y="110808"/>
                </a:lnTo>
                <a:lnTo>
                  <a:pt x="498660" y="107092"/>
                </a:lnTo>
                <a:lnTo>
                  <a:pt x="511500" y="104554"/>
                </a:lnTo>
                <a:lnTo>
                  <a:pt x="537556" y="101734"/>
                </a:lnTo>
                <a:lnTo>
                  <a:pt x="563874" y="100481"/>
                </a:lnTo>
                <a:lnTo>
                  <a:pt x="590308" y="99924"/>
                </a:lnTo>
                <a:lnTo>
                  <a:pt x="606863" y="98670"/>
                </a:lnTo>
                <a:lnTo>
                  <a:pt x="625637" y="96729"/>
                </a:lnTo>
                <a:lnTo>
                  <a:pt x="645890" y="94329"/>
                </a:lnTo>
                <a:lnTo>
                  <a:pt x="667129" y="92729"/>
                </a:lnTo>
                <a:lnTo>
                  <a:pt x="689025" y="91663"/>
                </a:lnTo>
                <a:lnTo>
                  <a:pt x="732882" y="90478"/>
                </a:lnTo>
                <a:lnTo>
                  <a:pt x="774480" y="89951"/>
                </a:lnTo>
                <a:lnTo>
                  <a:pt x="792647" y="90916"/>
                </a:lnTo>
                <a:lnTo>
                  <a:pt x="809179" y="92665"/>
                </a:lnTo>
                <a:lnTo>
                  <a:pt x="824622" y="94936"/>
                </a:lnTo>
                <a:lnTo>
                  <a:pt x="840444" y="96450"/>
                </a:lnTo>
                <a:lnTo>
                  <a:pt x="856518" y="97459"/>
                </a:lnTo>
                <a:lnTo>
                  <a:pt x="872761" y="98132"/>
                </a:lnTo>
                <a:lnTo>
                  <a:pt x="889116" y="99686"/>
                </a:lnTo>
                <a:lnTo>
                  <a:pt x="905546" y="101827"/>
                </a:lnTo>
                <a:lnTo>
                  <a:pt x="922026" y="104360"/>
                </a:lnTo>
                <a:lnTo>
                  <a:pt x="952127" y="107174"/>
                </a:lnTo>
                <a:lnTo>
                  <a:pt x="966344" y="107925"/>
                </a:lnTo>
                <a:lnTo>
                  <a:pt x="971400" y="107320"/>
                </a:lnTo>
                <a:lnTo>
                  <a:pt x="970350" y="105811"/>
                </a:lnTo>
                <a:lnTo>
                  <a:pt x="965228" y="103700"/>
                </a:lnTo>
                <a:lnTo>
                  <a:pt x="955182" y="101188"/>
                </a:lnTo>
                <a:lnTo>
                  <a:pt x="941853" y="98407"/>
                </a:lnTo>
                <a:lnTo>
                  <a:pt x="909358" y="92370"/>
                </a:lnTo>
                <a:lnTo>
                  <a:pt x="872809" y="86003"/>
                </a:lnTo>
                <a:lnTo>
                  <a:pt x="855989" y="83862"/>
                </a:lnTo>
                <a:lnTo>
                  <a:pt x="825510" y="81485"/>
                </a:lnTo>
                <a:lnTo>
                  <a:pt x="797226" y="80428"/>
                </a:lnTo>
                <a:lnTo>
                  <a:pt x="769918" y="78853"/>
                </a:lnTo>
                <a:lnTo>
                  <a:pt x="756446" y="76886"/>
                </a:lnTo>
                <a:lnTo>
                  <a:pt x="729688" y="72857"/>
                </a:lnTo>
                <a:lnTo>
                  <a:pt x="703057" y="71067"/>
                </a:lnTo>
                <a:lnTo>
                  <a:pt x="676484" y="70271"/>
                </a:lnTo>
                <a:lnTo>
                  <a:pt x="623400" y="69760"/>
                </a:lnTo>
                <a:lnTo>
                  <a:pt x="596869" y="66743"/>
                </a:lnTo>
                <a:lnTo>
                  <a:pt x="569234" y="62823"/>
                </a:lnTo>
                <a:lnTo>
                  <a:pt x="538530" y="61080"/>
                </a:lnTo>
                <a:lnTo>
                  <a:pt x="509410" y="57359"/>
                </a:lnTo>
                <a:lnTo>
                  <a:pt x="495455" y="54819"/>
                </a:lnTo>
                <a:lnTo>
                  <a:pt x="468159" y="51997"/>
                </a:lnTo>
                <a:lnTo>
                  <a:pt x="441290" y="49637"/>
                </a:lnTo>
                <a:lnTo>
                  <a:pt x="427935" y="47461"/>
                </a:lnTo>
                <a:lnTo>
                  <a:pt x="414611" y="44904"/>
                </a:lnTo>
                <a:lnTo>
                  <a:pt x="385069" y="42064"/>
                </a:lnTo>
                <a:lnTo>
                  <a:pt x="355728" y="39696"/>
                </a:lnTo>
                <a:lnTo>
                  <a:pt x="343261" y="37517"/>
                </a:lnTo>
                <a:lnTo>
                  <a:pt x="331634" y="34960"/>
                </a:lnTo>
                <a:lnTo>
                  <a:pt x="303978" y="32117"/>
                </a:lnTo>
                <a:lnTo>
                  <a:pt x="275475" y="29749"/>
                </a:lnTo>
                <a:lnTo>
                  <a:pt x="263232" y="27570"/>
                </a:lnTo>
                <a:lnTo>
                  <a:pt x="251754" y="25012"/>
                </a:lnTo>
                <a:lnTo>
                  <a:pt x="224263" y="22170"/>
                </a:lnTo>
                <a:lnTo>
                  <a:pt x="209195" y="21411"/>
                </a:lnTo>
                <a:lnTo>
                  <a:pt x="171820" y="20570"/>
                </a:lnTo>
                <a:lnTo>
                  <a:pt x="151022" y="20345"/>
                </a:lnTo>
                <a:lnTo>
                  <a:pt x="133840" y="19090"/>
                </a:lnTo>
                <a:lnTo>
                  <a:pt x="119069" y="17148"/>
                </a:lnTo>
                <a:lnTo>
                  <a:pt x="91605" y="13148"/>
                </a:lnTo>
                <a:lnTo>
                  <a:pt x="60977" y="11370"/>
                </a:lnTo>
                <a:lnTo>
                  <a:pt x="34837" y="7632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758764" y="3950787"/>
            <a:ext cx="1034206" cy="404791"/>
          </a:xfrm>
          <a:custGeom>
            <a:avLst/>
            <a:gdLst/>
            <a:ahLst/>
            <a:cxnLst/>
            <a:rect l="0" t="0" r="0" b="0"/>
            <a:pathLst>
              <a:path w="1034206" h="404791">
                <a:moveTo>
                  <a:pt x="35570" y="356602"/>
                </a:moveTo>
                <a:lnTo>
                  <a:pt x="142952" y="356602"/>
                </a:lnTo>
                <a:lnTo>
                  <a:pt x="159108" y="357707"/>
                </a:lnTo>
                <a:lnTo>
                  <a:pt x="175404" y="359549"/>
                </a:lnTo>
                <a:lnTo>
                  <a:pt x="191796" y="361883"/>
                </a:lnTo>
                <a:lnTo>
                  <a:pt x="209355" y="363438"/>
                </a:lnTo>
                <a:lnTo>
                  <a:pt x="227693" y="364475"/>
                </a:lnTo>
                <a:lnTo>
                  <a:pt x="265753" y="365628"/>
                </a:lnTo>
                <a:lnTo>
                  <a:pt x="304775" y="366140"/>
                </a:lnTo>
                <a:lnTo>
                  <a:pt x="335382" y="363420"/>
                </a:lnTo>
                <a:lnTo>
                  <a:pt x="361144" y="359632"/>
                </a:lnTo>
                <a:lnTo>
                  <a:pt x="387330" y="357948"/>
                </a:lnTo>
                <a:lnTo>
                  <a:pt x="419602" y="357200"/>
                </a:lnTo>
                <a:lnTo>
                  <a:pt x="437492" y="357001"/>
                </a:lnTo>
                <a:lnTo>
                  <a:pt x="457156" y="357973"/>
                </a:lnTo>
                <a:lnTo>
                  <a:pt x="478002" y="359726"/>
                </a:lnTo>
                <a:lnTo>
                  <a:pt x="499637" y="362001"/>
                </a:lnTo>
                <a:lnTo>
                  <a:pt x="520692" y="363517"/>
                </a:lnTo>
                <a:lnTo>
                  <a:pt x="541360" y="364528"/>
                </a:lnTo>
                <a:lnTo>
                  <a:pt x="582011" y="365651"/>
                </a:lnTo>
                <a:lnTo>
                  <a:pt x="622183" y="366150"/>
                </a:lnTo>
                <a:lnTo>
                  <a:pt x="653301" y="369319"/>
                </a:lnTo>
                <a:lnTo>
                  <a:pt x="767646" y="389923"/>
                </a:lnTo>
                <a:lnTo>
                  <a:pt x="784474" y="392080"/>
                </a:lnTo>
                <a:lnTo>
                  <a:pt x="801218" y="393517"/>
                </a:lnTo>
                <a:lnTo>
                  <a:pt x="817909" y="394476"/>
                </a:lnTo>
                <a:lnTo>
                  <a:pt x="834561" y="396220"/>
                </a:lnTo>
                <a:lnTo>
                  <a:pt x="851190" y="398488"/>
                </a:lnTo>
                <a:lnTo>
                  <a:pt x="883298" y="402851"/>
                </a:lnTo>
                <a:lnTo>
                  <a:pt x="912307" y="404790"/>
                </a:lnTo>
                <a:lnTo>
                  <a:pt x="936989" y="402704"/>
                </a:lnTo>
                <a:lnTo>
                  <a:pt x="948213" y="400600"/>
                </a:lnTo>
                <a:lnTo>
                  <a:pt x="966579" y="392368"/>
                </a:lnTo>
                <a:lnTo>
                  <a:pt x="974572" y="387078"/>
                </a:lnTo>
                <a:lnTo>
                  <a:pt x="981006" y="380235"/>
                </a:lnTo>
                <a:lnTo>
                  <a:pt x="986400" y="372357"/>
                </a:lnTo>
                <a:lnTo>
                  <a:pt x="991101" y="363789"/>
                </a:lnTo>
                <a:lnTo>
                  <a:pt x="995341" y="353656"/>
                </a:lnTo>
                <a:lnTo>
                  <a:pt x="999273" y="342480"/>
                </a:lnTo>
                <a:lnTo>
                  <a:pt x="1003000" y="330607"/>
                </a:lnTo>
                <a:lnTo>
                  <a:pt x="1005484" y="318271"/>
                </a:lnTo>
                <a:lnTo>
                  <a:pt x="1007140" y="305626"/>
                </a:lnTo>
                <a:lnTo>
                  <a:pt x="1008244" y="292774"/>
                </a:lnTo>
                <a:lnTo>
                  <a:pt x="1010086" y="278680"/>
                </a:lnTo>
                <a:lnTo>
                  <a:pt x="1012419" y="263758"/>
                </a:lnTo>
                <a:lnTo>
                  <a:pt x="1015080" y="248283"/>
                </a:lnTo>
                <a:lnTo>
                  <a:pt x="1016853" y="233545"/>
                </a:lnTo>
                <a:lnTo>
                  <a:pt x="1018035" y="219298"/>
                </a:lnTo>
                <a:lnTo>
                  <a:pt x="1018824" y="205379"/>
                </a:lnTo>
                <a:lnTo>
                  <a:pt x="1019699" y="178124"/>
                </a:lnTo>
                <a:lnTo>
                  <a:pt x="1019933" y="164666"/>
                </a:lnTo>
                <a:lnTo>
                  <a:pt x="1021194" y="152378"/>
                </a:lnTo>
                <a:lnTo>
                  <a:pt x="1023140" y="140871"/>
                </a:lnTo>
                <a:lnTo>
                  <a:pt x="1025543" y="129883"/>
                </a:lnTo>
                <a:lnTo>
                  <a:pt x="1028249" y="119242"/>
                </a:lnTo>
                <a:lnTo>
                  <a:pt x="1031159" y="108832"/>
                </a:lnTo>
                <a:lnTo>
                  <a:pt x="1034205" y="98576"/>
                </a:lnTo>
                <a:lnTo>
                  <a:pt x="1032920" y="90633"/>
                </a:lnTo>
                <a:lnTo>
                  <a:pt x="1028746" y="84233"/>
                </a:lnTo>
                <a:lnTo>
                  <a:pt x="1022649" y="78861"/>
                </a:lnTo>
                <a:lnTo>
                  <a:pt x="1004083" y="69944"/>
                </a:lnTo>
                <a:lnTo>
                  <a:pt x="979989" y="63402"/>
                </a:lnTo>
                <a:lnTo>
                  <a:pt x="950859" y="60494"/>
                </a:lnTo>
                <a:lnTo>
                  <a:pt x="922438" y="59202"/>
                </a:lnTo>
                <a:lnTo>
                  <a:pt x="881580" y="58474"/>
                </a:lnTo>
                <a:lnTo>
                  <a:pt x="566124" y="58168"/>
                </a:lnTo>
                <a:lnTo>
                  <a:pt x="538857" y="55221"/>
                </a:lnTo>
                <a:lnTo>
                  <a:pt x="513474" y="51332"/>
                </a:lnTo>
                <a:lnTo>
                  <a:pt x="483771" y="49603"/>
                </a:lnTo>
                <a:lnTo>
                  <a:pt x="452147" y="48835"/>
                </a:lnTo>
                <a:lnTo>
                  <a:pt x="421882" y="47388"/>
                </a:lnTo>
                <a:lnTo>
                  <a:pt x="397377" y="43061"/>
                </a:lnTo>
                <a:lnTo>
                  <a:pt x="369538" y="40400"/>
                </a:lnTo>
                <a:lnTo>
                  <a:pt x="338743" y="38113"/>
                </a:lnTo>
                <a:lnTo>
                  <a:pt x="306634" y="33412"/>
                </a:lnTo>
                <a:lnTo>
                  <a:pt x="279838" y="27638"/>
                </a:lnTo>
                <a:lnTo>
                  <a:pt x="255769" y="22493"/>
                </a:lnTo>
                <a:lnTo>
                  <a:pt x="230334" y="20207"/>
                </a:lnTo>
                <a:lnTo>
                  <a:pt x="204293" y="16243"/>
                </a:lnTo>
                <a:lnTo>
                  <a:pt x="177982" y="11902"/>
                </a:lnTo>
                <a:lnTo>
                  <a:pt x="151550" y="9973"/>
                </a:lnTo>
                <a:lnTo>
                  <a:pt x="125066" y="6168"/>
                </a:lnTo>
                <a:lnTo>
                  <a:pt x="98557" y="1898"/>
                </a:lnTo>
                <a:lnTo>
                  <a:pt x="72039" y="0"/>
                </a:lnTo>
                <a:lnTo>
                  <a:pt x="48463" y="2104"/>
                </a:lnTo>
                <a:lnTo>
                  <a:pt x="37533" y="4212"/>
                </a:lnTo>
                <a:lnTo>
                  <a:pt x="29141" y="8934"/>
                </a:lnTo>
                <a:lnTo>
                  <a:pt x="22442" y="15397"/>
                </a:lnTo>
                <a:lnTo>
                  <a:pt x="16870" y="23022"/>
                </a:lnTo>
                <a:lnTo>
                  <a:pt x="13155" y="32527"/>
                </a:lnTo>
                <a:lnTo>
                  <a:pt x="10680" y="43285"/>
                </a:lnTo>
                <a:lnTo>
                  <a:pt x="9029" y="54878"/>
                </a:lnTo>
                <a:lnTo>
                  <a:pt x="7928" y="68133"/>
                </a:lnTo>
                <a:lnTo>
                  <a:pt x="7195" y="82497"/>
                </a:lnTo>
                <a:lnTo>
                  <a:pt x="6379" y="112088"/>
                </a:lnTo>
                <a:lnTo>
                  <a:pt x="5764" y="215115"/>
                </a:lnTo>
                <a:lnTo>
                  <a:pt x="5752" y="229118"/>
                </a:lnTo>
                <a:lnTo>
                  <a:pt x="4638" y="242874"/>
                </a:lnTo>
                <a:lnTo>
                  <a:pt x="2791" y="256467"/>
                </a:lnTo>
                <a:lnTo>
                  <a:pt x="454" y="269949"/>
                </a:lnTo>
                <a:lnTo>
                  <a:pt x="0" y="282254"/>
                </a:lnTo>
                <a:lnTo>
                  <a:pt x="804" y="293773"/>
                </a:lnTo>
                <a:lnTo>
                  <a:pt x="2445" y="304768"/>
                </a:lnTo>
                <a:lnTo>
                  <a:pt x="7960" y="312098"/>
                </a:lnTo>
                <a:lnTo>
                  <a:pt x="16058" y="316985"/>
                </a:lnTo>
                <a:lnTo>
                  <a:pt x="36846" y="323520"/>
                </a:lnTo>
                <a:lnTo>
                  <a:pt x="60822" y="330109"/>
                </a:lnTo>
                <a:lnTo>
                  <a:pt x="86216" y="333774"/>
                </a:lnTo>
                <a:lnTo>
                  <a:pt x="111134" y="336508"/>
                </a:lnTo>
                <a:lnTo>
                  <a:pt x="133261" y="341407"/>
                </a:lnTo>
                <a:lnTo>
                  <a:pt x="169643" y="350380"/>
                </a:lnTo>
                <a:lnTo>
                  <a:pt x="192424" y="356784"/>
                </a:lnTo>
                <a:lnTo>
                  <a:pt x="224577" y="3665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764987" y="4474878"/>
            <a:ext cx="2914701" cy="339848"/>
            <a:chOff x="4764987" y="4474878"/>
            <a:chExt cx="2914701" cy="339848"/>
          </a:xfrm>
        </p:grpSpPr>
        <p:sp>
          <p:nvSpPr>
            <p:cNvPr id="31" name="Freeform 30"/>
            <p:cNvSpPr/>
            <p:nvPr/>
          </p:nvSpPr>
          <p:spPr>
            <a:xfrm>
              <a:off x="4764987" y="4500545"/>
              <a:ext cx="348173" cy="204756"/>
            </a:xfrm>
            <a:custGeom>
              <a:avLst/>
              <a:gdLst/>
              <a:ahLst/>
              <a:cxnLst/>
              <a:rect l="0" t="0" r="0" b="0"/>
              <a:pathLst>
                <a:path w="348173" h="204756">
                  <a:moveTo>
                    <a:pt x="0" y="25695"/>
                  </a:moveTo>
                  <a:lnTo>
                    <a:pt x="5281" y="9852"/>
                  </a:lnTo>
                  <a:lnTo>
                    <a:pt x="11257" y="5185"/>
                  </a:lnTo>
                  <a:lnTo>
                    <a:pt x="19663" y="2074"/>
                  </a:lnTo>
                  <a:lnTo>
                    <a:pt x="29688" y="0"/>
                  </a:lnTo>
                  <a:lnTo>
                    <a:pt x="38582" y="827"/>
                  </a:lnTo>
                  <a:lnTo>
                    <a:pt x="46722" y="3590"/>
                  </a:lnTo>
                  <a:lnTo>
                    <a:pt x="54359" y="7642"/>
                  </a:lnTo>
                  <a:lnTo>
                    <a:pt x="61662" y="12555"/>
                  </a:lnTo>
                  <a:lnTo>
                    <a:pt x="68741" y="18040"/>
                  </a:lnTo>
                  <a:lnTo>
                    <a:pt x="75670" y="23907"/>
                  </a:lnTo>
                  <a:lnTo>
                    <a:pt x="82501" y="31135"/>
                  </a:lnTo>
                  <a:lnTo>
                    <a:pt x="89265" y="39269"/>
                  </a:lnTo>
                  <a:lnTo>
                    <a:pt x="95985" y="48008"/>
                  </a:lnTo>
                  <a:lnTo>
                    <a:pt x="103781" y="57150"/>
                  </a:lnTo>
                  <a:lnTo>
                    <a:pt x="112294" y="66560"/>
                  </a:lnTo>
                  <a:lnTo>
                    <a:pt x="121286" y="76150"/>
                  </a:lnTo>
                  <a:lnTo>
                    <a:pt x="129490" y="85859"/>
                  </a:lnTo>
                  <a:lnTo>
                    <a:pt x="137171" y="95648"/>
                  </a:lnTo>
                  <a:lnTo>
                    <a:pt x="144502" y="105489"/>
                  </a:lnTo>
                  <a:lnTo>
                    <a:pt x="152705" y="115366"/>
                  </a:lnTo>
                  <a:lnTo>
                    <a:pt x="161490" y="125267"/>
                  </a:lnTo>
                  <a:lnTo>
                    <a:pt x="170662" y="135183"/>
                  </a:lnTo>
                  <a:lnTo>
                    <a:pt x="181199" y="144005"/>
                  </a:lnTo>
                  <a:lnTo>
                    <a:pt x="192644" y="152096"/>
                  </a:lnTo>
                  <a:lnTo>
                    <a:pt x="204696" y="159701"/>
                  </a:lnTo>
                  <a:lnTo>
                    <a:pt x="217151" y="166982"/>
                  </a:lnTo>
                  <a:lnTo>
                    <a:pt x="229876" y="174046"/>
                  </a:lnTo>
                  <a:lnTo>
                    <a:pt x="242780" y="180967"/>
                  </a:lnTo>
                  <a:lnTo>
                    <a:pt x="255805" y="186685"/>
                  </a:lnTo>
                  <a:lnTo>
                    <a:pt x="268909" y="191603"/>
                  </a:lnTo>
                  <a:lnTo>
                    <a:pt x="282066" y="195987"/>
                  </a:lnTo>
                  <a:lnTo>
                    <a:pt x="295259" y="198910"/>
                  </a:lnTo>
                  <a:lnTo>
                    <a:pt x="308475" y="200858"/>
                  </a:lnTo>
                  <a:lnTo>
                    <a:pt x="348172" y="204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64464" y="4496396"/>
              <a:ext cx="139270" cy="238748"/>
            </a:xfrm>
            <a:custGeom>
              <a:avLst/>
              <a:gdLst/>
              <a:ahLst/>
              <a:cxnLst/>
              <a:rect l="0" t="0" r="0" b="0"/>
              <a:pathLst>
                <a:path w="139270" h="238748">
                  <a:moveTo>
                    <a:pt x="139269" y="0"/>
                  </a:moveTo>
                  <a:lnTo>
                    <a:pt x="123427" y="5281"/>
                  </a:lnTo>
                  <a:lnTo>
                    <a:pt x="116549" y="9047"/>
                  </a:lnTo>
                  <a:lnTo>
                    <a:pt x="109754" y="13769"/>
                  </a:lnTo>
                  <a:lnTo>
                    <a:pt x="103013" y="19127"/>
                  </a:lnTo>
                  <a:lnTo>
                    <a:pt x="96308" y="24910"/>
                  </a:lnTo>
                  <a:lnTo>
                    <a:pt x="89627" y="30976"/>
                  </a:lnTo>
                  <a:lnTo>
                    <a:pt x="82963" y="37230"/>
                  </a:lnTo>
                  <a:lnTo>
                    <a:pt x="76310" y="45821"/>
                  </a:lnTo>
                  <a:lnTo>
                    <a:pt x="69664" y="55970"/>
                  </a:lnTo>
                  <a:lnTo>
                    <a:pt x="63022" y="67157"/>
                  </a:lnTo>
                  <a:lnTo>
                    <a:pt x="49748" y="88429"/>
                  </a:lnTo>
                  <a:lnTo>
                    <a:pt x="43113" y="98744"/>
                  </a:lnTo>
                  <a:lnTo>
                    <a:pt x="37585" y="110042"/>
                  </a:lnTo>
                  <a:lnTo>
                    <a:pt x="32794" y="121995"/>
                  </a:lnTo>
                  <a:lnTo>
                    <a:pt x="28495" y="134385"/>
                  </a:lnTo>
                  <a:lnTo>
                    <a:pt x="24523" y="147066"/>
                  </a:lnTo>
                  <a:lnTo>
                    <a:pt x="10207" y="196239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52428" y="4619986"/>
              <a:ext cx="109426" cy="5733"/>
            </a:xfrm>
            <a:custGeom>
              <a:avLst/>
              <a:gdLst/>
              <a:ahLst/>
              <a:cxnLst/>
              <a:rect l="0" t="0" r="0" b="0"/>
              <a:pathLst>
                <a:path w="109426" h="5733">
                  <a:moveTo>
                    <a:pt x="0" y="5732"/>
                  </a:moveTo>
                  <a:lnTo>
                    <a:pt x="21124" y="450"/>
                  </a:lnTo>
                  <a:lnTo>
                    <a:pt x="30662" y="0"/>
                  </a:lnTo>
                  <a:lnTo>
                    <a:pt x="40337" y="805"/>
                  </a:lnTo>
                  <a:lnTo>
                    <a:pt x="50102" y="2447"/>
                  </a:lnTo>
                  <a:lnTo>
                    <a:pt x="61034" y="3542"/>
                  </a:lnTo>
                  <a:lnTo>
                    <a:pt x="72743" y="4272"/>
                  </a:lnTo>
                  <a:lnTo>
                    <a:pt x="109425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82271" y="4682552"/>
              <a:ext cx="119375" cy="12801"/>
            </a:xfrm>
            <a:custGeom>
              <a:avLst/>
              <a:gdLst/>
              <a:ahLst/>
              <a:cxnLst/>
              <a:rect l="0" t="0" r="0" b="0"/>
              <a:pathLst>
                <a:path w="119375" h="12801">
                  <a:moveTo>
                    <a:pt x="0" y="12800"/>
                  </a:moveTo>
                  <a:lnTo>
                    <a:pt x="21124" y="2238"/>
                  </a:lnTo>
                  <a:lnTo>
                    <a:pt x="31768" y="232"/>
                  </a:lnTo>
                  <a:lnTo>
                    <a:pt x="43284" y="0"/>
                  </a:lnTo>
                  <a:lnTo>
                    <a:pt x="55384" y="951"/>
                  </a:lnTo>
                  <a:lnTo>
                    <a:pt x="67871" y="2690"/>
                  </a:lnTo>
                  <a:lnTo>
                    <a:pt x="80617" y="4955"/>
                  </a:lnTo>
                  <a:lnTo>
                    <a:pt x="119374" y="12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550861" y="4546135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43285" y="0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734365" y="4474878"/>
              <a:ext cx="124878" cy="183304"/>
            </a:xfrm>
            <a:custGeom>
              <a:avLst/>
              <a:gdLst/>
              <a:ahLst/>
              <a:cxnLst/>
              <a:rect l="0" t="0" r="0" b="0"/>
              <a:pathLst>
                <a:path w="124878" h="183304">
                  <a:moveTo>
                    <a:pt x="15452" y="31466"/>
                  </a:moveTo>
                  <a:lnTo>
                    <a:pt x="26014" y="20904"/>
                  </a:lnTo>
                  <a:lnTo>
                    <a:pt x="32441" y="15583"/>
                  </a:lnTo>
                  <a:lnTo>
                    <a:pt x="40041" y="9824"/>
                  </a:lnTo>
                  <a:lnTo>
                    <a:pt x="48425" y="3774"/>
                  </a:lnTo>
                  <a:lnTo>
                    <a:pt x="57329" y="847"/>
                  </a:lnTo>
                  <a:lnTo>
                    <a:pt x="66582" y="0"/>
                  </a:lnTo>
                  <a:lnTo>
                    <a:pt x="76066" y="541"/>
                  </a:lnTo>
                  <a:lnTo>
                    <a:pt x="83494" y="4218"/>
                  </a:lnTo>
                  <a:lnTo>
                    <a:pt x="89551" y="9985"/>
                  </a:lnTo>
                  <a:lnTo>
                    <a:pt x="94695" y="17145"/>
                  </a:lnTo>
                  <a:lnTo>
                    <a:pt x="99229" y="26340"/>
                  </a:lnTo>
                  <a:lnTo>
                    <a:pt x="103357" y="36891"/>
                  </a:lnTo>
                  <a:lnTo>
                    <a:pt x="107215" y="48347"/>
                  </a:lnTo>
                  <a:lnTo>
                    <a:pt x="108681" y="61510"/>
                  </a:lnTo>
                  <a:lnTo>
                    <a:pt x="108553" y="75812"/>
                  </a:lnTo>
                  <a:lnTo>
                    <a:pt x="107362" y="90873"/>
                  </a:lnTo>
                  <a:lnTo>
                    <a:pt x="105464" y="105336"/>
                  </a:lnTo>
                  <a:lnTo>
                    <a:pt x="103093" y="119398"/>
                  </a:lnTo>
                  <a:lnTo>
                    <a:pt x="100407" y="133195"/>
                  </a:lnTo>
                  <a:lnTo>
                    <a:pt x="96405" y="144603"/>
                  </a:lnTo>
                  <a:lnTo>
                    <a:pt x="91527" y="154419"/>
                  </a:lnTo>
                  <a:lnTo>
                    <a:pt x="86064" y="163174"/>
                  </a:lnTo>
                  <a:lnTo>
                    <a:pt x="79106" y="170115"/>
                  </a:lnTo>
                  <a:lnTo>
                    <a:pt x="71151" y="175848"/>
                  </a:lnTo>
                  <a:lnTo>
                    <a:pt x="62533" y="180776"/>
                  </a:lnTo>
                  <a:lnTo>
                    <a:pt x="53471" y="182956"/>
                  </a:lnTo>
                  <a:lnTo>
                    <a:pt x="44114" y="183303"/>
                  </a:lnTo>
                  <a:lnTo>
                    <a:pt x="34560" y="182430"/>
                  </a:lnTo>
                  <a:lnTo>
                    <a:pt x="25980" y="179637"/>
                  </a:lnTo>
                  <a:lnTo>
                    <a:pt x="18049" y="175565"/>
                  </a:lnTo>
                  <a:lnTo>
                    <a:pt x="10552" y="170639"/>
                  </a:lnTo>
                  <a:lnTo>
                    <a:pt x="5554" y="162934"/>
                  </a:lnTo>
                  <a:lnTo>
                    <a:pt x="2221" y="153376"/>
                  </a:lnTo>
                  <a:lnTo>
                    <a:pt x="0" y="142583"/>
                  </a:lnTo>
                  <a:lnTo>
                    <a:pt x="1834" y="134282"/>
                  </a:lnTo>
                  <a:lnTo>
                    <a:pt x="6374" y="127643"/>
                  </a:lnTo>
                  <a:lnTo>
                    <a:pt x="12716" y="122111"/>
                  </a:lnTo>
                  <a:lnTo>
                    <a:pt x="20260" y="119529"/>
                  </a:lnTo>
                  <a:lnTo>
                    <a:pt x="28605" y="118913"/>
                  </a:lnTo>
                  <a:lnTo>
                    <a:pt x="37484" y="119607"/>
                  </a:lnTo>
                  <a:lnTo>
                    <a:pt x="46720" y="122281"/>
                  </a:lnTo>
                  <a:lnTo>
                    <a:pt x="56192" y="126274"/>
                  </a:lnTo>
                  <a:lnTo>
                    <a:pt x="65823" y="131147"/>
                  </a:lnTo>
                  <a:lnTo>
                    <a:pt x="75560" y="135500"/>
                  </a:lnTo>
                  <a:lnTo>
                    <a:pt x="85368" y="139508"/>
                  </a:lnTo>
                  <a:lnTo>
                    <a:pt x="124877" y="1607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968668" y="4645613"/>
              <a:ext cx="29844" cy="169113"/>
            </a:xfrm>
            <a:custGeom>
              <a:avLst/>
              <a:gdLst/>
              <a:ahLst/>
              <a:cxnLst/>
              <a:rect l="0" t="0" r="0" b="0"/>
              <a:pathLst>
                <a:path w="29844" h="169113">
                  <a:moveTo>
                    <a:pt x="0" y="0"/>
                  </a:moveTo>
                  <a:lnTo>
                    <a:pt x="13846" y="41538"/>
                  </a:lnTo>
                  <a:lnTo>
                    <a:pt x="16968" y="52009"/>
                  </a:lnTo>
                  <a:lnTo>
                    <a:pt x="23384" y="75433"/>
                  </a:lnTo>
                  <a:lnTo>
                    <a:pt x="25537" y="87869"/>
                  </a:lnTo>
                  <a:lnTo>
                    <a:pt x="26973" y="100581"/>
                  </a:lnTo>
                  <a:lnTo>
                    <a:pt x="2984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088041" y="4546135"/>
              <a:ext cx="119375" cy="29845"/>
            </a:xfrm>
            <a:custGeom>
              <a:avLst/>
              <a:gdLst/>
              <a:ahLst/>
              <a:cxnLst/>
              <a:rect l="0" t="0" r="0" b="0"/>
              <a:pathLst>
                <a:path w="119375" h="29845">
                  <a:moveTo>
                    <a:pt x="0" y="0"/>
                  </a:moveTo>
                  <a:lnTo>
                    <a:pt x="21124" y="0"/>
                  </a:lnTo>
                  <a:lnTo>
                    <a:pt x="32873" y="2211"/>
                  </a:lnTo>
                  <a:lnTo>
                    <a:pt x="46232" y="5895"/>
                  </a:lnTo>
                  <a:lnTo>
                    <a:pt x="119374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326788" y="4526240"/>
              <a:ext cx="120286" cy="174176"/>
            </a:xfrm>
            <a:custGeom>
              <a:avLst/>
              <a:gdLst/>
              <a:ahLst/>
              <a:cxnLst/>
              <a:rect l="0" t="0" r="0" b="0"/>
              <a:pathLst>
                <a:path w="120286" h="174176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8"/>
                  </a:lnTo>
                  <a:lnTo>
                    <a:pt x="50103" y="5281"/>
                  </a:lnTo>
                  <a:lnTo>
                    <a:pt x="58824" y="9047"/>
                  </a:lnTo>
                  <a:lnTo>
                    <a:pt x="66849" y="13769"/>
                  </a:lnTo>
                  <a:lnTo>
                    <a:pt x="74410" y="19127"/>
                  </a:lnTo>
                  <a:lnTo>
                    <a:pt x="80555" y="26015"/>
                  </a:lnTo>
                  <a:lnTo>
                    <a:pt x="85757" y="33923"/>
                  </a:lnTo>
                  <a:lnTo>
                    <a:pt x="90331" y="42511"/>
                  </a:lnTo>
                  <a:lnTo>
                    <a:pt x="90064" y="50447"/>
                  </a:lnTo>
                  <a:lnTo>
                    <a:pt x="86570" y="57948"/>
                  </a:lnTo>
                  <a:lnTo>
                    <a:pt x="80925" y="65159"/>
                  </a:lnTo>
                  <a:lnTo>
                    <a:pt x="72741" y="69967"/>
                  </a:lnTo>
                  <a:lnTo>
                    <a:pt x="62863" y="73172"/>
                  </a:lnTo>
                  <a:lnTo>
                    <a:pt x="51857" y="75308"/>
                  </a:lnTo>
                  <a:lnTo>
                    <a:pt x="47835" y="77838"/>
                  </a:lnTo>
                  <a:lnTo>
                    <a:pt x="48470" y="80630"/>
                  </a:lnTo>
                  <a:lnTo>
                    <a:pt x="52209" y="83597"/>
                  </a:lnTo>
                  <a:lnTo>
                    <a:pt x="58017" y="86679"/>
                  </a:lnTo>
                  <a:lnTo>
                    <a:pt x="65206" y="89840"/>
                  </a:lnTo>
                  <a:lnTo>
                    <a:pt x="73314" y="93053"/>
                  </a:lnTo>
                  <a:lnTo>
                    <a:pt x="82035" y="97405"/>
                  </a:lnTo>
                  <a:lnTo>
                    <a:pt x="91165" y="102517"/>
                  </a:lnTo>
                  <a:lnTo>
                    <a:pt x="100568" y="108136"/>
                  </a:lnTo>
                  <a:lnTo>
                    <a:pt x="107942" y="115198"/>
                  </a:lnTo>
                  <a:lnTo>
                    <a:pt x="113963" y="123221"/>
                  </a:lnTo>
                  <a:lnTo>
                    <a:pt x="119082" y="131886"/>
                  </a:lnTo>
                  <a:lnTo>
                    <a:pt x="120285" y="140979"/>
                  </a:lnTo>
                  <a:lnTo>
                    <a:pt x="118875" y="150357"/>
                  </a:lnTo>
                  <a:lnTo>
                    <a:pt x="115726" y="159925"/>
                  </a:lnTo>
                  <a:lnTo>
                    <a:pt x="109204" y="166303"/>
                  </a:lnTo>
                  <a:lnTo>
                    <a:pt x="100436" y="170555"/>
                  </a:lnTo>
                  <a:lnTo>
                    <a:pt x="90169" y="173390"/>
                  </a:lnTo>
                  <a:lnTo>
                    <a:pt x="80008" y="174175"/>
                  </a:lnTo>
                  <a:lnTo>
                    <a:pt x="69919" y="173592"/>
                  </a:lnTo>
                  <a:lnTo>
                    <a:pt x="39791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555587" y="4745091"/>
              <a:ext cx="29844" cy="19897"/>
            </a:xfrm>
            <a:custGeom>
              <a:avLst/>
              <a:gdLst/>
              <a:ahLst/>
              <a:cxnLst/>
              <a:rect l="0" t="0" r="0" b="0"/>
              <a:pathLst>
                <a:path w="29844" h="19897">
                  <a:moveTo>
                    <a:pt x="29843" y="0"/>
                  </a:moveTo>
                  <a:lnTo>
                    <a:pt x="23948" y="5894"/>
                  </a:ln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694856" y="4575979"/>
              <a:ext cx="129323" cy="29844"/>
            </a:xfrm>
            <a:custGeom>
              <a:avLst/>
              <a:gdLst/>
              <a:ahLst/>
              <a:cxnLst/>
              <a:rect l="0" t="0" r="0" b="0"/>
              <a:pathLst>
                <a:path w="129323" h="29844">
                  <a:moveTo>
                    <a:pt x="0" y="29843"/>
                  </a:moveTo>
                  <a:lnTo>
                    <a:pt x="10562" y="19281"/>
                  </a:lnTo>
                  <a:lnTo>
                    <a:pt x="18095" y="16170"/>
                  </a:lnTo>
                  <a:lnTo>
                    <a:pt x="27538" y="14096"/>
                  </a:lnTo>
                  <a:lnTo>
                    <a:pt x="38254" y="12713"/>
                  </a:lnTo>
                  <a:lnTo>
                    <a:pt x="49819" y="10686"/>
                  </a:lnTo>
                  <a:lnTo>
                    <a:pt x="61951" y="8229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909809" y="4506344"/>
              <a:ext cx="163064" cy="86857"/>
            </a:xfrm>
            <a:custGeom>
              <a:avLst/>
              <a:gdLst/>
              <a:ahLst/>
              <a:cxnLst/>
              <a:rect l="0" t="0" r="0" b="0"/>
              <a:pathLst>
                <a:path w="163064" h="86857">
                  <a:moveTo>
                    <a:pt x="13846" y="0"/>
                  </a:moveTo>
                  <a:lnTo>
                    <a:pt x="0" y="41538"/>
                  </a:lnTo>
                  <a:lnTo>
                    <a:pt x="1300" y="49798"/>
                  </a:lnTo>
                  <a:lnTo>
                    <a:pt x="5482" y="57516"/>
                  </a:lnTo>
                  <a:lnTo>
                    <a:pt x="11586" y="64871"/>
                  </a:lnTo>
                  <a:lnTo>
                    <a:pt x="21181" y="70880"/>
                  </a:lnTo>
                  <a:lnTo>
                    <a:pt x="33105" y="75992"/>
                  </a:lnTo>
                  <a:lnTo>
                    <a:pt x="46581" y="80505"/>
                  </a:lnTo>
                  <a:lnTo>
                    <a:pt x="59986" y="83513"/>
                  </a:lnTo>
                  <a:lnTo>
                    <a:pt x="73344" y="85519"/>
                  </a:lnTo>
                  <a:lnTo>
                    <a:pt x="86670" y="86856"/>
                  </a:lnTo>
                  <a:lnTo>
                    <a:pt x="99976" y="86642"/>
                  </a:lnTo>
                  <a:lnTo>
                    <a:pt x="113268" y="85394"/>
                  </a:lnTo>
                  <a:lnTo>
                    <a:pt x="163063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033080" y="4476501"/>
              <a:ext cx="9950" cy="218852"/>
            </a:xfrm>
            <a:custGeom>
              <a:avLst/>
              <a:gdLst/>
              <a:ahLst/>
              <a:cxnLst/>
              <a:rect l="0" t="0" r="0" b="0"/>
              <a:pathLst>
                <a:path w="9950" h="218852">
                  <a:moveTo>
                    <a:pt x="0" y="0"/>
                  </a:moveTo>
                  <a:lnTo>
                    <a:pt x="0" y="98817"/>
                  </a:lnTo>
                  <a:lnTo>
                    <a:pt x="1106" y="113406"/>
                  </a:lnTo>
                  <a:lnTo>
                    <a:pt x="2948" y="127554"/>
                  </a:lnTo>
                  <a:lnTo>
                    <a:pt x="5281" y="141406"/>
                  </a:lnTo>
                  <a:lnTo>
                    <a:pt x="6837" y="155063"/>
                  </a:lnTo>
                  <a:lnTo>
                    <a:pt x="7875" y="168588"/>
                  </a:lnTo>
                  <a:lnTo>
                    <a:pt x="9949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142506" y="4764987"/>
              <a:ext cx="39793" cy="39792"/>
            </a:xfrm>
            <a:custGeom>
              <a:avLst/>
              <a:gdLst/>
              <a:ahLst/>
              <a:cxnLst/>
              <a:rect l="0" t="0" r="0" b="0"/>
              <a:pathLst>
                <a:path w="39793" h="39792">
                  <a:moveTo>
                    <a:pt x="39792" y="0"/>
                  </a:move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281775" y="4585927"/>
              <a:ext cx="119375" cy="29844"/>
            </a:xfrm>
            <a:custGeom>
              <a:avLst/>
              <a:gdLst/>
              <a:ahLst/>
              <a:cxnLst/>
              <a:rect l="0" t="0" r="0" b="0"/>
              <a:pathLst>
                <a:path w="119375" h="29844">
                  <a:moveTo>
                    <a:pt x="0" y="0"/>
                  </a:moveTo>
                  <a:lnTo>
                    <a:pt x="26405" y="5281"/>
                  </a:lnTo>
                  <a:lnTo>
                    <a:pt x="51158" y="10821"/>
                  </a:lnTo>
                  <a:lnTo>
                    <a:pt x="63949" y="13845"/>
                  </a:lnTo>
                  <a:lnTo>
                    <a:pt x="75792" y="16967"/>
                  </a:lnTo>
                  <a:lnTo>
                    <a:pt x="119374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496739" y="4526240"/>
              <a:ext cx="94852" cy="213952"/>
            </a:xfrm>
            <a:custGeom>
              <a:avLst/>
              <a:gdLst/>
              <a:ahLst/>
              <a:cxnLst/>
              <a:rect l="0" t="0" r="0" b="0"/>
              <a:pathLst>
                <a:path w="94852" h="213952">
                  <a:moveTo>
                    <a:pt x="23783" y="0"/>
                  </a:moveTo>
                  <a:lnTo>
                    <a:pt x="13221" y="15843"/>
                  </a:lnTo>
                  <a:lnTo>
                    <a:pt x="9004" y="23826"/>
                  </a:lnTo>
                  <a:lnTo>
                    <a:pt x="5088" y="32463"/>
                  </a:lnTo>
                  <a:lnTo>
                    <a:pt x="1372" y="41538"/>
                  </a:lnTo>
                  <a:lnTo>
                    <a:pt x="0" y="50903"/>
                  </a:lnTo>
                  <a:lnTo>
                    <a:pt x="190" y="60463"/>
                  </a:lnTo>
                  <a:lnTo>
                    <a:pt x="1423" y="70152"/>
                  </a:lnTo>
                  <a:lnTo>
                    <a:pt x="5560" y="77716"/>
                  </a:lnTo>
                  <a:lnTo>
                    <a:pt x="11635" y="83865"/>
                  </a:lnTo>
                  <a:lnTo>
                    <a:pt x="28331" y="95855"/>
                  </a:lnTo>
                  <a:lnTo>
                    <a:pt x="50490" y="112236"/>
                  </a:lnTo>
                  <a:lnTo>
                    <a:pt x="60378" y="121247"/>
                  </a:lnTo>
                  <a:lnTo>
                    <a:pt x="69180" y="130570"/>
                  </a:lnTo>
                  <a:lnTo>
                    <a:pt x="77259" y="140101"/>
                  </a:lnTo>
                  <a:lnTo>
                    <a:pt x="83751" y="150877"/>
                  </a:lnTo>
                  <a:lnTo>
                    <a:pt x="89184" y="162482"/>
                  </a:lnTo>
                  <a:lnTo>
                    <a:pt x="93911" y="174640"/>
                  </a:lnTo>
                  <a:lnTo>
                    <a:pt x="94851" y="184956"/>
                  </a:lnTo>
                  <a:lnTo>
                    <a:pt x="93269" y="194043"/>
                  </a:lnTo>
                  <a:lnTo>
                    <a:pt x="90002" y="202313"/>
                  </a:lnTo>
                  <a:lnTo>
                    <a:pt x="83403" y="207825"/>
                  </a:lnTo>
                  <a:lnTo>
                    <a:pt x="74584" y="211501"/>
                  </a:lnTo>
                  <a:lnTo>
                    <a:pt x="64282" y="213951"/>
                  </a:lnTo>
                  <a:lnTo>
                    <a:pt x="54098" y="213373"/>
                  </a:lnTo>
                  <a:lnTo>
                    <a:pt x="43993" y="210778"/>
                  </a:lnTo>
                  <a:lnTo>
                    <a:pt x="3887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540418" y="4516292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15842" y="4667"/>
                  </a:lnTo>
                  <a:lnTo>
                    <a:pt x="26035" y="3111"/>
                  </a:lnTo>
                  <a:lnTo>
                    <a:pt x="38358" y="2074"/>
                  </a:lnTo>
                  <a:lnTo>
                    <a:pt x="52099" y="1383"/>
                  </a:lnTo>
                  <a:lnTo>
                    <a:pt x="79157" y="61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705300" y="5132661"/>
            <a:ext cx="1183787" cy="334823"/>
            <a:chOff x="4705300" y="5132661"/>
            <a:chExt cx="1183787" cy="334823"/>
          </a:xfrm>
        </p:grpSpPr>
        <p:sp>
          <p:nvSpPr>
            <p:cNvPr id="49" name="Freeform 48"/>
            <p:cNvSpPr/>
            <p:nvPr/>
          </p:nvSpPr>
          <p:spPr>
            <a:xfrm>
              <a:off x="4705300" y="5132661"/>
              <a:ext cx="318330" cy="301458"/>
            </a:xfrm>
            <a:custGeom>
              <a:avLst/>
              <a:gdLst/>
              <a:ahLst/>
              <a:cxnLst/>
              <a:rect l="0" t="0" r="0" b="0"/>
              <a:pathLst>
                <a:path w="318330" h="301458">
                  <a:moveTo>
                    <a:pt x="0" y="50132"/>
                  </a:moveTo>
                  <a:lnTo>
                    <a:pt x="5281" y="29009"/>
                  </a:lnTo>
                  <a:lnTo>
                    <a:pt x="9047" y="20576"/>
                  </a:lnTo>
                  <a:lnTo>
                    <a:pt x="13768" y="12743"/>
                  </a:lnTo>
                  <a:lnTo>
                    <a:pt x="19127" y="5311"/>
                  </a:lnTo>
                  <a:lnTo>
                    <a:pt x="26015" y="1461"/>
                  </a:lnTo>
                  <a:lnTo>
                    <a:pt x="33923" y="0"/>
                  </a:lnTo>
                  <a:lnTo>
                    <a:pt x="42510" y="131"/>
                  </a:lnTo>
                  <a:lnTo>
                    <a:pt x="49341" y="3534"/>
                  </a:lnTo>
                  <a:lnTo>
                    <a:pt x="55000" y="9119"/>
                  </a:lnTo>
                  <a:lnTo>
                    <a:pt x="59878" y="16158"/>
                  </a:lnTo>
                  <a:lnTo>
                    <a:pt x="64236" y="25273"/>
                  </a:lnTo>
                  <a:lnTo>
                    <a:pt x="68246" y="35770"/>
                  </a:lnTo>
                  <a:lnTo>
                    <a:pt x="72025" y="47189"/>
                  </a:lnTo>
                  <a:lnTo>
                    <a:pt x="76755" y="59223"/>
                  </a:lnTo>
                  <a:lnTo>
                    <a:pt x="82118" y="71667"/>
                  </a:lnTo>
                  <a:lnTo>
                    <a:pt x="87905" y="84384"/>
                  </a:lnTo>
                  <a:lnTo>
                    <a:pt x="92868" y="96179"/>
                  </a:lnTo>
                  <a:lnTo>
                    <a:pt x="97282" y="107357"/>
                  </a:lnTo>
                  <a:lnTo>
                    <a:pt x="101329" y="118126"/>
                  </a:lnTo>
                  <a:lnTo>
                    <a:pt x="106239" y="128620"/>
                  </a:lnTo>
                  <a:lnTo>
                    <a:pt x="111722" y="138933"/>
                  </a:lnTo>
                  <a:lnTo>
                    <a:pt x="132949" y="175184"/>
                  </a:lnTo>
                  <a:lnTo>
                    <a:pt x="141688" y="189871"/>
                  </a:lnTo>
                  <a:lnTo>
                    <a:pt x="149724" y="201873"/>
                  </a:lnTo>
                  <a:lnTo>
                    <a:pt x="157292" y="212085"/>
                  </a:lnTo>
                  <a:lnTo>
                    <a:pt x="164548" y="221103"/>
                  </a:lnTo>
                  <a:lnTo>
                    <a:pt x="171596" y="229326"/>
                  </a:lnTo>
                  <a:lnTo>
                    <a:pt x="178505" y="237018"/>
                  </a:lnTo>
                  <a:lnTo>
                    <a:pt x="185322" y="244358"/>
                  </a:lnTo>
                  <a:lnTo>
                    <a:pt x="194288" y="252566"/>
                  </a:lnTo>
                  <a:lnTo>
                    <a:pt x="204686" y="261355"/>
                  </a:lnTo>
                  <a:lnTo>
                    <a:pt x="216039" y="270529"/>
                  </a:lnTo>
                  <a:lnTo>
                    <a:pt x="226924" y="277751"/>
                  </a:lnTo>
                  <a:lnTo>
                    <a:pt x="237497" y="283671"/>
                  </a:lnTo>
                  <a:lnTo>
                    <a:pt x="247862" y="288723"/>
                  </a:lnTo>
                  <a:lnTo>
                    <a:pt x="258087" y="293196"/>
                  </a:lnTo>
                  <a:lnTo>
                    <a:pt x="268220" y="297284"/>
                  </a:lnTo>
                  <a:lnTo>
                    <a:pt x="278291" y="301114"/>
                  </a:lnTo>
                  <a:lnTo>
                    <a:pt x="287216" y="301457"/>
                  </a:lnTo>
                  <a:lnTo>
                    <a:pt x="295376" y="299475"/>
                  </a:lnTo>
                  <a:lnTo>
                    <a:pt x="318329" y="2888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794830" y="5212637"/>
              <a:ext cx="149218" cy="198956"/>
            </a:xfrm>
            <a:custGeom>
              <a:avLst/>
              <a:gdLst/>
              <a:ahLst/>
              <a:cxnLst/>
              <a:rect l="0" t="0" r="0" b="0"/>
              <a:pathLst>
                <a:path w="149218" h="198956">
                  <a:moveTo>
                    <a:pt x="149217" y="0"/>
                  </a:moveTo>
                  <a:lnTo>
                    <a:pt x="107679" y="27691"/>
                  </a:lnTo>
                  <a:lnTo>
                    <a:pt x="98313" y="35041"/>
                  </a:lnTo>
                  <a:lnTo>
                    <a:pt x="88754" y="43256"/>
                  </a:lnTo>
                  <a:lnTo>
                    <a:pt x="79065" y="52049"/>
                  </a:lnTo>
                  <a:lnTo>
                    <a:pt x="70395" y="62332"/>
                  </a:lnTo>
                  <a:lnTo>
                    <a:pt x="62404" y="73608"/>
                  </a:lnTo>
                  <a:lnTo>
                    <a:pt x="54867" y="85547"/>
                  </a:lnTo>
                  <a:lnTo>
                    <a:pt x="48736" y="96823"/>
                  </a:lnTo>
                  <a:lnTo>
                    <a:pt x="43544" y="107656"/>
                  </a:lnTo>
                  <a:lnTo>
                    <a:pt x="38977" y="118193"/>
                  </a:lnTo>
                  <a:lnTo>
                    <a:pt x="28008" y="141691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11070" y="5272323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1124" y="9948"/>
                  </a:lnTo>
                  <a:lnTo>
                    <a:pt x="31768" y="8843"/>
                  </a:lnTo>
                  <a:lnTo>
                    <a:pt x="43284" y="7001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701852" y="5272323"/>
              <a:ext cx="187235" cy="195161"/>
            </a:xfrm>
            <a:custGeom>
              <a:avLst/>
              <a:gdLst/>
              <a:ahLst/>
              <a:cxnLst/>
              <a:rect l="0" t="0" r="0" b="0"/>
              <a:pathLst>
                <a:path w="187235" h="195161">
                  <a:moveTo>
                    <a:pt x="47965" y="0"/>
                  </a:moveTo>
                  <a:lnTo>
                    <a:pt x="36502" y="11463"/>
                  </a:lnTo>
                  <a:lnTo>
                    <a:pt x="41397" y="6569"/>
                  </a:lnTo>
                  <a:lnTo>
                    <a:pt x="49113" y="4379"/>
                  </a:lnTo>
                  <a:lnTo>
                    <a:pt x="59783" y="2919"/>
                  </a:lnTo>
                  <a:lnTo>
                    <a:pt x="72423" y="1946"/>
                  </a:lnTo>
                  <a:lnTo>
                    <a:pt x="85271" y="1298"/>
                  </a:lnTo>
                  <a:lnTo>
                    <a:pt x="111337" y="577"/>
                  </a:lnTo>
                  <a:lnTo>
                    <a:pt x="122267" y="2596"/>
                  </a:lnTo>
                  <a:lnTo>
                    <a:pt x="131764" y="6152"/>
                  </a:lnTo>
                  <a:lnTo>
                    <a:pt x="140306" y="10733"/>
                  </a:lnTo>
                  <a:lnTo>
                    <a:pt x="148211" y="17103"/>
                  </a:lnTo>
                  <a:lnTo>
                    <a:pt x="155692" y="24666"/>
                  </a:lnTo>
                  <a:lnTo>
                    <a:pt x="162890" y="33024"/>
                  </a:lnTo>
                  <a:lnTo>
                    <a:pt x="166583" y="44122"/>
                  </a:lnTo>
                  <a:lnTo>
                    <a:pt x="167940" y="57048"/>
                  </a:lnTo>
                  <a:lnTo>
                    <a:pt x="167740" y="71191"/>
                  </a:lnTo>
                  <a:lnTo>
                    <a:pt x="166501" y="85041"/>
                  </a:lnTo>
                  <a:lnTo>
                    <a:pt x="164569" y="98696"/>
                  </a:lnTo>
                  <a:lnTo>
                    <a:pt x="162176" y="112221"/>
                  </a:lnTo>
                  <a:lnTo>
                    <a:pt x="158370" y="123448"/>
                  </a:lnTo>
                  <a:lnTo>
                    <a:pt x="153623" y="133143"/>
                  </a:lnTo>
                  <a:lnTo>
                    <a:pt x="148247" y="141817"/>
                  </a:lnTo>
                  <a:lnTo>
                    <a:pt x="140242" y="149810"/>
                  </a:lnTo>
                  <a:lnTo>
                    <a:pt x="130483" y="157350"/>
                  </a:lnTo>
                  <a:lnTo>
                    <a:pt x="119557" y="164586"/>
                  </a:lnTo>
                  <a:lnTo>
                    <a:pt x="107851" y="171622"/>
                  </a:lnTo>
                  <a:lnTo>
                    <a:pt x="95627" y="178523"/>
                  </a:lnTo>
                  <a:lnTo>
                    <a:pt x="83055" y="185334"/>
                  </a:lnTo>
                  <a:lnTo>
                    <a:pt x="70253" y="189874"/>
                  </a:lnTo>
                  <a:lnTo>
                    <a:pt x="57297" y="192901"/>
                  </a:lnTo>
                  <a:lnTo>
                    <a:pt x="44239" y="194920"/>
                  </a:lnTo>
                  <a:lnTo>
                    <a:pt x="32217" y="195160"/>
                  </a:lnTo>
                  <a:lnTo>
                    <a:pt x="20887" y="194215"/>
                  </a:lnTo>
                  <a:lnTo>
                    <a:pt x="10017" y="192479"/>
                  </a:lnTo>
                  <a:lnTo>
                    <a:pt x="3876" y="188006"/>
                  </a:lnTo>
                  <a:lnTo>
                    <a:pt x="887" y="181708"/>
                  </a:lnTo>
                  <a:lnTo>
                    <a:pt x="0" y="174194"/>
                  </a:lnTo>
                  <a:lnTo>
                    <a:pt x="2725" y="166974"/>
                  </a:lnTo>
                  <a:lnTo>
                    <a:pt x="7857" y="159950"/>
                  </a:lnTo>
                  <a:lnTo>
                    <a:pt x="14595" y="153056"/>
                  </a:lnTo>
                  <a:lnTo>
                    <a:pt x="23507" y="149566"/>
                  </a:lnTo>
                  <a:lnTo>
                    <a:pt x="33871" y="148344"/>
                  </a:lnTo>
                  <a:lnTo>
                    <a:pt x="45201" y="148635"/>
                  </a:lnTo>
                  <a:lnTo>
                    <a:pt x="57175" y="149935"/>
                  </a:lnTo>
                  <a:lnTo>
                    <a:pt x="69579" y="151906"/>
                  </a:lnTo>
                  <a:lnTo>
                    <a:pt x="82270" y="154325"/>
                  </a:lnTo>
                  <a:lnTo>
                    <a:pt x="108160" y="159962"/>
                  </a:lnTo>
                  <a:lnTo>
                    <a:pt x="121254" y="163012"/>
                  </a:lnTo>
                  <a:lnTo>
                    <a:pt x="133300" y="166151"/>
                  </a:lnTo>
                  <a:lnTo>
                    <a:pt x="144646" y="169349"/>
                  </a:lnTo>
                  <a:lnTo>
                    <a:pt x="187234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182793" y="5152950"/>
            <a:ext cx="159166" cy="228800"/>
            <a:chOff x="5182793" y="5152950"/>
            <a:chExt cx="159166" cy="228800"/>
          </a:xfrm>
        </p:grpSpPr>
        <p:sp>
          <p:nvSpPr>
            <p:cNvPr id="54" name="Freeform 53"/>
            <p:cNvSpPr/>
            <p:nvPr/>
          </p:nvSpPr>
          <p:spPr>
            <a:xfrm>
              <a:off x="5199292" y="5152950"/>
              <a:ext cx="142667" cy="149218"/>
            </a:xfrm>
            <a:custGeom>
              <a:avLst/>
              <a:gdLst/>
              <a:ahLst/>
              <a:cxnLst/>
              <a:rect l="0" t="0" r="0" b="0"/>
              <a:pathLst>
                <a:path w="142667" h="149218">
                  <a:moveTo>
                    <a:pt x="73031" y="0"/>
                  </a:moveTo>
                  <a:lnTo>
                    <a:pt x="67750" y="15843"/>
                  </a:lnTo>
                  <a:lnTo>
                    <a:pt x="62879" y="21615"/>
                  </a:lnTo>
                  <a:lnTo>
                    <a:pt x="56315" y="26568"/>
                  </a:lnTo>
                  <a:lnTo>
                    <a:pt x="48623" y="30976"/>
                  </a:lnTo>
                  <a:lnTo>
                    <a:pt x="41285" y="36125"/>
                  </a:lnTo>
                  <a:lnTo>
                    <a:pt x="34182" y="41768"/>
                  </a:lnTo>
                  <a:lnTo>
                    <a:pt x="27237" y="47741"/>
                  </a:lnTo>
                  <a:lnTo>
                    <a:pt x="19290" y="52828"/>
                  </a:lnTo>
                  <a:lnTo>
                    <a:pt x="10676" y="57325"/>
                  </a:lnTo>
                  <a:lnTo>
                    <a:pt x="1618" y="61428"/>
                  </a:lnTo>
                  <a:lnTo>
                    <a:pt x="0" y="65269"/>
                  </a:lnTo>
                  <a:lnTo>
                    <a:pt x="3343" y="68935"/>
                  </a:lnTo>
                  <a:lnTo>
                    <a:pt x="9993" y="72484"/>
                  </a:lnTo>
                  <a:lnTo>
                    <a:pt x="17742" y="75955"/>
                  </a:lnTo>
                  <a:lnTo>
                    <a:pt x="26224" y="79375"/>
                  </a:lnTo>
                  <a:lnTo>
                    <a:pt x="35195" y="82760"/>
                  </a:lnTo>
                  <a:lnTo>
                    <a:pt x="45596" y="88332"/>
                  </a:lnTo>
                  <a:lnTo>
                    <a:pt x="56952" y="95363"/>
                  </a:lnTo>
                  <a:lnTo>
                    <a:pt x="68944" y="103367"/>
                  </a:lnTo>
                  <a:lnTo>
                    <a:pt x="80254" y="109808"/>
                  </a:lnTo>
                  <a:lnTo>
                    <a:pt x="91110" y="115207"/>
                  </a:lnTo>
                  <a:lnTo>
                    <a:pt x="101663" y="119912"/>
                  </a:lnTo>
                  <a:lnTo>
                    <a:pt x="110910" y="125259"/>
                  </a:lnTo>
                  <a:lnTo>
                    <a:pt x="119284" y="131034"/>
                  </a:lnTo>
                  <a:lnTo>
                    <a:pt x="142666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82793" y="5366070"/>
              <a:ext cx="159166" cy="15680"/>
            </a:xfrm>
            <a:custGeom>
              <a:avLst/>
              <a:gdLst/>
              <a:ahLst/>
              <a:cxnLst/>
              <a:rect l="0" t="0" r="0" b="0"/>
              <a:pathLst>
                <a:path w="159166" h="15680">
                  <a:moveTo>
                    <a:pt x="0" y="5731"/>
                  </a:moveTo>
                  <a:lnTo>
                    <a:pt x="21124" y="450"/>
                  </a:lnTo>
                  <a:lnTo>
                    <a:pt x="31768" y="0"/>
                  </a:lnTo>
                  <a:lnTo>
                    <a:pt x="43285" y="805"/>
                  </a:lnTo>
                  <a:lnTo>
                    <a:pt x="55384" y="2447"/>
                  </a:lnTo>
                  <a:lnTo>
                    <a:pt x="83565" y="7219"/>
                  </a:lnTo>
                  <a:lnTo>
                    <a:pt x="159165" y="15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Custom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Comic Sans MS - 20</vt:lpstr>
      <vt:lpstr>Comic Sans MS - 36</vt:lpstr>
      <vt:lpstr>Arial - 72</vt:lpstr>
      <vt:lpstr>Times New Roman - 16</vt:lpstr>
      <vt:lpstr>Calibri</vt:lpstr>
      <vt:lpstr>Vrinda - 28</vt:lpstr>
      <vt:lpstr>Comic Sans MS - 26</vt:lpstr>
      <vt:lpstr>Comic Sans MS - 22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2011-11-08T18:35:55Z</dcterms:created>
  <dcterms:modified xsi:type="dcterms:W3CDTF">2011-11-08T18:35:59Z</dcterms:modified>
</cp:coreProperties>
</file>